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ink/ink3.xml" ContentType="application/inkml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1.xml" ContentType="application/vnd.openxmlformats-officedocument.presentationml.notesSl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51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52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3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4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66" r:id="rId2"/>
    <p:sldId id="268" r:id="rId3"/>
    <p:sldId id="286" r:id="rId4"/>
    <p:sldId id="287" r:id="rId5"/>
    <p:sldId id="288" r:id="rId6"/>
    <p:sldId id="289" r:id="rId7"/>
    <p:sldId id="290" r:id="rId8"/>
    <p:sldId id="270" r:id="rId9"/>
    <p:sldId id="301" r:id="rId10"/>
    <p:sldId id="272" r:id="rId11"/>
    <p:sldId id="302" r:id="rId12"/>
    <p:sldId id="293" r:id="rId13"/>
    <p:sldId id="292" r:id="rId14"/>
    <p:sldId id="303" r:id="rId15"/>
    <p:sldId id="304" r:id="rId16"/>
    <p:sldId id="307" r:id="rId17"/>
    <p:sldId id="308" r:id="rId18"/>
    <p:sldId id="309" r:id="rId19"/>
    <p:sldId id="312" r:id="rId20"/>
    <p:sldId id="305" r:id="rId21"/>
    <p:sldId id="306" r:id="rId22"/>
    <p:sldId id="310" r:id="rId23"/>
    <p:sldId id="311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96136" autoAdjust="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SPR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SPR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FcRn\pH7.4%2004282015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Co-workers\ADCC%20DDLS%202017%20Apr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ADCP%200413%202017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SPR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FcRn\pH7.4%2004282015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FcRn\pH7.4%200428201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H7.4%20density%20FcRn%20analysis_0421%202017.txt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0711%20spiked%20ph%20spr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0711%20spiked%20ph%20spr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0711%20spiked%20ph%20spr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2017%200407%20fCrn%20ELIS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B%20mice%20data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B%20mice%20dat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B%20mice%20dat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PB%20mice%20dat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0529%20elisa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IgG342-DHS%206.0.txt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IgG342-DHS%206.0.txt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IgG342-DHS%206.0.txt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oul\Desktop\BIGG%20Lab\Ideas\EDHS%20study%20(FcRN)\IgG342-DHS%206.0.txt" TargetMode="Externa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IgG342-DHS%206.0.txt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oul\Desktop\BIGG%20Lab\Ideas\EDHS%20study%20(FcRN)\IgG342-DHS%206.0.txt" TargetMode="Externa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IgG342-DHS%206.0.txt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oul\Desktop\BIGG%20Lab\Ideas\EDHS%20study%20(FcRN)\IgG342-DHS%206.0.txt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IgG342-DHS%206.0.txt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0621%202017%20DHS%20ELIS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l\Desktop\BIGG%20Lab\Ideas\EDHS%20study%20(FcRN)\1215%202016%20DHS%20ELIS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'EDHS 6'!$B$1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'EDHS 6'!$A$2:$A$214</c:f>
              <c:numCache>
                <c:formatCode>General</c:formatCode>
                <c:ptCount val="213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</c:numCache>
            </c:numRef>
          </c:xVal>
          <c:yVal>
            <c:numRef>
              <c:f>'EDHS 6'!$B$2:$B$214</c:f>
              <c:numCache>
                <c:formatCode>General</c:formatCode>
                <c:ptCount val="213"/>
                <c:pt idx="0">
                  <c:v>-0.62029999999999996</c:v>
                </c:pt>
                <c:pt idx="1">
                  <c:v>-0.322266</c:v>
                </c:pt>
                <c:pt idx="2">
                  <c:v>-0.40862999999999999</c:v>
                </c:pt>
                <c:pt idx="3">
                  <c:v>-0.37890600000000002</c:v>
                </c:pt>
                <c:pt idx="4">
                  <c:v>-9.8083500000000004E-2</c:v>
                </c:pt>
                <c:pt idx="5">
                  <c:v>-0.31329299999999999</c:v>
                </c:pt>
                <c:pt idx="6">
                  <c:v>-0.19921900000000001</c:v>
                </c:pt>
                <c:pt idx="7">
                  <c:v>0.246887</c:v>
                </c:pt>
                <c:pt idx="8">
                  <c:v>7.1106000000000003E-2</c:v>
                </c:pt>
                <c:pt idx="9" formatCode="0.00E+00">
                  <c:v>4.6997100000000002E-3</c:v>
                </c:pt>
                <c:pt idx="10">
                  <c:v>-0.123474</c:v>
                </c:pt>
                <c:pt idx="11">
                  <c:v>-4.1809100000000002E-2</c:v>
                </c:pt>
                <c:pt idx="12">
                  <c:v>-5.0415000000000001E-2</c:v>
                </c:pt>
                <c:pt idx="13">
                  <c:v>-0.61175500000000005</c:v>
                </c:pt>
                <c:pt idx="14">
                  <c:v>-3.0883799999999999E-2</c:v>
                </c:pt>
                <c:pt idx="15">
                  <c:v>-0.60272199999999998</c:v>
                </c:pt>
                <c:pt idx="16">
                  <c:v>28.6</c:v>
                </c:pt>
                <c:pt idx="17">
                  <c:v>11.896100000000001</c:v>
                </c:pt>
                <c:pt idx="18">
                  <c:v>9.0003700000000002</c:v>
                </c:pt>
                <c:pt idx="19">
                  <c:v>24.3508</c:v>
                </c:pt>
                <c:pt idx="20">
                  <c:v>33.671100000000003</c:v>
                </c:pt>
                <c:pt idx="21">
                  <c:v>39.478499999999997</c:v>
                </c:pt>
                <c:pt idx="22">
                  <c:v>43.665999999999997</c:v>
                </c:pt>
                <c:pt idx="23">
                  <c:v>46.468299999999999</c:v>
                </c:pt>
                <c:pt idx="24">
                  <c:v>48.106299999999997</c:v>
                </c:pt>
                <c:pt idx="25">
                  <c:v>49.908999999999999</c:v>
                </c:pt>
                <c:pt idx="26">
                  <c:v>51.306600000000003</c:v>
                </c:pt>
                <c:pt idx="27">
                  <c:v>51.798400000000001</c:v>
                </c:pt>
                <c:pt idx="28">
                  <c:v>52.421399999999998</c:v>
                </c:pt>
                <c:pt idx="29">
                  <c:v>52.804699999999997</c:v>
                </c:pt>
                <c:pt idx="30">
                  <c:v>53.411700000000003</c:v>
                </c:pt>
                <c:pt idx="31">
                  <c:v>53.843000000000004</c:v>
                </c:pt>
                <c:pt idx="32">
                  <c:v>54.3461</c:v>
                </c:pt>
                <c:pt idx="33">
                  <c:v>54.335900000000002</c:v>
                </c:pt>
                <c:pt idx="34">
                  <c:v>54.839399999999998</c:v>
                </c:pt>
                <c:pt idx="35">
                  <c:v>54.985500000000002</c:v>
                </c:pt>
                <c:pt idx="36">
                  <c:v>55.201999999999998</c:v>
                </c:pt>
                <c:pt idx="37">
                  <c:v>55.297199999999997</c:v>
                </c:pt>
                <c:pt idx="38">
                  <c:v>55.294899999999998</c:v>
                </c:pt>
                <c:pt idx="39">
                  <c:v>55.374200000000002</c:v>
                </c:pt>
                <c:pt idx="40">
                  <c:v>55.7637</c:v>
                </c:pt>
                <c:pt idx="41">
                  <c:v>55.822299999999998</c:v>
                </c:pt>
                <c:pt idx="42">
                  <c:v>56.101599999999998</c:v>
                </c:pt>
                <c:pt idx="43">
                  <c:v>56.150799999999997</c:v>
                </c:pt>
                <c:pt idx="44">
                  <c:v>56.469900000000003</c:v>
                </c:pt>
                <c:pt idx="45">
                  <c:v>56.570700000000002</c:v>
                </c:pt>
                <c:pt idx="46">
                  <c:v>56.6008</c:v>
                </c:pt>
                <c:pt idx="47">
                  <c:v>56.675800000000002</c:v>
                </c:pt>
                <c:pt idx="48">
                  <c:v>56.898000000000003</c:v>
                </c:pt>
                <c:pt idx="49">
                  <c:v>56.637900000000002</c:v>
                </c:pt>
                <c:pt idx="50">
                  <c:v>56.642899999999997</c:v>
                </c:pt>
                <c:pt idx="51">
                  <c:v>56.906300000000002</c:v>
                </c:pt>
                <c:pt idx="52">
                  <c:v>56.785899999999998</c:v>
                </c:pt>
                <c:pt idx="53">
                  <c:v>57.167499999999997</c:v>
                </c:pt>
                <c:pt idx="54">
                  <c:v>56.945700000000002</c:v>
                </c:pt>
                <c:pt idx="55">
                  <c:v>57.299599999999998</c:v>
                </c:pt>
                <c:pt idx="56">
                  <c:v>56.959800000000001</c:v>
                </c:pt>
                <c:pt idx="57">
                  <c:v>57.131999999999998</c:v>
                </c:pt>
                <c:pt idx="58">
                  <c:v>57.116</c:v>
                </c:pt>
                <c:pt idx="59">
                  <c:v>57.070300000000003</c:v>
                </c:pt>
                <c:pt idx="60">
                  <c:v>57.082000000000001</c:v>
                </c:pt>
                <c:pt idx="61">
                  <c:v>56.999200000000002</c:v>
                </c:pt>
                <c:pt idx="62">
                  <c:v>57.0777</c:v>
                </c:pt>
                <c:pt idx="63">
                  <c:v>57.139800000000001</c:v>
                </c:pt>
                <c:pt idx="64">
                  <c:v>57.3371</c:v>
                </c:pt>
                <c:pt idx="65">
                  <c:v>57.416400000000003</c:v>
                </c:pt>
                <c:pt idx="66">
                  <c:v>57.311300000000003</c:v>
                </c:pt>
                <c:pt idx="67">
                  <c:v>57.695700000000002</c:v>
                </c:pt>
                <c:pt idx="68">
                  <c:v>57.552700000000002</c:v>
                </c:pt>
                <c:pt idx="69">
                  <c:v>57.497300000000003</c:v>
                </c:pt>
                <c:pt idx="70">
                  <c:v>57.5184</c:v>
                </c:pt>
                <c:pt idx="71">
                  <c:v>57.505099999999999</c:v>
                </c:pt>
                <c:pt idx="72">
                  <c:v>57.5246</c:v>
                </c:pt>
                <c:pt idx="73">
                  <c:v>57.366399999999999</c:v>
                </c:pt>
                <c:pt idx="74">
                  <c:v>57.465200000000003</c:v>
                </c:pt>
                <c:pt idx="75">
                  <c:v>54.599600000000002</c:v>
                </c:pt>
                <c:pt idx="76">
                  <c:v>77.127300000000005</c:v>
                </c:pt>
                <c:pt idx="77">
                  <c:v>76.292500000000004</c:v>
                </c:pt>
                <c:pt idx="78">
                  <c:v>62.115200000000002</c:v>
                </c:pt>
                <c:pt idx="79">
                  <c:v>47.010899999999999</c:v>
                </c:pt>
                <c:pt idx="80">
                  <c:v>38.509</c:v>
                </c:pt>
                <c:pt idx="81">
                  <c:v>32.934399999999997</c:v>
                </c:pt>
                <c:pt idx="82">
                  <c:v>28.632000000000001</c:v>
                </c:pt>
                <c:pt idx="83">
                  <c:v>25.343299999999999</c:v>
                </c:pt>
                <c:pt idx="84">
                  <c:v>22.476900000000001</c:v>
                </c:pt>
                <c:pt idx="85">
                  <c:v>19.948399999999999</c:v>
                </c:pt>
                <c:pt idx="86">
                  <c:v>17.895299999999999</c:v>
                </c:pt>
                <c:pt idx="87">
                  <c:v>16.1937</c:v>
                </c:pt>
                <c:pt idx="88">
                  <c:v>14.6777</c:v>
                </c:pt>
                <c:pt idx="89">
                  <c:v>13.247299999999999</c:v>
                </c:pt>
                <c:pt idx="90">
                  <c:v>12.162100000000001</c:v>
                </c:pt>
                <c:pt idx="91">
                  <c:v>11.202299999999999</c:v>
                </c:pt>
                <c:pt idx="92">
                  <c:v>10.172700000000001</c:v>
                </c:pt>
                <c:pt idx="93">
                  <c:v>9.5273400000000006</c:v>
                </c:pt>
                <c:pt idx="94">
                  <c:v>8.8968500000000006</c:v>
                </c:pt>
                <c:pt idx="95">
                  <c:v>8.1492299999999993</c:v>
                </c:pt>
                <c:pt idx="96">
                  <c:v>7.7839999999999998</c:v>
                </c:pt>
                <c:pt idx="97">
                  <c:v>7.16486</c:v>
                </c:pt>
                <c:pt idx="98">
                  <c:v>6.8441200000000002</c:v>
                </c:pt>
                <c:pt idx="99">
                  <c:v>6.78986</c:v>
                </c:pt>
                <c:pt idx="100">
                  <c:v>6.3156100000000004</c:v>
                </c:pt>
                <c:pt idx="101">
                  <c:v>6.4124800000000004</c:v>
                </c:pt>
                <c:pt idx="102">
                  <c:v>5.9565999999999999</c:v>
                </c:pt>
                <c:pt idx="103">
                  <c:v>5.39215</c:v>
                </c:pt>
                <c:pt idx="104">
                  <c:v>5.5034799999999997</c:v>
                </c:pt>
                <c:pt idx="105">
                  <c:v>4.97614</c:v>
                </c:pt>
                <c:pt idx="106">
                  <c:v>4.5198999999999998</c:v>
                </c:pt>
                <c:pt idx="107">
                  <c:v>4.2664200000000001</c:v>
                </c:pt>
                <c:pt idx="108">
                  <c:v>4.4019199999999996</c:v>
                </c:pt>
                <c:pt idx="109">
                  <c:v>4.2566499999999996</c:v>
                </c:pt>
                <c:pt idx="110">
                  <c:v>4.4054599999999997</c:v>
                </c:pt>
                <c:pt idx="111">
                  <c:v>4.2073999999999998</c:v>
                </c:pt>
                <c:pt idx="112">
                  <c:v>3.8410000000000002</c:v>
                </c:pt>
                <c:pt idx="113">
                  <c:v>3.55701</c:v>
                </c:pt>
                <c:pt idx="114">
                  <c:v>3.5019499999999999</c:v>
                </c:pt>
                <c:pt idx="115">
                  <c:v>3.6601599999999999</c:v>
                </c:pt>
                <c:pt idx="116">
                  <c:v>3.45465</c:v>
                </c:pt>
                <c:pt idx="117">
                  <c:v>3.5706799999999999</c:v>
                </c:pt>
                <c:pt idx="118">
                  <c:v>3.5234399999999999</c:v>
                </c:pt>
                <c:pt idx="119">
                  <c:v>3.49255</c:v>
                </c:pt>
                <c:pt idx="120">
                  <c:v>3.4714999999999998</c:v>
                </c:pt>
                <c:pt idx="121">
                  <c:v>3.3164099999999999</c:v>
                </c:pt>
                <c:pt idx="122">
                  <c:v>3.0964999999999998</c:v>
                </c:pt>
                <c:pt idx="123">
                  <c:v>3.2769200000000001</c:v>
                </c:pt>
                <c:pt idx="124">
                  <c:v>3.2785000000000002</c:v>
                </c:pt>
                <c:pt idx="125">
                  <c:v>3.0585900000000001</c:v>
                </c:pt>
                <c:pt idx="126">
                  <c:v>3.27887</c:v>
                </c:pt>
                <c:pt idx="127">
                  <c:v>3.23828</c:v>
                </c:pt>
                <c:pt idx="128">
                  <c:v>3.2078199999999999</c:v>
                </c:pt>
                <c:pt idx="129">
                  <c:v>3.2612899999999998</c:v>
                </c:pt>
                <c:pt idx="130">
                  <c:v>3.0718399999999999</c:v>
                </c:pt>
                <c:pt idx="131">
                  <c:v>3.2343799999999998</c:v>
                </c:pt>
                <c:pt idx="132">
                  <c:v>3.09998</c:v>
                </c:pt>
                <c:pt idx="133">
                  <c:v>3.0148299999999999</c:v>
                </c:pt>
                <c:pt idx="134">
                  <c:v>2.6835900000000001</c:v>
                </c:pt>
                <c:pt idx="135">
                  <c:v>2.9531299999999998</c:v>
                </c:pt>
                <c:pt idx="136">
                  <c:v>2.8515600000000001</c:v>
                </c:pt>
                <c:pt idx="137">
                  <c:v>3.2437100000000001</c:v>
                </c:pt>
                <c:pt idx="138">
                  <c:v>2.7976700000000001</c:v>
                </c:pt>
                <c:pt idx="139">
                  <c:v>2.9769299999999999</c:v>
                </c:pt>
                <c:pt idx="140">
                  <c:v>2.9746100000000002</c:v>
                </c:pt>
                <c:pt idx="141">
                  <c:v>2.9605100000000002</c:v>
                </c:pt>
                <c:pt idx="142">
                  <c:v>3.0554800000000002</c:v>
                </c:pt>
                <c:pt idx="143">
                  <c:v>3.0390600000000001</c:v>
                </c:pt>
                <c:pt idx="144">
                  <c:v>2.5831900000000001</c:v>
                </c:pt>
                <c:pt idx="145">
                  <c:v>2.5468799999999998</c:v>
                </c:pt>
                <c:pt idx="146">
                  <c:v>2.8734099999999998</c:v>
                </c:pt>
                <c:pt idx="147">
                  <c:v>2.6222500000000002</c:v>
                </c:pt>
                <c:pt idx="148">
                  <c:v>2.4132699999999998</c:v>
                </c:pt>
                <c:pt idx="149">
                  <c:v>2.6230500000000001</c:v>
                </c:pt>
                <c:pt idx="150">
                  <c:v>2.5952799999999998</c:v>
                </c:pt>
                <c:pt idx="151">
                  <c:v>2.7632400000000001</c:v>
                </c:pt>
                <c:pt idx="152">
                  <c:v>2.84375</c:v>
                </c:pt>
                <c:pt idx="153">
                  <c:v>2.5519400000000001</c:v>
                </c:pt>
                <c:pt idx="154">
                  <c:v>2.50116</c:v>
                </c:pt>
                <c:pt idx="155">
                  <c:v>2.6835900000000001</c:v>
                </c:pt>
                <c:pt idx="156">
                  <c:v>2.5956999999999999</c:v>
                </c:pt>
                <c:pt idx="157">
                  <c:v>2.4808300000000001</c:v>
                </c:pt>
                <c:pt idx="158">
                  <c:v>2.56873</c:v>
                </c:pt>
                <c:pt idx="159">
                  <c:v>2.3828100000000001</c:v>
                </c:pt>
                <c:pt idx="160">
                  <c:v>2.4398200000000001</c:v>
                </c:pt>
                <c:pt idx="161">
                  <c:v>2.5468799999999998</c:v>
                </c:pt>
                <c:pt idx="162">
                  <c:v>2.2773400000000001</c:v>
                </c:pt>
                <c:pt idx="163">
                  <c:v>2.3960599999999999</c:v>
                </c:pt>
                <c:pt idx="164">
                  <c:v>2.60547</c:v>
                </c:pt>
                <c:pt idx="165">
                  <c:v>2.40625</c:v>
                </c:pt>
                <c:pt idx="166">
                  <c:v>2.3359399999999999</c:v>
                </c:pt>
                <c:pt idx="167">
                  <c:v>2.3656000000000001</c:v>
                </c:pt>
                <c:pt idx="168">
                  <c:v>2.1741899999999998</c:v>
                </c:pt>
                <c:pt idx="169">
                  <c:v>2.01837</c:v>
                </c:pt>
                <c:pt idx="170">
                  <c:v>2.1902499999999998</c:v>
                </c:pt>
                <c:pt idx="171">
                  <c:v>2.28009</c:v>
                </c:pt>
                <c:pt idx="172">
                  <c:v>2.0249600000000001</c:v>
                </c:pt>
                <c:pt idx="173">
                  <c:v>2.0390600000000001</c:v>
                </c:pt>
                <c:pt idx="174">
                  <c:v>2.0480299999999998</c:v>
                </c:pt>
                <c:pt idx="175">
                  <c:v>1.9081999999999999</c:v>
                </c:pt>
                <c:pt idx="176">
                  <c:v>1.84137</c:v>
                </c:pt>
                <c:pt idx="177">
                  <c:v>1.8648100000000001</c:v>
                </c:pt>
                <c:pt idx="178">
                  <c:v>2.2136800000000001</c:v>
                </c:pt>
                <c:pt idx="179">
                  <c:v>1.87225</c:v>
                </c:pt>
                <c:pt idx="180">
                  <c:v>1.909</c:v>
                </c:pt>
                <c:pt idx="181">
                  <c:v>1.9226700000000001</c:v>
                </c:pt>
                <c:pt idx="182">
                  <c:v>1.88165</c:v>
                </c:pt>
                <c:pt idx="183">
                  <c:v>2.0460799999999999</c:v>
                </c:pt>
                <c:pt idx="184">
                  <c:v>2.2265600000000001</c:v>
                </c:pt>
                <c:pt idx="185">
                  <c:v>2.125</c:v>
                </c:pt>
                <c:pt idx="186">
                  <c:v>2.0273400000000001</c:v>
                </c:pt>
                <c:pt idx="187">
                  <c:v>2.1082200000000002</c:v>
                </c:pt>
                <c:pt idx="188">
                  <c:v>2.0929600000000002</c:v>
                </c:pt>
                <c:pt idx="189">
                  <c:v>2.3257400000000001</c:v>
                </c:pt>
                <c:pt idx="190">
                  <c:v>1.7215</c:v>
                </c:pt>
                <c:pt idx="191">
                  <c:v>1.9511700000000001</c:v>
                </c:pt>
                <c:pt idx="192">
                  <c:v>1.73004</c:v>
                </c:pt>
                <c:pt idx="193">
                  <c:v>1.9894400000000001</c:v>
                </c:pt>
                <c:pt idx="194">
                  <c:v>1.81836</c:v>
                </c:pt>
                <c:pt idx="195">
                  <c:v>2.00116</c:v>
                </c:pt>
                <c:pt idx="196">
                  <c:v>1.77966</c:v>
                </c:pt>
                <c:pt idx="197">
                  <c:v>1.84918</c:v>
                </c:pt>
                <c:pt idx="198">
                  <c:v>2.0956999999999999</c:v>
                </c:pt>
                <c:pt idx="199">
                  <c:v>1.99255</c:v>
                </c:pt>
                <c:pt idx="200">
                  <c:v>1.59259</c:v>
                </c:pt>
                <c:pt idx="201">
                  <c:v>2.0902099999999999</c:v>
                </c:pt>
                <c:pt idx="202">
                  <c:v>2.0988199999999999</c:v>
                </c:pt>
                <c:pt idx="203">
                  <c:v>2.5253899999999998</c:v>
                </c:pt>
                <c:pt idx="204">
                  <c:v>2.1585700000000001</c:v>
                </c:pt>
                <c:pt idx="205">
                  <c:v>2.1187100000000001</c:v>
                </c:pt>
                <c:pt idx="206">
                  <c:v>1.9199200000000001</c:v>
                </c:pt>
                <c:pt idx="207">
                  <c:v>2.1179800000000002</c:v>
                </c:pt>
                <c:pt idx="208">
                  <c:v>1.60388</c:v>
                </c:pt>
                <c:pt idx="209">
                  <c:v>2.00116</c:v>
                </c:pt>
                <c:pt idx="210">
                  <c:v>2.10663</c:v>
                </c:pt>
                <c:pt idx="211">
                  <c:v>2.1456900000000001</c:v>
                </c:pt>
                <c:pt idx="212">
                  <c:v>1.81525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05-452D-A3FD-A70A967FF80E}"/>
            </c:ext>
          </c:extLst>
        </c:ser>
        <c:ser>
          <c:idx val="1"/>
          <c:order val="1"/>
          <c:tx>
            <c:strRef>
              <c:f>'EDHS 6'!$C$1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'EDHS 6'!$A$2:$A$214</c:f>
              <c:numCache>
                <c:formatCode>General</c:formatCode>
                <c:ptCount val="213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</c:numCache>
            </c:numRef>
          </c:xVal>
          <c:yVal>
            <c:numRef>
              <c:f>'EDHS 6'!$C$2:$C$214</c:f>
              <c:numCache>
                <c:formatCode>General</c:formatCode>
                <c:ptCount val="213"/>
                <c:pt idx="0">
                  <c:v>-0.30291699999999999</c:v>
                </c:pt>
                <c:pt idx="1">
                  <c:v>-4.5898399999999999E-2</c:v>
                </c:pt>
                <c:pt idx="2">
                  <c:v>-5.5236800000000003E-2</c:v>
                </c:pt>
                <c:pt idx="3">
                  <c:v>0.10961899999999999</c:v>
                </c:pt>
                <c:pt idx="4" formatCode="0.00E+00">
                  <c:v>-7.9956100000000002E-3</c:v>
                </c:pt>
                <c:pt idx="5">
                  <c:v>-0.181396</c:v>
                </c:pt>
                <c:pt idx="6">
                  <c:v>-0.11853</c:v>
                </c:pt>
                <c:pt idx="7">
                  <c:v>-1.2268100000000001E-2</c:v>
                </c:pt>
                <c:pt idx="8">
                  <c:v>2.3681600000000001E-2</c:v>
                </c:pt>
                <c:pt idx="9">
                  <c:v>2.9907199999999998E-2</c:v>
                </c:pt>
                <c:pt idx="10">
                  <c:v>6.4697299999999999E-2</c:v>
                </c:pt>
                <c:pt idx="11">
                  <c:v>0.19397</c:v>
                </c:pt>
                <c:pt idx="12">
                  <c:v>-8.4533700000000003E-2</c:v>
                </c:pt>
                <c:pt idx="13">
                  <c:v>-9.7045900000000004E-2</c:v>
                </c:pt>
                <c:pt idx="14">
                  <c:v>0.56701699999999999</c:v>
                </c:pt>
                <c:pt idx="15">
                  <c:v>0.10376000000000001</c:v>
                </c:pt>
                <c:pt idx="16">
                  <c:v>15.9534</c:v>
                </c:pt>
                <c:pt idx="17">
                  <c:v>8.1986699999999999</c:v>
                </c:pt>
                <c:pt idx="18">
                  <c:v>4.1517900000000001</c:v>
                </c:pt>
                <c:pt idx="19">
                  <c:v>13.487299999999999</c:v>
                </c:pt>
                <c:pt idx="20">
                  <c:v>20.322500000000002</c:v>
                </c:pt>
                <c:pt idx="21">
                  <c:v>24.9529</c:v>
                </c:pt>
                <c:pt idx="22">
                  <c:v>27.559200000000001</c:v>
                </c:pt>
                <c:pt idx="23">
                  <c:v>30.033799999999999</c:v>
                </c:pt>
                <c:pt idx="24">
                  <c:v>31.965800000000002</c:v>
                </c:pt>
                <c:pt idx="25">
                  <c:v>33.399000000000001</c:v>
                </c:pt>
                <c:pt idx="26">
                  <c:v>34.543900000000001</c:v>
                </c:pt>
                <c:pt idx="27">
                  <c:v>35.620100000000001</c:v>
                </c:pt>
                <c:pt idx="28">
                  <c:v>36.4377</c:v>
                </c:pt>
                <c:pt idx="29">
                  <c:v>37.2209</c:v>
                </c:pt>
                <c:pt idx="30">
                  <c:v>37.814300000000003</c:v>
                </c:pt>
                <c:pt idx="31">
                  <c:v>38.713099999999997</c:v>
                </c:pt>
                <c:pt idx="32">
                  <c:v>38.957999999999998</c:v>
                </c:pt>
                <c:pt idx="33">
                  <c:v>39.213500000000003</c:v>
                </c:pt>
                <c:pt idx="34">
                  <c:v>39.752600000000001</c:v>
                </c:pt>
                <c:pt idx="35">
                  <c:v>40.322499999999998</c:v>
                </c:pt>
                <c:pt idx="36">
                  <c:v>40.036099999999998</c:v>
                </c:pt>
                <c:pt idx="37">
                  <c:v>40.3444</c:v>
                </c:pt>
                <c:pt idx="38">
                  <c:v>40.853000000000002</c:v>
                </c:pt>
                <c:pt idx="39">
                  <c:v>41.087299999999999</c:v>
                </c:pt>
                <c:pt idx="40">
                  <c:v>40.967799999999997</c:v>
                </c:pt>
                <c:pt idx="41">
                  <c:v>41.295200000000001</c:v>
                </c:pt>
                <c:pt idx="42">
                  <c:v>41.369799999999998</c:v>
                </c:pt>
                <c:pt idx="43">
                  <c:v>41.658799999999999</c:v>
                </c:pt>
                <c:pt idx="44">
                  <c:v>41.587299999999999</c:v>
                </c:pt>
                <c:pt idx="45">
                  <c:v>41.495100000000001</c:v>
                </c:pt>
                <c:pt idx="46">
                  <c:v>41.448700000000002</c:v>
                </c:pt>
                <c:pt idx="47">
                  <c:v>41.558799999999998</c:v>
                </c:pt>
                <c:pt idx="48">
                  <c:v>41.826799999999999</c:v>
                </c:pt>
                <c:pt idx="49">
                  <c:v>42.234999999999999</c:v>
                </c:pt>
                <c:pt idx="50">
                  <c:v>42.3401</c:v>
                </c:pt>
                <c:pt idx="51">
                  <c:v>42.3842</c:v>
                </c:pt>
                <c:pt idx="52">
                  <c:v>42.4315</c:v>
                </c:pt>
                <c:pt idx="53">
                  <c:v>42.474899999999998</c:v>
                </c:pt>
                <c:pt idx="54">
                  <c:v>42.695599999999999</c:v>
                </c:pt>
                <c:pt idx="55">
                  <c:v>42.926000000000002</c:v>
                </c:pt>
                <c:pt idx="56">
                  <c:v>42.872900000000001</c:v>
                </c:pt>
                <c:pt idx="57">
                  <c:v>42.814700000000002</c:v>
                </c:pt>
                <c:pt idx="58">
                  <c:v>42.715800000000002</c:v>
                </c:pt>
                <c:pt idx="59">
                  <c:v>42.6858</c:v>
                </c:pt>
                <c:pt idx="60">
                  <c:v>42.721699999999998</c:v>
                </c:pt>
                <c:pt idx="61">
                  <c:v>42.7928</c:v>
                </c:pt>
                <c:pt idx="62">
                  <c:v>42.670499999999997</c:v>
                </c:pt>
                <c:pt idx="63">
                  <c:v>43.0565</c:v>
                </c:pt>
                <c:pt idx="64">
                  <c:v>42.762</c:v>
                </c:pt>
                <c:pt idx="65">
                  <c:v>42.619399999999999</c:v>
                </c:pt>
                <c:pt idx="66">
                  <c:v>42.621299999999998</c:v>
                </c:pt>
                <c:pt idx="67">
                  <c:v>43.023699999999998</c:v>
                </c:pt>
                <c:pt idx="68">
                  <c:v>43.1252</c:v>
                </c:pt>
                <c:pt idx="69">
                  <c:v>43.224899999999998</c:v>
                </c:pt>
                <c:pt idx="70">
                  <c:v>42.944299999999998</c:v>
                </c:pt>
                <c:pt idx="71">
                  <c:v>42.9178</c:v>
                </c:pt>
                <c:pt idx="72">
                  <c:v>42.979100000000003</c:v>
                </c:pt>
                <c:pt idx="73">
                  <c:v>42.776000000000003</c:v>
                </c:pt>
                <c:pt idx="74">
                  <c:v>42.688499999999998</c:v>
                </c:pt>
                <c:pt idx="75">
                  <c:v>40.014299999999999</c:v>
                </c:pt>
                <c:pt idx="76">
                  <c:v>56.3705</c:v>
                </c:pt>
                <c:pt idx="77">
                  <c:v>53.648699999999998</c:v>
                </c:pt>
                <c:pt idx="78">
                  <c:v>44.7256</c:v>
                </c:pt>
                <c:pt idx="79">
                  <c:v>34.222499999999997</c:v>
                </c:pt>
                <c:pt idx="80">
                  <c:v>28.623699999999999</c:v>
                </c:pt>
                <c:pt idx="81">
                  <c:v>24.756799999999998</c:v>
                </c:pt>
                <c:pt idx="82">
                  <c:v>21.5944</c:v>
                </c:pt>
                <c:pt idx="83">
                  <c:v>18.738099999999999</c:v>
                </c:pt>
                <c:pt idx="84">
                  <c:v>16.569800000000001</c:v>
                </c:pt>
                <c:pt idx="85">
                  <c:v>14.8904</c:v>
                </c:pt>
                <c:pt idx="86">
                  <c:v>13.801399999999999</c:v>
                </c:pt>
                <c:pt idx="87">
                  <c:v>12.051</c:v>
                </c:pt>
                <c:pt idx="88">
                  <c:v>11.026400000000001</c:v>
                </c:pt>
                <c:pt idx="89">
                  <c:v>9.9556900000000006</c:v>
                </c:pt>
                <c:pt idx="90">
                  <c:v>9.1076700000000006</c:v>
                </c:pt>
                <c:pt idx="91">
                  <c:v>8.3580299999999994</c:v>
                </c:pt>
                <c:pt idx="92">
                  <c:v>7.6928099999999997</c:v>
                </c:pt>
                <c:pt idx="93">
                  <c:v>6.99512</c:v>
                </c:pt>
                <c:pt idx="94">
                  <c:v>6.3658400000000004</c:v>
                </c:pt>
                <c:pt idx="95">
                  <c:v>6.1736500000000003</c:v>
                </c:pt>
                <c:pt idx="96">
                  <c:v>5.5869099999999996</c:v>
                </c:pt>
                <c:pt idx="97">
                  <c:v>5.1931799999999999</c:v>
                </c:pt>
                <c:pt idx="98">
                  <c:v>4.7932100000000002</c:v>
                </c:pt>
                <c:pt idx="99">
                  <c:v>4.2919900000000002</c:v>
                </c:pt>
                <c:pt idx="100">
                  <c:v>4.4291400000000003</c:v>
                </c:pt>
                <c:pt idx="101">
                  <c:v>4.1240199999999998</c:v>
                </c:pt>
                <c:pt idx="102">
                  <c:v>3.59436</c:v>
                </c:pt>
                <c:pt idx="103">
                  <c:v>3.9861499999999999</c:v>
                </c:pt>
                <c:pt idx="104">
                  <c:v>3.7134999999999998</c:v>
                </c:pt>
                <c:pt idx="105">
                  <c:v>3.3955099999999998</c:v>
                </c:pt>
                <c:pt idx="106">
                  <c:v>3.3052999999999999</c:v>
                </c:pt>
                <c:pt idx="107">
                  <c:v>3.2869299999999999</c:v>
                </c:pt>
                <c:pt idx="108">
                  <c:v>3.3150599999999999</c:v>
                </c:pt>
                <c:pt idx="109">
                  <c:v>3.3240400000000001</c:v>
                </c:pt>
                <c:pt idx="110">
                  <c:v>3.0525500000000001</c:v>
                </c:pt>
                <c:pt idx="111">
                  <c:v>2.7170399999999999</c:v>
                </c:pt>
                <c:pt idx="112">
                  <c:v>2.7607400000000002</c:v>
                </c:pt>
                <c:pt idx="113">
                  <c:v>2.4865699999999999</c:v>
                </c:pt>
                <c:pt idx="114">
                  <c:v>2.4830299999999998</c:v>
                </c:pt>
                <c:pt idx="115">
                  <c:v>2.1928100000000001</c:v>
                </c:pt>
                <c:pt idx="116">
                  <c:v>2.1119400000000002</c:v>
                </c:pt>
                <c:pt idx="117">
                  <c:v>2.0100099999999999</c:v>
                </c:pt>
                <c:pt idx="118">
                  <c:v>2.1900599999999999</c:v>
                </c:pt>
                <c:pt idx="119">
                  <c:v>2.1705299999999998</c:v>
                </c:pt>
                <c:pt idx="120">
                  <c:v>1.89673</c:v>
                </c:pt>
                <c:pt idx="121">
                  <c:v>1.6216999999999999</c:v>
                </c:pt>
                <c:pt idx="122">
                  <c:v>1.6396500000000001</c:v>
                </c:pt>
                <c:pt idx="123">
                  <c:v>2.1220699999999999</c:v>
                </c:pt>
                <c:pt idx="124">
                  <c:v>1.8412500000000001</c:v>
                </c:pt>
                <c:pt idx="125">
                  <c:v>1.9470799999999999</c:v>
                </c:pt>
                <c:pt idx="126">
                  <c:v>1.71509</c:v>
                </c:pt>
                <c:pt idx="127">
                  <c:v>1.8662099999999999</c:v>
                </c:pt>
                <c:pt idx="128">
                  <c:v>1.82446</c:v>
                </c:pt>
                <c:pt idx="129">
                  <c:v>1.59473</c:v>
                </c:pt>
                <c:pt idx="130">
                  <c:v>1.40527</c:v>
                </c:pt>
                <c:pt idx="131">
                  <c:v>1.71661</c:v>
                </c:pt>
                <c:pt idx="132">
                  <c:v>1.7060500000000001</c:v>
                </c:pt>
                <c:pt idx="133">
                  <c:v>1.90961</c:v>
                </c:pt>
                <c:pt idx="134">
                  <c:v>1.56152</c:v>
                </c:pt>
                <c:pt idx="135">
                  <c:v>1.4076500000000001</c:v>
                </c:pt>
                <c:pt idx="136">
                  <c:v>1.6912199999999999</c:v>
                </c:pt>
                <c:pt idx="137">
                  <c:v>1.9428099999999999</c:v>
                </c:pt>
                <c:pt idx="138">
                  <c:v>1.8283700000000001</c:v>
                </c:pt>
                <c:pt idx="139">
                  <c:v>1.4232800000000001</c:v>
                </c:pt>
                <c:pt idx="140">
                  <c:v>1.46661</c:v>
                </c:pt>
                <c:pt idx="141">
                  <c:v>1.3865400000000001</c:v>
                </c:pt>
                <c:pt idx="142">
                  <c:v>1.6135299999999999</c:v>
                </c:pt>
                <c:pt idx="143">
                  <c:v>0.82287600000000005</c:v>
                </c:pt>
                <c:pt idx="144">
                  <c:v>1.2681899999999999</c:v>
                </c:pt>
                <c:pt idx="145">
                  <c:v>1.2158199999999999</c:v>
                </c:pt>
                <c:pt idx="146">
                  <c:v>1.4021600000000001</c:v>
                </c:pt>
                <c:pt idx="147">
                  <c:v>1.4490400000000001</c:v>
                </c:pt>
                <c:pt idx="148">
                  <c:v>1.0482800000000001</c:v>
                </c:pt>
                <c:pt idx="149">
                  <c:v>1.34399</c:v>
                </c:pt>
                <c:pt idx="150">
                  <c:v>1.1658299999999999</c:v>
                </c:pt>
                <c:pt idx="151">
                  <c:v>1.34277</c:v>
                </c:pt>
                <c:pt idx="152">
                  <c:v>1.367</c:v>
                </c:pt>
                <c:pt idx="153">
                  <c:v>1.40527</c:v>
                </c:pt>
                <c:pt idx="154">
                  <c:v>1.52637</c:v>
                </c:pt>
                <c:pt idx="155">
                  <c:v>1.2142900000000001</c:v>
                </c:pt>
                <c:pt idx="156">
                  <c:v>1.3412500000000001</c:v>
                </c:pt>
                <c:pt idx="157">
                  <c:v>0.71038800000000002</c:v>
                </c:pt>
                <c:pt idx="158">
                  <c:v>1.0896600000000001</c:v>
                </c:pt>
                <c:pt idx="159">
                  <c:v>1.1291500000000001</c:v>
                </c:pt>
                <c:pt idx="160">
                  <c:v>1.1791400000000001</c:v>
                </c:pt>
                <c:pt idx="161">
                  <c:v>1.18652</c:v>
                </c:pt>
                <c:pt idx="162">
                  <c:v>1.27521</c:v>
                </c:pt>
                <c:pt idx="163">
                  <c:v>1.27094</c:v>
                </c:pt>
                <c:pt idx="164">
                  <c:v>1.1721200000000001</c:v>
                </c:pt>
                <c:pt idx="165">
                  <c:v>1.1701699999999999</c:v>
                </c:pt>
                <c:pt idx="166">
                  <c:v>1.35608</c:v>
                </c:pt>
                <c:pt idx="167">
                  <c:v>1.2966899999999999</c:v>
                </c:pt>
                <c:pt idx="168">
                  <c:v>1.2584200000000001</c:v>
                </c:pt>
                <c:pt idx="169">
                  <c:v>1.3576699999999999</c:v>
                </c:pt>
                <c:pt idx="170">
                  <c:v>1.4885299999999999</c:v>
                </c:pt>
                <c:pt idx="171">
                  <c:v>1.3150599999999999</c:v>
                </c:pt>
                <c:pt idx="172">
                  <c:v>1.4240699999999999</c:v>
                </c:pt>
                <c:pt idx="173">
                  <c:v>1.50098</c:v>
                </c:pt>
                <c:pt idx="174">
                  <c:v>1.0549299999999999</c:v>
                </c:pt>
                <c:pt idx="175">
                  <c:v>1.06036</c:v>
                </c:pt>
                <c:pt idx="176">
                  <c:v>1.40021</c:v>
                </c:pt>
                <c:pt idx="177">
                  <c:v>1.4221200000000001</c:v>
                </c:pt>
                <c:pt idx="178">
                  <c:v>1.2185699999999999</c:v>
                </c:pt>
                <c:pt idx="179">
                  <c:v>0.934998</c:v>
                </c:pt>
                <c:pt idx="180">
                  <c:v>0.89007599999999998</c:v>
                </c:pt>
                <c:pt idx="181">
                  <c:v>0.76507599999999998</c:v>
                </c:pt>
                <c:pt idx="182">
                  <c:v>1.00177</c:v>
                </c:pt>
                <c:pt idx="183">
                  <c:v>1.0595699999999999</c:v>
                </c:pt>
                <c:pt idx="184">
                  <c:v>1.0951500000000001</c:v>
                </c:pt>
                <c:pt idx="185">
                  <c:v>0.91308599999999995</c:v>
                </c:pt>
                <c:pt idx="186">
                  <c:v>0.88342299999999996</c:v>
                </c:pt>
                <c:pt idx="187">
                  <c:v>0.76037600000000005</c:v>
                </c:pt>
                <c:pt idx="188">
                  <c:v>0.88342299999999996</c:v>
                </c:pt>
                <c:pt idx="189">
                  <c:v>1.0537099999999999</c:v>
                </c:pt>
                <c:pt idx="190">
                  <c:v>0.84667999999999999</c:v>
                </c:pt>
                <c:pt idx="191">
                  <c:v>1.00488</c:v>
                </c:pt>
                <c:pt idx="192">
                  <c:v>1.03931</c:v>
                </c:pt>
                <c:pt idx="193">
                  <c:v>1.17639</c:v>
                </c:pt>
                <c:pt idx="194">
                  <c:v>0.87561</c:v>
                </c:pt>
                <c:pt idx="195">
                  <c:v>1.15259</c:v>
                </c:pt>
                <c:pt idx="196">
                  <c:v>0.95727499999999999</c:v>
                </c:pt>
                <c:pt idx="197">
                  <c:v>0.88616899999999998</c:v>
                </c:pt>
                <c:pt idx="198">
                  <c:v>1.0412600000000001</c:v>
                </c:pt>
                <c:pt idx="199">
                  <c:v>0.93261700000000003</c:v>
                </c:pt>
                <c:pt idx="200">
                  <c:v>1.2353499999999999</c:v>
                </c:pt>
                <c:pt idx="201">
                  <c:v>1.2724599999999999</c:v>
                </c:pt>
                <c:pt idx="202">
                  <c:v>1.0427900000000001</c:v>
                </c:pt>
                <c:pt idx="203">
                  <c:v>1.0014000000000001</c:v>
                </c:pt>
                <c:pt idx="204">
                  <c:v>1.21777</c:v>
                </c:pt>
                <c:pt idx="205">
                  <c:v>1.2275400000000001</c:v>
                </c:pt>
                <c:pt idx="206">
                  <c:v>1.151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405-452D-A3FD-A70A967FF80E}"/>
            </c:ext>
          </c:extLst>
        </c:ser>
        <c:ser>
          <c:idx val="2"/>
          <c:order val="2"/>
          <c:tx>
            <c:strRef>
              <c:f>'EDHS 6'!$D$1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'EDHS 6'!$A$2:$A$214</c:f>
              <c:numCache>
                <c:formatCode>General</c:formatCode>
                <c:ptCount val="213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</c:numCache>
            </c:numRef>
          </c:xVal>
          <c:yVal>
            <c:numRef>
              <c:f>'EDHS 6'!$D$2:$D$214</c:f>
              <c:numCache>
                <c:formatCode>General</c:formatCode>
                <c:ptCount val="213"/>
                <c:pt idx="0">
                  <c:v>-0.69213899999999995</c:v>
                </c:pt>
                <c:pt idx="1">
                  <c:v>-0.33355699999999999</c:v>
                </c:pt>
                <c:pt idx="2" formatCode="0.00E+00">
                  <c:v>7.4462900000000004E-3</c:v>
                </c:pt>
                <c:pt idx="3">
                  <c:v>0.37933299999999998</c:v>
                </c:pt>
                <c:pt idx="4">
                  <c:v>3.7536600000000003E-2</c:v>
                </c:pt>
                <c:pt idx="5">
                  <c:v>0.22894300000000001</c:v>
                </c:pt>
                <c:pt idx="6">
                  <c:v>5.94482E-2</c:v>
                </c:pt>
                <c:pt idx="7">
                  <c:v>0.121948</c:v>
                </c:pt>
                <c:pt idx="8">
                  <c:v>-4.4494600000000002E-2</c:v>
                </c:pt>
                <c:pt idx="9">
                  <c:v>-0.112854</c:v>
                </c:pt>
                <c:pt idx="10">
                  <c:v>-2.4169900000000001E-2</c:v>
                </c:pt>
                <c:pt idx="11">
                  <c:v>0.25476100000000002</c:v>
                </c:pt>
                <c:pt idx="12">
                  <c:v>0.34143099999999998</c:v>
                </c:pt>
                <c:pt idx="13">
                  <c:v>0.135986</c:v>
                </c:pt>
                <c:pt idx="14">
                  <c:v>0.50317400000000001</c:v>
                </c:pt>
                <c:pt idx="15">
                  <c:v>7.8979499999999994E-2</c:v>
                </c:pt>
                <c:pt idx="16">
                  <c:v>6.9629500000000002</c:v>
                </c:pt>
                <c:pt idx="17">
                  <c:v>18.617999999999999</c:v>
                </c:pt>
                <c:pt idx="18">
                  <c:v>4.1934199999999997</c:v>
                </c:pt>
                <c:pt idx="19">
                  <c:v>9.1988500000000002</c:v>
                </c:pt>
                <c:pt idx="20">
                  <c:v>15.266500000000001</c:v>
                </c:pt>
                <c:pt idx="21">
                  <c:v>19.697700000000001</c:v>
                </c:pt>
                <c:pt idx="22">
                  <c:v>22.274699999999999</c:v>
                </c:pt>
                <c:pt idx="23">
                  <c:v>24.436800000000002</c:v>
                </c:pt>
                <c:pt idx="24">
                  <c:v>25.838699999999999</c:v>
                </c:pt>
                <c:pt idx="25">
                  <c:v>27.3505</c:v>
                </c:pt>
                <c:pt idx="26">
                  <c:v>28.185600000000001</c:v>
                </c:pt>
                <c:pt idx="27">
                  <c:v>29.192599999999999</c:v>
                </c:pt>
                <c:pt idx="28">
                  <c:v>29.7286</c:v>
                </c:pt>
                <c:pt idx="29">
                  <c:v>30.377800000000001</c:v>
                </c:pt>
                <c:pt idx="30">
                  <c:v>30.654699999999998</c:v>
                </c:pt>
                <c:pt idx="31">
                  <c:v>31.145</c:v>
                </c:pt>
                <c:pt idx="32">
                  <c:v>31.276599999999998</c:v>
                </c:pt>
                <c:pt idx="33">
                  <c:v>31.796099999999999</c:v>
                </c:pt>
                <c:pt idx="34">
                  <c:v>31.988299999999999</c:v>
                </c:pt>
                <c:pt idx="35">
                  <c:v>32.142600000000002</c:v>
                </c:pt>
                <c:pt idx="36">
                  <c:v>32.343000000000004</c:v>
                </c:pt>
                <c:pt idx="37">
                  <c:v>32.804299999999998</c:v>
                </c:pt>
                <c:pt idx="38">
                  <c:v>32.825099999999999</c:v>
                </c:pt>
                <c:pt idx="39">
                  <c:v>32.892600000000002</c:v>
                </c:pt>
                <c:pt idx="40">
                  <c:v>33.058999999999997</c:v>
                </c:pt>
                <c:pt idx="41">
                  <c:v>32.881300000000003</c:v>
                </c:pt>
                <c:pt idx="42">
                  <c:v>32.785200000000003</c:v>
                </c:pt>
                <c:pt idx="43">
                  <c:v>32.844200000000001</c:v>
                </c:pt>
                <c:pt idx="44">
                  <c:v>33.0715</c:v>
                </c:pt>
                <c:pt idx="45">
                  <c:v>33.2239</c:v>
                </c:pt>
                <c:pt idx="46">
                  <c:v>33.243400000000001</c:v>
                </c:pt>
                <c:pt idx="47">
                  <c:v>33.175800000000002</c:v>
                </c:pt>
                <c:pt idx="48">
                  <c:v>33.374299999999998</c:v>
                </c:pt>
                <c:pt idx="49">
                  <c:v>33.575099999999999</c:v>
                </c:pt>
                <c:pt idx="50">
                  <c:v>33.450099999999999</c:v>
                </c:pt>
                <c:pt idx="51">
                  <c:v>33.711399999999998</c:v>
                </c:pt>
                <c:pt idx="52">
                  <c:v>33.975000000000001</c:v>
                </c:pt>
                <c:pt idx="53">
                  <c:v>33.7821</c:v>
                </c:pt>
                <c:pt idx="54">
                  <c:v>33.891500000000001</c:v>
                </c:pt>
                <c:pt idx="55">
                  <c:v>33.652799999999999</c:v>
                </c:pt>
                <c:pt idx="56">
                  <c:v>33.707900000000002</c:v>
                </c:pt>
                <c:pt idx="57">
                  <c:v>33.996899999999997</c:v>
                </c:pt>
                <c:pt idx="58">
                  <c:v>33.831299999999999</c:v>
                </c:pt>
                <c:pt idx="59">
                  <c:v>34.171500000000002</c:v>
                </c:pt>
                <c:pt idx="60">
                  <c:v>34.081699999999998</c:v>
                </c:pt>
                <c:pt idx="61">
                  <c:v>33.955500000000001</c:v>
                </c:pt>
                <c:pt idx="62">
                  <c:v>34.179699999999997</c:v>
                </c:pt>
                <c:pt idx="63">
                  <c:v>34.152000000000001</c:v>
                </c:pt>
                <c:pt idx="64">
                  <c:v>34.1614</c:v>
                </c:pt>
                <c:pt idx="65">
                  <c:v>34.223500000000001</c:v>
                </c:pt>
                <c:pt idx="66">
                  <c:v>34.492600000000003</c:v>
                </c:pt>
                <c:pt idx="67">
                  <c:v>34.449599999999997</c:v>
                </c:pt>
                <c:pt idx="68">
                  <c:v>34.889899999999997</c:v>
                </c:pt>
                <c:pt idx="69">
                  <c:v>34.902000000000001</c:v>
                </c:pt>
                <c:pt idx="70">
                  <c:v>35.099699999999999</c:v>
                </c:pt>
                <c:pt idx="71">
                  <c:v>34.685200000000002</c:v>
                </c:pt>
                <c:pt idx="72">
                  <c:v>34.679699999999997</c:v>
                </c:pt>
                <c:pt idx="73">
                  <c:v>34.835999999999999</c:v>
                </c:pt>
                <c:pt idx="74">
                  <c:v>34.537199999999999</c:v>
                </c:pt>
                <c:pt idx="75">
                  <c:v>32.490699999999997</c:v>
                </c:pt>
                <c:pt idx="76">
                  <c:v>40.662500000000001</c:v>
                </c:pt>
                <c:pt idx="77">
                  <c:v>51.060200000000002</c:v>
                </c:pt>
                <c:pt idx="78">
                  <c:v>40.771099999999997</c:v>
                </c:pt>
                <c:pt idx="79">
                  <c:v>30.473500000000001</c:v>
                </c:pt>
                <c:pt idx="80">
                  <c:v>24.866499999999998</c:v>
                </c:pt>
                <c:pt idx="81">
                  <c:v>21.2196</c:v>
                </c:pt>
                <c:pt idx="82">
                  <c:v>18.6965</c:v>
                </c:pt>
                <c:pt idx="83">
                  <c:v>16.264099999999999</c:v>
                </c:pt>
                <c:pt idx="84">
                  <c:v>14.516500000000001</c:v>
                </c:pt>
                <c:pt idx="85">
                  <c:v>13.398099999999999</c:v>
                </c:pt>
                <c:pt idx="86">
                  <c:v>12.0786</c:v>
                </c:pt>
                <c:pt idx="87">
                  <c:v>11.230499999999999</c:v>
                </c:pt>
                <c:pt idx="88">
                  <c:v>10.2125</c:v>
                </c:pt>
                <c:pt idx="89">
                  <c:v>9.1883499999999998</c:v>
                </c:pt>
                <c:pt idx="90">
                  <c:v>8.5043299999999995</c:v>
                </c:pt>
                <c:pt idx="91">
                  <c:v>7.9211400000000003</c:v>
                </c:pt>
                <c:pt idx="92">
                  <c:v>7.3973399999999998</c:v>
                </c:pt>
                <c:pt idx="93">
                  <c:v>6.9680200000000001</c:v>
                </c:pt>
                <c:pt idx="94">
                  <c:v>6.4351799999999999</c:v>
                </c:pt>
                <c:pt idx="95">
                  <c:v>6.0687899999999999</c:v>
                </c:pt>
                <c:pt idx="96">
                  <c:v>5.5008499999999998</c:v>
                </c:pt>
                <c:pt idx="97">
                  <c:v>5.2570800000000002</c:v>
                </c:pt>
                <c:pt idx="98">
                  <c:v>4.6586299999999996</c:v>
                </c:pt>
                <c:pt idx="99">
                  <c:v>4.3859899999999996</c:v>
                </c:pt>
                <c:pt idx="100">
                  <c:v>4.1184099999999999</c:v>
                </c:pt>
                <c:pt idx="101">
                  <c:v>4.1211500000000001</c:v>
                </c:pt>
                <c:pt idx="102">
                  <c:v>3.97424</c:v>
                </c:pt>
                <c:pt idx="103">
                  <c:v>3.77502</c:v>
                </c:pt>
                <c:pt idx="104">
                  <c:v>3.6109599999999999</c:v>
                </c:pt>
                <c:pt idx="105">
                  <c:v>3.22858</c:v>
                </c:pt>
                <c:pt idx="106">
                  <c:v>2.73285</c:v>
                </c:pt>
                <c:pt idx="107">
                  <c:v>2.9418299999999999</c:v>
                </c:pt>
                <c:pt idx="108">
                  <c:v>2.9070999999999998</c:v>
                </c:pt>
                <c:pt idx="109">
                  <c:v>3.0320999999999998</c:v>
                </c:pt>
                <c:pt idx="110">
                  <c:v>2.7570800000000002</c:v>
                </c:pt>
                <c:pt idx="111">
                  <c:v>2.62622</c:v>
                </c:pt>
                <c:pt idx="112">
                  <c:v>2.3953899999999999</c:v>
                </c:pt>
                <c:pt idx="113">
                  <c:v>2.40747</c:v>
                </c:pt>
                <c:pt idx="114">
                  <c:v>2.3926400000000001</c:v>
                </c:pt>
                <c:pt idx="115">
                  <c:v>2.4090600000000002</c:v>
                </c:pt>
                <c:pt idx="116">
                  <c:v>2.3778100000000002</c:v>
                </c:pt>
                <c:pt idx="117">
                  <c:v>2.58405</c:v>
                </c:pt>
                <c:pt idx="118">
                  <c:v>2.4551400000000001</c:v>
                </c:pt>
                <c:pt idx="119">
                  <c:v>2.21021</c:v>
                </c:pt>
                <c:pt idx="120">
                  <c:v>2.2515900000000002</c:v>
                </c:pt>
                <c:pt idx="121">
                  <c:v>2.0266099999999998</c:v>
                </c:pt>
                <c:pt idx="122">
                  <c:v>2.0383300000000002</c:v>
                </c:pt>
                <c:pt idx="123">
                  <c:v>1.8770100000000001</c:v>
                </c:pt>
                <c:pt idx="124">
                  <c:v>1.6441699999999999</c:v>
                </c:pt>
                <c:pt idx="125">
                  <c:v>2.1473399999999998</c:v>
                </c:pt>
                <c:pt idx="126">
                  <c:v>2.2930299999999999</c:v>
                </c:pt>
                <c:pt idx="127">
                  <c:v>1.9063099999999999</c:v>
                </c:pt>
                <c:pt idx="128">
                  <c:v>1.8215300000000001</c:v>
                </c:pt>
                <c:pt idx="129">
                  <c:v>1.91296</c:v>
                </c:pt>
                <c:pt idx="130">
                  <c:v>1.8902600000000001</c:v>
                </c:pt>
                <c:pt idx="131">
                  <c:v>1.8172600000000001</c:v>
                </c:pt>
                <c:pt idx="132">
                  <c:v>1.97156</c:v>
                </c:pt>
                <c:pt idx="133">
                  <c:v>2.1242700000000001</c:v>
                </c:pt>
                <c:pt idx="134">
                  <c:v>2.1441699999999999</c:v>
                </c:pt>
                <c:pt idx="135">
                  <c:v>1.9680200000000001</c:v>
                </c:pt>
                <c:pt idx="136">
                  <c:v>1.6934199999999999</c:v>
                </c:pt>
                <c:pt idx="137">
                  <c:v>1.72156</c:v>
                </c:pt>
                <c:pt idx="138">
                  <c:v>1.63794</c:v>
                </c:pt>
                <c:pt idx="139">
                  <c:v>1.35748</c:v>
                </c:pt>
                <c:pt idx="140">
                  <c:v>1.49963</c:v>
                </c:pt>
                <c:pt idx="141">
                  <c:v>1.7687999999999999</c:v>
                </c:pt>
                <c:pt idx="142">
                  <c:v>1.5606100000000001</c:v>
                </c:pt>
                <c:pt idx="143">
                  <c:v>1.8653</c:v>
                </c:pt>
                <c:pt idx="144">
                  <c:v>1.8219000000000001</c:v>
                </c:pt>
                <c:pt idx="145">
                  <c:v>1.71722</c:v>
                </c:pt>
                <c:pt idx="146">
                  <c:v>1.8531500000000001</c:v>
                </c:pt>
                <c:pt idx="147">
                  <c:v>1.8043199999999999</c:v>
                </c:pt>
                <c:pt idx="148">
                  <c:v>1.8270299999999999</c:v>
                </c:pt>
                <c:pt idx="149">
                  <c:v>1.5805100000000001</c:v>
                </c:pt>
                <c:pt idx="150">
                  <c:v>1.40002</c:v>
                </c:pt>
                <c:pt idx="151">
                  <c:v>1.6395299999999999</c:v>
                </c:pt>
                <c:pt idx="152">
                  <c:v>1.83636</c:v>
                </c:pt>
                <c:pt idx="153">
                  <c:v>1.9082600000000001</c:v>
                </c:pt>
                <c:pt idx="154">
                  <c:v>2.0117799999999999</c:v>
                </c:pt>
                <c:pt idx="155">
                  <c:v>2.0590199999999999</c:v>
                </c:pt>
                <c:pt idx="156">
                  <c:v>1.9621599999999999</c:v>
                </c:pt>
                <c:pt idx="157">
                  <c:v>1.9805299999999999</c:v>
                </c:pt>
                <c:pt idx="158">
                  <c:v>1.8883099999999999</c:v>
                </c:pt>
                <c:pt idx="159">
                  <c:v>1.97858</c:v>
                </c:pt>
                <c:pt idx="160">
                  <c:v>2.1047400000000001</c:v>
                </c:pt>
                <c:pt idx="161">
                  <c:v>1.8992899999999999</c:v>
                </c:pt>
                <c:pt idx="162">
                  <c:v>1.6551499999999999</c:v>
                </c:pt>
                <c:pt idx="163">
                  <c:v>1.85748</c:v>
                </c:pt>
                <c:pt idx="164">
                  <c:v>1.68127</c:v>
                </c:pt>
                <c:pt idx="165">
                  <c:v>1.91882</c:v>
                </c:pt>
                <c:pt idx="166">
                  <c:v>1.86487</c:v>
                </c:pt>
                <c:pt idx="167">
                  <c:v>1.5109900000000001</c:v>
                </c:pt>
                <c:pt idx="168">
                  <c:v>1.65747</c:v>
                </c:pt>
                <c:pt idx="169">
                  <c:v>2.0676299999999999</c:v>
                </c:pt>
                <c:pt idx="170">
                  <c:v>2.00549</c:v>
                </c:pt>
                <c:pt idx="171">
                  <c:v>1.6555200000000001</c:v>
                </c:pt>
                <c:pt idx="172">
                  <c:v>1.56409</c:v>
                </c:pt>
                <c:pt idx="173">
                  <c:v>1.4418299999999999</c:v>
                </c:pt>
                <c:pt idx="174">
                  <c:v>1.6211500000000001</c:v>
                </c:pt>
                <c:pt idx="175">
                  <c:v>1.8129299999999999</c:v>
                </c:pt>
                <c:pt idx="176">
                  <c:v>1.8910499999999999</c:v>
                </c:pt>
                <c:pt idx="177">
                  <c:v>1.7289399999999999</c:v>
                </c:pt>
                <c:pt idx="178">
                  <c:v>1.7617799999999999</c:v>
                </c:pt>
                <c:pt idx="179">
                  <c:v>1.81921</c:v>
                </c:pt>
                <c:pt idx="180">
                  <c:v>1.8641399999999999</c:v>
                </c:pt>
                <c:pt idx="181">
                  <c:v>1.70905</c:v>
                </c:pt>
                <c:pt idx="182">
                  <c:v>1.8410599999999999</c:v>
                </c:pt>
                <c:pt idx="183">
                  <c:v>1.86371</c:v>
                </c:pt>
                <c:pt idx="184">
                  <c:v>1.87897</c:v>
                </c:pt>
                <c:pt idx="185">
                  <c:v>1.66492</c:v>
                </c:pt>
                <c:pt idx="186">
                  <c:v>1.56213</c:v>
                </c:pt>
                <c:pt idx="187">
                  <c:v>1.58948</c:v>
                </c:pt>
                <c:pt idx="188">
                  <c:v>1.4246799999999999</c:v>
                </c:pt>
                <c:pt idx="189">
                  <c:v>1.6242700000000001</c:v>
                </c:pt>
                <c:pt idx="190">
                  <c:v>1.8668199999999999</c:v>
                </c:pt>
                <c:pt idx="191">
                  <c:v>1.8941699999999999</c:v>
                </c:pt>
                <c:pt idx="192">
                  <c:v>1.6242700000000001</c:v>
                </c:pt>
                <c:pt idx="193">
                  <c:v>1.5660400000000001</c:v>
                </c:pt>
                <c:pt idx="194">
                  <c:v>1.6996500000000001</c:v>
                </c:pt>
                <c:pt idx="195">
                  <c:v>1.3555299999999999</c:v>
                </c:pt>
                <c:pt idx="196">
                  <c:v>1.56531</c:v>
                </c:pt>
                <c:pt idx="197">
                  <c:v>1.60358</c:v>
                </c:pt>
                <c:pt idx="198">
                  <c:v>1.68909</c:v>
                </c:pt>
                <c:pt idx="199">
                  <c:v>1.6836500000000001</c:v>
                </c:pt>
                <c:pt idx="200">
                  <c:v>1.51135</c:v>
                </c:pt>
                <c:pt idx="201">
                  <c:v>1.57074</c:v>
                </c:pt>
                <c:pt idx="202">
                  <c:v>1.74457</c:v>
                </c:pt>
                <c:pt idx="203">
                  <c:v>1.8000499999999999</c:v>
                </c:pt>
                <c:pt idx="204">
                  <c:v>1.6605799999999999</c:v>
                </c:pt>
                <c:pt idx="205">
                  <c:v>1.3797600000000001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405-452D-A3FD-A70A967FF80E}"/>
            </c:ext>
          </c:extLst>
        </c:ser>
        <c:ser>
          <c:idx val="3"/>
          <c:order val="3"/>
          <c:tx>
            <c:strRef>
              <c:f>'EDHS 6'!$E$1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'EDHS 6'!$A$2:$A$214</c:f>
              <c:numCache>
                <c:formatCode>General</c:formatCode>
                <c:ptCount val="213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</c:numCache>
            </c:numRef>
          </c:xVal>
          <c:yVal>
            <c:numRef>
              <c:f>'EDHS 6'!$E$2:$E$214</c:f>
              <c:numCache>
                <c:formatCode>General</c:formatCode>
                <c:ptCount val="213"/>
                <c:pt idx="0">
                  <c:v>-0.206177</c:v>
                </c:pt>
                <c:pt idx="1">
                  <c:v>-0.15850800000000001</c:v>
                </c:pt>
                <c:pt idx="2">
                  <c:v>-0.19012499999999999</c:v>
                </c:pt>
                <c:pt idx="3">
                  <c:v>1.69067E-2</c:v>
                </c:pt>
                <c:pt idx="4">
                  <c:v>-5.6518600000000002E-2</c:v>
                </c:pt>
                <c:pt idx="5">
                  <c:v>-0.27490199999999998</c:v>
                </c:pt>
                <c:pt idx="6">
                  <c:v>-3.11279E-2</c:v>
                </c:pt>
                <c:pt idx="7">
                  <c:v>6.6528299999999999E-2</c:v>
                </c:pt>
                <c:pt idx="8">
                  <c:v>0.15399199999999999</c:v>
                </c:pt>
                <c:pt idx="9">
                  <c:v>0.16534399999999999</c:v>
                </c:pt>
                <c:pt idx="10">
                  <c:v>-2.33154E-2</c:v>
                </c:pt>
                <c:pt idx="11">
                  <c:v>-1.3549800000000001E-2</c:v>
                </c:pt>
                <c:pt idx="12">
                  <c:v>-5.1086399999999997E-2</c:v>
                </c:pt>
                <c:pt idx="13">
                  <c:v>0.29657</c:v>
                </c:pt>
                <c:pt idx="14">
                  <c:v>-9.8754900000000007E-2</c:v>
                </c:pt>
                <c:pt idx="15">
                  <c:v>0.57550000000000001</c:v>
                </c:pt>
                <c:pt idx="16">
                  <c:v>12.8931</c:v>
                </c:pt>
                <c:pt idx="17">
                  <c:v>2.40985</c:v>
                </c:pt>
                <c:pt idx="18">
                  <c:v>5.4063699999999999</c:v>
                </c:pt>
                <c:pt idx="19">
                  <c:v>10.3407</c:v>
                </c:pt>
                <c:pt idx="20">
                  <c:v>13.8962</c:v>
                </c:pt>
                <c:pt idx="21">
                  <c:v>16.1419</c:v>
                </c:pt>
                <c:pt idx="22">
                  <c:v>18.131699999999999</c:v>
                </c:pt>
                <c:pt idx="23">
                  <c:v>19.958300000000001</c:v>
                </c:pt>
                <c:pt idx="24">
                  <c:v>20.689900000000002</c:v>
                </c:pt>
                <c:pt idx="25">
                  <c:v>21.448899999999998</c:v>
                </c:pt>
                <c:pt idx="26">
                  <c:v>22.421600000000002</c:v>
                </c:pt>
                <c:pt idx="27">
                  <c:v>23.3079</c:v>
                </c:pt>
                <c:pt idx="28">
                  <c:v>23.883700000000001</c:v>
                </c:pt>
                <c:pt idx="29">
                  <c:v>24.570799999999998</c:v>
                </c:pt>
                <c:pt idx="30">
                  <c:v>24.7864</c:v>
                </c:pt>
                <c:pt idx="31">
                  <c:v>25.046199999999999</c:v>
                </c:pt>
                <c:pt idx="32">
                  <c:v>25.132100000000001</c:v>
                </c:pt>
                <c:pt idx="33">
                  <c:v>25.323499999999999</c:v>
                </c:pt>
                <c:pt idx="34">
                  <c:v>25.557099999999998</c:v>
                </c:pt>
                <c:pt idx="35">
                  <c:v>25.860700000000001</c:v>
                </c:pt>
                <c:pt idx="36">
                  <c:v>26.0321</c:v>
                </c:pt>
                <c:pt idx="37">
                  <c:v>26.259499999999999</c:v>
                </c:pt>
                <c:pt idx="38">
                  <c:v>26.289200000000001</c:v>
                </c:pt>
                <c:pt idx="39">
                  <c:v>26.266500000000001</c:v>
                </c:pt>
                <c:pt idx="40">
                  <c:v>26.0763</c:v>
                </c:pt>
                <c:pt idx="41">
                  <c:v>25.868500000000001</c:v>
                </c:pt>
                <c:pt idx="42">
                  <c:v>25.8782</c:v>
                </c:pt>
                <c:pt idx="43">
                  <c:v>25.873899999999999</c:v>
                </c:pt>
                <c:pt idx="44">
                  <c:v>26.091899999999999</c:v>
                </c:pt>
                <c:pt idx="45">
                  <c:v>26.1708</c:v>
                </c:pt>
                <c:pt idx="46">
                  <c:v>26.2333</c:v>
                </c:pt>
                <c:pt idx="47">
                  <c:v>26.2821</c:v>
                </c:pt>
                <c:pt idx="48">
                  <c:v>26.325900000000001</c:v>
                </c:pt>
                <c:pt idx="49">
                  <c:v>26.442699999999999</c:v>
                </c:pt>
                <c:pt idx="50">
                  <c:v>26.5411</c:v>
                </c:pt>
                <c:pt idx="51">
                  <c:v>26.5853</c:v>
                </c:pt>
                <c:pt idx="52">
                  <c:v>26.235700000000001</c:v>
                </c:pt>
                <c:pt idx="53">
                  <c:v>26.006</c:v>
                </c:pt>
                <c:pt idx="54">
                  <c:v>26.223099999999999</c:v>
                </c:pt>
                <c:pt idx="55">
                  <c:v>26.652799999999999</c:v>
                </c:pt>
                <c:pt idx="56">
                  <c:v>26.299299999999999</c:v>
                </c:pt>
                <c:pt idx="57">
                  <c:v>26.540299999999998</c:v>
                </c:pt>
                <c:pt idx="58">
                  <c:v>26.564599999999999</c:v>
                </c:pt>
                <c:pt idx="59">
                  <c:v>26.691099999999999</c:v>
                </c:pt>
                <c:pt idx="60">
                  <c:v>26.387599999999999</c:v>
                </c:pt>
                <c:pt idx="61">
                  <c:v>26.1935</c:v>
                </c:pt>
                <c:pt idx="62">
                  <c:v>26.270800000000001</c:v>
                </c:pt>
                <c:pt idx="63">
                  <c:v>26.398599999999998</c:v>
                </c:pt>
                <c:pt idx="64">
                  <c:v>26.157900000000001</c:v>
                </c:pt>
                <c:pt idx="65">
                  <c:v>26.023599999999998</c:v>
                </c:pt>
                <c:pt idx="66">
                  <c:v>25.929400000000001</c:v>
                </c:pt>
                <c:pt idx="67">
                  <c:v>25.938800000000001</c:v>
                </c:pt>
                <c:pt idx="68">
                  <c:v>26.020800000000001</c:v>
                </c:pt>
                <c:pt idx="69">
                  <c:v>26.169599999999999</c:v>
                </c:pt>
                <c:pt idx="70">
                  <c:v>26.187999999999999</c:v>
                </c:pt>
                <c:pt idx="71">
                  <c:v>26.264500000000002</c:v>
                </c:pt>
                <c:pt idx="72">
                  <c:v>26.209099999999999</c:v>
                </c:pt>
                <c:pt idx="73">
                  <c:v>26.046199999999999</c:v>
                </c:pt>
                <c:pt idx="74">
                  <c:v>24.308700000000002</c:v>
                </c:pt>
                <c:pt idx="75">
                  <c:v>27.452500000000001</c:v>
                </c:pt>
                <c:pt idx="76">
                  <c:v>40.161799999999999</c:v>
                </c:pt>
                <c:pt idx="77">
                  <c:v>32.071599999999997</c:v>
                </c:pt>
                <c:pt idx="78">
                  <c:v>24.119599999999998</c:v>
                </c:pt>
                <c:pt idx="79">
                  <c:v>19.6083</c:v>
                </c:pt>
                <c:pt idx="80">
                  <c:v>16.5044</c:v>
                </c:pt>
                <c:pt idx="81">
                  <c:v>14.431800000000001</c:v>
                </c:pt>
                <c:pt idx="82">
                  <c:v>12.969200000000001</c:v>
                </c:pt>
                <c:pt idx="83">
                  <c:v>11.5145</c:v>
                </c:pt>
                <c:pt idx="84">
                  <c:v>10.273099999999999</c:v>
                </c:pt>
                <c:pt idx="85">
                  <c:v>9.1746800000000004</c:v>
                </c:pt>
                <c:pt idx="86">
                  <c:v>8.2360199999999999</c:v>
                </c:pt>
                <c:pt idx="87">
                  <c:v>7.7462200000000001</c:v>
                </c:pt>
                <c:pt idx="88">
                  <c:v>7.0333300000000003</c:v>
                </c:pt>
                <c:pt idx="89">
                  <c:v>6.3286100000000003</c:v>
                </c:pt>
                <c:pt idx="90">
                  <c:v>5.8258700000000001</c:v>
                </c:pt>
                <c:pt idx="91">
                  <c:v>4.9259000000000004</c:v>
                </c:pt>
                <c:pt idx="92">
                  <c:v>4.5883799999999999</c:v>
                </c:pt>
                <c:pt idx="93">
                  <c:v>4.4200400000000002</c:v>
                </c:pt>
                <c:pt idx="94">
                  <c:v>3.93445</c:v>
                </c:pt>
                <c:pt idx="95">
                  <c:v>3.7778299999999998</c:v>
                </c:pt>
                <c:pt idx="96">
                  <c:v>3.7614100000000001</c:v>
                </c:pt>
                <c:pt idx="97">
                  <c:v>3.0629900000000001</c:v>
                </c:pt>
                <c:pt idx="98">
                  <c:v>2.9598399999999998</c:v>
                </c:pt>
                <c:pt idx="99">
                  <c:v>2.9563600000000001</c:v>
                </c:pt>
                <c:pt idx="100">
                  <c:v>2.38367</c:v>
                </c:pt>
                <c:pt idx="101">
                  <c:v>2.5188600000000001</c:v>
                </c:pt>
                <c:pt idx="102">
                  <c:v>2.5250900000000001</c:v>
                </c:pt>
                <c:pt idx="103">
                  <c:v>2.3442400000000001</c:v>
                </c:pt>
                <c:pt idx="104">
                  <c:v>2.0169100000000002</c:v>
                </c:pt>
                <c:pt idx="105">
                  <c:v>1.87744</c:v>
                </c:pt>
                <c:pt idx="106">
                  <c:v>1.7813699999999999</c:v>
                </c:pt>
                <c:pt idx="107">
                  <c:v>1.6059600000000001</c:v>
                </c:pt>
                <c:pt idx="108">
                  <c:v>1.39307</c:v>
                </c:pt>
                <c:pt idx="109">
                  <c:v>1.38489</c:v>
                </c:pt>
                <c:pt idx="110">
                  <c:v>1.39618</c:v>
                </c:pt>
                <c:pt idx="111">
                  <c:v>1.4094800000000001</c:v>
                </c:pt>
                <c:pt idx="112">
                  <c:v>1.5383899999999999</c:v>
                </c:pt>
                <c:pt idx="113">
                  <c:v>1.4379900000000001</c:v>
                </c:pt>
                <c:pt idx="114">
                  <c:v>1.1673</c:v>
                </c:pt>
                <c:pt idx="115">
                  <c:v>1.0462</c:v>
                </c:pt>
                <c:pt idx="116">
                  <c:v>1.2575099999999999</c:v>
                </c:pt>
                <c:pt idx="117">
                  <c:v>1.1536299999999999</c:v>
                </c:pt>
                <c:pt idx="118">
                  <c:v>0.90985099999999997</c:v>
                </c:pt>
                <c:pt idx="119">
                  <c:v>0.98877000000000004</c:v>
                </c:pt>
                <c:pt idx="120">
                  <c:v>0.91766400000000004</c:v>
                </c:pt>
                <c:pt idx="121">
                  <c:v>1.0106200000000001</c:v>
                </c:pt>
                <c:pt idx="122">
                  <c:v>0.83172599999999997</c:v>
                </c:pt>
                <c:pt idx="123">
                  <c:v>0.79895000000000005</c:v>
                </c:pt>
                <c:pt idx="124">
                  <c:v>0.84149200000000002</c:v>
                </c:pt>
                <c:pt idx="125">
                  <c:v>1.0672600000000001</c:v>
                </c:pt>
                <c:pt idx="126">
                  <c:v>1.0516399999999999</c:v>
                </c:pt>
                <c:pt idx="127">
                  <c:v>0.97473100000000001</c:v>
                </c:pt>
                <c:pt idx="128">
                  <c:v>0.749695</c:v>
                </c:pt>
                <c:pt idx="129">
                  <c:v>0.522339</c:v>
                </c:pt>
                <c:pt idx="130">
                  <c:v>0.75518799999999997</c:v>
                </c:pt>
                <c:pt idx="131">
                  <c:v>0.78643799999999997</c:v>
                </c:pt>
                <c:pt idx="132">
                  <c:v>1.06653</c:v>
                </c:pt>
                <c:pt idx="133">
                  <c:v>0.96301300000000001</c:v>
                </c:pt>
                <c:pt idx="134">
                  <c:v>0.98095699999999997</c:v>
                </c:pt>
                <c:pt idx="135">
                  <c:v>1.0887500000000001</c:v>
                </c:pt>
                <c:pt idx="136">
                  <c:v>0.79034400000000005</c:v>
                </c:pt>
                <c:pt idx="137">
                  <c:v>0.68878200000000001</c:v>
                </c:pt>
                <c:pt idx="138">
                  <c:v>0.78015100000000004</c:v>
                </c:pt>
                <c:pt idx="139">
                  <c:v>0.82507299999999995</c:v>
                </c:pt>
                <c:pt idx="140">
                  <c:v>0.82311999999999996</c:v>
                </c:pt>
                <c:pt idx="141">
                  <c:v>0.59735099999999997</c:v>
                </c:pt>
                <c:pt idx="142">
                  <c:v>0.45910600000000001</c:v>
                </c:pt>
                <c:pt idx="143">
                  <c:v>0.56964099999999995</c:v>
                </c:pt>
                <c:pt idx="144">
                  <c:v>0.60790999999999995</c:v>
                </c:pt>
                <c:pt idx="145">
                  <c:v>0.43487500000000001</c:v>
                </c:pt>
                <c:pt idx="146">
                  <c:v>0.58917200000000003</c:v>
                </c:pt>
                <c:pt idx="147">
                  <c:v>0.34893800000000003</c:v>
                </c:pt>
                <c:pt idx="148">
                  <c:v>0.25244100000000003</c:v>
                </c:pt>
                <c:pt idx="149">
                  <c:v>0.27624500000000002</c:v>
                </c:pt>
                <c:pt idx="150">
                  <c:v>0.23565700000000001</c:v>
                </c:pt>
                <c:pt idx="151">
                  <c:v>0.212585</c:v>
                </c:pt>
                <c:pt idx="152">
                  <c:v>0.39501999999999998</c:v>
                </c:pt>
                <c:pt idx="153">
                  <c:v>0.38366699999999998</c:v>
                </c:pt>
                <c:pt idx="154">
                  <c:v>0.42272900000000002</c:v>
                </c:pt>
                <c:pt idx="155">
                  <c:v>0.212585</c:v>
                </c:pt>
                <c:pt idx="156">
                  <c:v>0.35168500000000003</c:v>
                </c:pt>
                <c:pt idx="157">
                  <c:v>0.83093300000000003</c:v>
                </c:pt>
                <c:pt idx="158">
                  <c:v>0.474304</c:v>
                </c:pt>
                <c:pt idx="159">
                  <c:v>0.45788600000000002</c:v>
                </c:pt>
                <c:pt idx="160">
                  <c:v>0.29815700000000001</c:v>
                </c:pt>
                <c:pt idx="161">
                  <c:v>0.31298799999999999</c:v>
                </c:pt>
                <c:pt idx="162">
                  <c:v>0.41925000000000001</c:v>
                </c:pt>
                <c:pt idx="163">
                  <c:v>0.443054</c:v>
                </c:pt>
                <c:pt idx="164">
                  <c:v>0.60363800000000001</c:v>
                </c:pt>
                <c:pt idx="165">
                  <c:v>0.39776600000000001</c:v>
                </c:pt>
                <c:pt idx="166">
                  <c:v>0.49890099999999998</c:v>
                </c:pt>
                <c:pt idx="167">
                  <c:v>0.60711700000000002</c:v>
                </c:pt>
                <c:pt idx="168">
                  <c:v>0.54150399999999999</c:v>
                </c:pt>
                <c:pt idx="169">
                  <c:v>0.39929199999999998</c:v>
                </c:pt>
                <c:pt idx="170">
                  <c:v>0.44738800000000001</c:v>
                </c:pt>
                <c:pt idx="171">
                  <c:v>0.26300000000000001</c:v>
                </c:pt>
                <c:pt idx="172">
                  <c:v>0.28564499999999998</c:v>
                </c:pt>
                <c:pt idx="173">
                  <c:v>0.29577599999999998</c:v>
                </c:pt>
                <c:pt idx="174">
                  <c:v>6.0668899999999998E-2</c:v>
                </c:pt>
                <c:pt idx="175">
                  <c:v>0.25793500000000003</c:v>
                </c:pt>
                <c:pt idx="176">
                  <c:v>0.124329</c:v>
                </c:pt>
                <c:pt idx="177">
                  <c:v>0.34582499999999999</c:v>
                </c:pt>
                <c:pt idx="178">
                  <c:v>0.48211700000000002</c:v>
                </c:pt>
                <c:pt idx="179">
                  <c:v>0.30163600000000002</c:v>
                </c:pt>
                <c:pt idx="180">
                  <c:v>0.49188199999999999</c:v>
                </c:pt>
                <c:pt idx="181">
                  <c:v>0.43212899999999999</c:v>
                </c:pt>
                <c:pt idx="182">
                  <c:v>0.28643800000000003</c:v>
                </c:pt>
                <c:pt idx="183">
                  <c:v>-0.26904299999999998</c:v>
                </c:pt>
                <c:pt idx="184">
                  <c:v>9.0331999999999996E-2</c:v>
                </c:pt>
                <c:pt idx="185">
                  <c:v>-5.7312000000000002E-2</c:v>
                </c:pt>
                <c:pt idx="186">
                  <c:v>0.13488800000000001</c:v>
                </c:pt>
                <c:pt idx="187" formatCode="0.00E+00">
                  <c:v>6.7138700000000003E-3</c:v>
                </c:pt>
                <c:pt idx="188">
                  <c:v>-6.9824200000000003E-2</c:v>
                </c:pt>
                <c:pt idx="189">
                  <c:v>-3.3874500000000002E-2</c:v>
                </c:pt>
                <c:pt idx="190" formatCode="0.00E+00">
                  <c:v>-5.3710900000000002E-3</c:v>
                </c:pt>
                <c:pt idx="191">
                  <c:v>2.8625500000000002E-2</c:v>
                </c:pt>
                <c:pt idx="192">
                  <c:v>0.30126999999999998</c:v>
                </c:pt>
                <c:pt idx="193">
                  <c:v>0.184082</c:v>
                </c:pt>
                <c:pt idx="194">
                  <c:v>0.178589</c:v>
                </c:pt>
                <c:pt idx="195">
                  <c:v>8.1726099999999996E-2</c:v>
                </c:pt>
                <c:pt idx="196">
                  <c:v>9.6984899999999999E-2</c:v>
                </c:pt>
                <c:pt idx="197">
                  <c:v>1.53198E-2</c:v>
                </c:pt>
                <c:pt idx="198">
                  <c:v>0.37274200000000002</c:v>
                </c:pt>
                <c:pt idx="199">
                  <c:v>0.187195</c:v>
                </c:pt>
                <c:pt idx="200">
                  <c:v>0.123169</c:v>
                </c:pt>
                <c:pt idx="201">
                  <c:v>-0.19952400000000001</c:v>
                </c:pt>
                <c:pt idx="202">
                  <c:v>0.10791000000000001</c:v>
                </c:pt>
                <c:pt idx="203">
                  <c:v>0.256714</c:v>
                </c:pt>
                <c:pt idx="204">
                  <c:v>0.25598100000000001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405-452D-A3FD-A70A967FF80E}"/>
            </c:ext>
          </c:extLst>
        </c:ser>
        <c:ser>
          <c:idx val="4"/>
          <c:order val="4"/>
          <c:tx>
            <c:strRef>
              <c:f>'EDHS 6'!$F$1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'EDHS 6'!$A$2:$A$214</c:f>
              <c:numCache>
                <c:formatCode>General</c:formatCode>
                <c:ptCount val="213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</c:numCache>
            </c:numRef>
          </c:xVal>
          <c:yVal>
            <c:numRef>
              <c:f>'EDHS 6'!$F$2:$F$214</c:f>
              <c:numCache>
                <c:formatCode>General</c:formatCode>
                <c:ptCount val="213"/>
                <c:pt idx="0">
                  <c:v>-1.25732E-2</c:v>
                </c:pt>
                <c:pt idx="1">
                  <c:v>0.39172400000000002</c:v>
                </c:pt>
                <c:pt idx="2">
                  <c:v>-8.2519499999999996E-2</c:v>
                </c:pt>
                <c:pt idx="3">
                  <c:v>0.114746</c:v>
                </c:pt>
                <c:pt idx="4">
                  <c:v>-0.15515100000000001</c:v>
                </c:pt>
                <c:pt idx="5">
                  <c:v>-0.36218299999999998</c:v>
                </c:pt>
                <c:pt idx="6">
                  <c:v>-0.25244100000000003</c:v>
                </c:pt>
                <c:pt idx="7">
                  <c:v>-1.6845700000000002E-2</c:v>
                </c:pt>
                <c:pt idx="8">
                  <c:v>-0.12078899999999999</c:v>
                </c:pt>
                <c:pt idx="9">
                  <c:v>-1.02539E-2</c:v>
                </c:pt>
                <c:pt idx="10">
                  <c:v>-6.8420400000000006E-2</c:v>
                </c:pt>
                <c:pt idx="11">
                  <c:v>1.00708E-2</c:v>
                </c:pt>
                <c:pt idx="12">
                  <c:v>0.189392</c:v>
                </c:pt>
                <c:pt idx="13">
                  <c:v>7.4523900000000004E-2</c:v>
                </c:pt>
                <c:pt idx="14">
                  <c:v>0.197571</c:v>
                </c:pt>
                <c:pt idx="15">
                  <c:v>52.255000000000003</c:v>
                </c:pt>
                <c:pt idx="16">
                  <c:v>21.296399999999998</c:v>
                </c:pt>
                <c:pt idx="17">
                  <c:v>25.238600000000002</c:v>
                </c:pt>
                <c:pt idx="18">
                  <c:v>38.503799999999998</c:v>
                </c:pt>
                <c:pt idx="19">
                  <c:v>46.188200000000002</c:v>
                </c:pt>
                <c:pt idx="20">
                  <c:v>51.448399999999999</c:v>
                </c:pt>
                <c:pt idx="21">
                  <c:v>54.398400000000002</c:v>
                </c:pt>
                <c:pt idx="22">
                  <c:v>56.778399999999998</c:v>
                </c:pt>
                <c:pt idx="23">
                  <c:v>58.372599999999998</c:v>
                </c:pt>
                <c:pt idx="24">
                  <c:v>59.563600000000001</c:v>
                </c:pt>
                <c:pt idx="25">
                  <c:v>60.587400000000002</c:v>
                </c:pt>
                <c:pt idx="26">
                  <c:v>61.044899999999998</c:v>
                </c:pt>
                <c:pt idx="27">
                  <c:v>61.441699999999997</c:v>
                </c:pt>
                <c:pt idx="28">
                  <c:v>61.837800000000001</c:v>
                </c:pt>
                <c:pt idx="29">
                  <c:v>62.105400000000003</c:v>
                </c:pt>
                <c:pt idx="30">
                  <c:v>62.2104</c:v>
                </c:pt>
                <c:pt idx="31">
                  <c:v>62.670699999999997</c:v>
                </c:pt>
                <c:pt idx="32">
                  <c:v>63.090899999999998</c:v>
                </c:pt>
                <c:pt idx="33">
                  <c:v>63.313600000000001</c:v>
                </c:pt>
                <c:pt idx="34">
                  <c:v>63.33</c:v>
                </c:pt>
                <c:pt idx="35">
                  <c:v>63.513199999999998</c:v>
                </c:pt>
                <c:pt idx="36">
                  <c:v>63.7273</c:v>
                </c:pt>
                <c:pt idx="37">
                  <c:v>63.896000000000001</c:v>
                </c:pt>
                <c:pt idx="38">
                  <c:v>63.9343</c:v>
                </c:pt>
                <c:pt idx="39">
                  <c:v>63.946399999999997</c:v>
                </c:pt>
                <c:pt idx="40">
                  <c:v>63.638599999999997</c:v>
                </c:pt>
                <c:pt idx="41">
                  <c:v>63.720999999999997</c:v>
                </c:pt>
                <c:pt idx="42">
                  <c:v>64.063199999999995</c:v>
                </c:pt>
                <c:pt idx="43">
                  <c:v>64.1511</c:v>
                </c:pt>
                <c:pt idx="44">
                  <c:v>63.829599999999999</c:v>
                </c:pt>
                <c:pt idx="45">
                  <c:v>63.919899999999998</c:v>
                </c:pt>
                <c:pt idx="46">
                  <c:v>63.997999999999998</c:v>
                </c:pt>
                <c:pt idx="47">
                  <c:v>64.021000000000001</c:v>
                </c:pt>
                <c:pt idx="48">
                  <c:v>64.217500000000001</c:v>
                </c:pt>
                <c:pt idx="49">
                  <c:v>64.237799999999993</c:v>
                </c:pt>
                <c:pt idx="50">
                  <c:v>64.4863</c:v>
                </c:pt>
                <c:pt idx="51">
                  <c:v>64.448400000000007</c:v>
                </c:pt>
                <c:pt idx="52">
                  <c:v>64.419399999999996</c:v>
                </c:pt>
                <c:pt idx="53">
                  <c:v>64.647900000000007</c:v>
                </c:pt>
                <c:pt idx="54">
                  <c:v>64.357399999999998</c:v>
                </c:pt>
                <c:pt idx="55">
                  <c:v>64.394800000000004</c:v>
                </c:pt>
                <c:pt idx="56">
                  <c:v>64.374899999999997</c:v>
                </c:pt>
                <c:pt idx="57">
                  <c:v>64.859700000000004</c:v>
                </c:pt>
                <c:pt idx="58">
                  <c:v>64.717500000000001</c:v>
                </c:pt>
                <c:pt idx="59">
                  <c:v>64.945300000000003</c:v>
                </c:pt>
                <c:pt idx="60">
                  <c:v>64.622600000000006</c:v>
                </c:pt>
                <c:pt idx="61">
                  <c:v>64.527299999999997</c:v>
                </c:pt>
                <c:pt idx="62">
                  <c:v>64.190200000000004</c:v>
                </c:pt>
                <c:pt idx="63">
                  <c:v>64.110799999999998</c:v>
                </c:pt>
                <c:pt idx="64">
                  <c:v>64.447999999999993</c:v>
                </c:pt>
                <c:pt idx="65">
                  <c:v>64.662000000000006</c:v>
                </c:pt>
                <c:pt idx="66">
                  <c:v>64.552700000000002</c:v>
                </c:pt>
                <c:pt idx="67">
                  <c:v>64.671000000000006</c:v>
                </c:pt>
                <c:pt idx="68">
                  <c:v>64.391400000000004</c:v>
                </c:pt>
                <c:pt idx="69">
                  <c:v>64.147199999999998</c:v>
                </c:pt>
                <c:pt idx="70">
                  <c:v>64.097999999999999</c:v>
                </c:pt>
                <c:pt idx="71">
                  <c:v>64.181899999999999</c:v>
                </c:pt>
                <c:pt idx="72">
                  <c:v>63.750300000000003</c:v>
                </c:pt>
                <c:pt idx="73">
                  <c:v>61.980800000000002</c:v>
                </c:pt>
                <c:pt idx="74">
                  <c:v>64.256600000000006</c:v>
                </c:pt>
                <c:pt idx="75">
                  <c:v>108.416</c:v>
                </c:pt>
                <c:pt idx="76">
                  <c:v>76.3964</c:v>
                </c:pt>
                <c:pt idx="77">
                  <c:v>55.690199999999997</c:v>
                </c:pt>
                <c:pt idx="78">
                  <c:v>44.231200000000001</c:v>
                </c:pt>
                <c:pt idx="79">
                  <c:v>37.140599999999999</c:v>
                </c:pt>
                <c:pt idx="80">
                  <c:v>32.2136</c:v>
                </c:pt>
                <c:pt idx="81">
                  <c:v>28.3687</c:v>
                </c:pt>
                <c:pt idx="82">
                  <c:v>25.065200000000001</c:v>
                </c:pt>
                <c:pt idx="83">
                  <c:v>22.140899999999998</c:v>
                </c:pt>
                <c:pt idx="84">
                  <c:v>19.7745</c:v>
                </c:pt>
                <c:pt idx="85">
                  <c:v>17.909300000000002</c:v>
                </c:pt>
                <c:pt idx="86">
                  <c:v>16.2073</c:v>
                </c:pt>
                <c:pt idx="87">
                  <c:v>14.832000000000001</c:v>
                </c:pt>
                <c:pt idx="88">
                  <c:v>13.396000000000001</c:v>
                </c:pt>
                <c:pt idx="89">
                  <c:v>12.2538</c:v>
                </c:pt>
                <c:pt idx="90">
                  <c:v>11.017099999999999</c:v>
                </c:pt>
                <c:pt idx="91">
                  <c:v>10.1515</c:v>
                </c:pt>
                <c:pt idx="92">
                  <c:v>9.3167100000000005</c:v>
                </c:pt>
                <c:pt idx="93">
                  <c:v>8.8679199999999998</c:v>
                </c:pt>
                <c:pt idx="94">
                  <c:v>8.2307699999999997</c:v>
                </c:pt>
                <c:pt idx="95">
                  <c:v>7.7628199999999996</c:v>
                </c:pt>
                <c:pt idx="96">
                  <c:v>7.23468</c:v>
                </c:pt>
                <c:pt idx="97">
                  <c:v>6.9796100000000001</c:v>
                </c:pt>
                <c:pt idx="98">
                  <c:v>6.2436499999999997</c:v>
                </c:pt>
                <c:pt idx="99">
                  <c:v>6.0873999999999997</c:v>
                </c:pt>
                <c:pt idx="100">
                  <c:v>5.55267</c:v>
                </c:pt>
                <c:pt idx="101">
                  <c:v>5.0217900000000002</c:v>
                </c:pt>
                <c:pt idx="102">
                  <c:v>4.78857</c:v>
                </c:pt>
                <c:pt idx="103">
                  <c:v>4.7233900000000002</c:v>
                </c:pt>
                <c:pt idx="104">
                  <c:v>4.46753</c:v>
                </c:pt>
                <c:pt idx="105">
                  <c:v>4.16791</c:v>
                </c:pt>
                <c:pt idx="106">
                  <c:v>4.1897599999999997</c:v>
                </c:pt>
                <c:pt idx="107">
                  <c:v>3.9659399999999998</c:v>
                </c:pt>
                <c:pt idx="108">
                  <c:v>4.10541</c:v>
                </c:pt>
                <c:pt idx="109">
                  <c:v>3.6909200000000002</c:v>
                </c:pt>
                <c:pt idx="110">
                  <c:v>3.6530800000000001</c:v>
                </c:pt>
                <c:pt idx="111">
                  <c:v>3.2936999999999999</c:v>
                </c:pt>
                <c:pt idx="112">
                  <c:v>3.3588900000000002</c:v>
                </c:pt>
                <c:pt idx="113">
                  <c:v>3.4280400000000002</c:v>
                </c:pt>
                <c:pt idx="114">
                  <c:v>3.2241200000000001</c:v>
                </c:pt>
                <c:pt idx="115">
                  <c:v>2.8264800000000001</c:v>
                </c:pt>
                <c:pt idx="116">
                  <c:v>2.9854699999999998</c:v>
                </c:pt>
                <c:pt idx="117">
                  <c:v>3.1628400000000001</c:v>
                </c:pt>
                <c:pt idx="118">
                  <c:v>3.2690399999999999</c:v>
                </c:pt>
                <c:pt idx="119">
                  <c:v>3.0792199999999998</c:v>
                </c:pt>
                <c:pt idx="120">
                  <c:v>3.0100699999999998</c:v>
                </c:pt>
                <c:pt idx="121">
                  <c:v>2.8757299999999999</c:v>
                </c:pt>
                <c:pt idx="122">
                  <c:v>3.08588</c:v>
                </c:pt>
                <c:pt idx="123">
                  <c:v>3.0382099999999999</c:v>
                </c:pt>
                <c:pt idx="124">
                  <c:v>3.0401600000000002</c:v>
                </c:pt>
                <c:pt idx="125">
                  <c:v>2.8714</c:v>
                </c:pt>
                <c:pt idx="126">
                  <c:v>3.0346700000000002</c:v>
                </c:pt>
                <c:pt idx="127">
                  <c:v>3.0636000000000001</c:v>
                </c:pt>
                <c:pt idx="128">
                  <c:v>2.99133</c:v>
                </c:pt>
                <c:pt idx="129">
                  <c:v>2.7577500000000001</c:v>
                </c:pt>
                <c:pt idx="130">
                  <c:v>2.6616200000000001</c:v>
                </c:pt>
                <c:pt idx="131">
                  <c:v>3.0632299999999999</c:v>
                </c:pt>
                <c:pt idx="132">
                  <c:v>2.7019000000000002</c:v>
                </c:pt>
                <c:pt idx="133">
                  <c:v>2.3831199999999999</c:v>
                </c:pt>
                <c:pt idx="134">
                  <c:v>2.54095</c:v>
                </c:pt>
                <c:pt idx="135">
                  <c:v>2.2675200000000002</c:v>
                </c:pt>
                <c:pt idx="136">
                  <c:v>2.4854699999999998</c:v>
                </c:pt>
                <c:pt idx="137">
                  <c:v>2.1499000000000001</c:v>
                </c:pt>
                <c:pt idx="138">
                  <c:v>2.3507099999999999</c:v>
                </c:pt>
                <c:pt idx="139">
                  <c:v>2.25421</c:v>
                </c:pt>
                <c:pt idx="140">
                  <c:v>2.4960300000000002</c:v>
                </c:pt>
                <c:pt idx="141">
                  <c:v>2.3041999999999998</c:v>
                </c:pt>
                <c:pt idx="142">
                  <c:v>2.0995499999999998</c:v>
                </c:pt>
                <c:pt idx="143">
                  <c:v>1.92804</c:v>
                </c:pt>
                <c:pt idx="144">
                  <c:v>2.1499000000000001</c:v>
                </c:pt>
                <c:pt idx="145">
                  <c:v>1.9917</c:v>
                </c:pt>
                <c:pt idx="146">
                  <c:v>1.82141</c:v>
                </c:pt>
                <c:pt idx="147">
                  <c:v>2.0421100000000001</c:v>
                </c:pt>
                <c:pt idx="148">
                  <c:v>2.0745200000000001</c:v>
                </c:pt>
                <c:pt idx="149">
                  <c:v>2.0038499999999999</c:v>
                </c:pt>
                <c:pt idx="150">
                  <c:v>1.91632</c:v>
                </c:pt>
                <c:pt idx="151">
                  <c:v>1.6498999999999999</c:v>
                </c:pt>
                <c:pt idx="152">
                  <c:v>2.1397699999999999</c:v>
                </c:pt>
                <c:pt idx="153">
                  <c:v>2.0038499999999999</c:v>
                </c:pt>
                <c:pt idx="154">
                  <c:v>2.0842900000000002</c:v>
                </c:pt>
                <c:pt idx="155">
                  <c:v>2.1229900000000002</c:v>
                </c:pt>
                <c:pt idx="156">
                  <c:v>2.1784699999999999</c:v>
                </c:pt>
                <c:pt idx="157">
                  <c:v>2.0507200000000001</c:v>
                </c:pt>
                <c:pt idx="158">
                  <c:v>2.3850699999999998</c:v>
                </c:pt>
                <c:pt idx="159">
                  <c:v>2.4229699999999998</c:v>
                </c:pt>
                <c:pt idx="160">
                  <c:v>2.3382000000000001</c:v>
                </c:pt>
                <c:pt idx="161">
                  <c:v>1.97455</c:v>
                </c:pt>
                <c:pt idx="162">
                  <c:v>2.1378200000000001</c:v>
                </c:pt>
                <c:pt idx="163">
                  <c:v>1.8772599999999999</c:v>
                </c:pt>
                <c:pt idx="164">
                  <c:v>2.1436799999999998</c:v>
                </c:pt>
                <c:pt idx="165">
                  <c:v>1.6073599999999999</c:v>
                </c:pt>
                <c:pt idx="166">
                  <c:v>1.89209</c:v>
                </c:pt>
                <c:pt idx="167">
                  <c:v>1.97296</c:v>
                </c:pt>
                <c:pt idx="168">
                  <c:v>2.0167199999999998</c:v>
                </c:pt>
                <c:pt idx="169">
                  <c:v>1.9085099999999999</c:v>
                </c:pt>
                <c:pt idx="170">
                  <c:v>1.8222</c:v>
                </c:pt>
                <c:pt idx="171">
                  <c:v>1.8549800000000001</c:v>
                </c:pt>
                <c:pt idx="172">
                  <c:v>2.06671</c:v>
                </c:pt>
                <c:pt idx="173">
                  <c:v>1.99017</c:v>
                </c:pt>
                <c:pt idx="174">
                  <c:v>1.85931</c:v>
                </c:pt>
                <c:pt idx="175">
                  <c:v>1.72296</c:v>
                </c:pt>
                <c:pt idx="176">
                  <c:v>1.6799900000000001</c:v>
                </c:pt>
                <c:pt idx="177">
                  <c:v>1.7737400000000001</c:v>
                </c:pt>
                <c:pt idx="178">
                  <c:v>1.81982</c:v>
                </c:pt>
                <c:pt idx="179">
                  <c:v>1.3269</c:v>
                </c:pt>
                <c:pt idx="180">
                  <c:v>1.6503300000000001</c:v>
                </c:pt>
                <c:pt idx="181">
                  <c:v>1.3124400000000001</c:v>
                </c:pt>
                <c:pt idx="182">
                  <c:v>1.4827300000000001</c:v>
                </c:pt>
                <c:pt idx="183">
                  <c:v>1.56982</c:v>
                </c:pt>
                <c:pt idx="184">
                  <c:v>1.4319500000000001</c:v>
                </c:pt>
                <c:pt idx="185">
                  <c:v>1.6397699999999999</c:v>
                </c:pt>
                <c:pt idx="186">
                  <c:v>1.73468</c:v>
                </c:pt>
                <c:pt idx="187">
                  <c:v>1.58002</c:v>
                </c:pt>
                <c:pt idx="188">
                  <c:v>1.6815800000000001</c:v>
                </c:pt>
                <c:pt idx="189">
                  <c:v>1.38666</c:v>
                </c:pt>
                <c:pt idx="190">
                  <c:v>1.43469</c:v>
                </c:pt>
                <c:pt idx="191">
                  <c:v>1.6233500000000001</c:v>
                </c:pt>
                <c:pt idx="192">
                  <c:v>1.6511199999999999</c:v>
                </c:pt>
                <c:pt idx="193">
                  <c:v>1.1062000000000001</c:v>
                </c:pt>
                <c:pt idx="194">
                  <c:v>1.40503</c:v>
                </c:pt>
                <c:pt idx="195">
                  <c:v>1.6233500000000001</c:v>
                </c:pt>
                <c:pt idx="196">
                  <c:v>1.9093</c:v>
                </c:pt>
                <c:pt idx="197">
                  <c:v>1.5581100000000001</c:v>
                </c:pt>
                <c:pt idx="198">
                  <c:v>1.6073599999999999</c:v>
                </c:pt>
                <c:pt idx="199">
                  <c:v>1.5737300000000001</c:v>
                </c:pt>
                <c:pt idx="200">
                  <c:v>1.7377899999999999</c:v>
                </c:pt>
                <c:pt idx="201">
                  <c:v>1.8627899999999999</c:v>
                </c:pt>
                <c:pt idx="202">
                  <c:v>1.7436499999999999</c:v>
                </c:pt>
                <c:pt idx="203">
                  <c:v>1.62531</c:v>
                </c:pt>
                <c:pt idx="204">
                  <c:v>1.3429</c:v>
                </c:pt>
                <c:pt idx="205">
                  <c:v>1.6952499999999999</c:v>
                </c:pt>
                <c:pt idx="206">
                  <c:v>1.7456100000000001</c:v>
                </c:pt>
                <c:pt idx="207">
                  <c:v>1.35345</c:v>
                </c:pt>
                <c:pt idx="208">
                  <c:v>1.43042</c:v>
                </c:pt>
                <c:pt idx="209">
                  <c:v>1.3917200000000001</c:v>
                </c:pt>
                <c:pt idx="210">
                  <c:v>1.1507000000000001</c:v>
                </c:pt>
                <c:pt idx="211">
                  <c:v>0.71710200000000002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405-452D-A3FD-A70A967FF80E}"/>
            </c:ext>
          </c:extLst>
        </c:ser>
        <c:ser>
          <c:idx val="5"/>
          <c:order val="5"/>
          <c:tx>
            <c:strRef>
              <c:f>'EDHS 6'!$G$1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'EDHS 6'!$A$2:$A$214</c:f>
              <c:numCache>
                <c:formatCode>General</c:formatCode>
                <c:ptCount val="213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</c:numCache>
            </c:numRef>
          </c:xVal>
          <c:yVal>
            <c:numRef>
              <c:f>'EDHS 6'!$G$2:$G$214</c:f>
              <c:numCache>
                <c:formatCode>General</c:formatCode>
                <c:ptCount val="213"/>
                <c:pt idx="0">
                  <c:v>6.0363800000000002E-2</c:v>
                </c:pt>
                <c:pt idx="1">
                  <c:v>0.36822500000000002</c:v>
                </c:pt>
                <c:pt idx="2">
                  <c:v>-0.10485800000000001</c:v>
                </c:pt>
                <c:pt idx="3">
                  <c:v>0.18853800000000001</c:v>
                </c:pt>
                <c:pt idx="4">
                  <c:v>7.0556599999999997E-2</c:v>
                </c:pt>
                <c:pt idx="5">
                  <c:v>0.15924099999999999</c:v>
                </c:pt>
                <c:pt idx="6">
                  <c:v>-6.2255900000000003E-2</c:v>
                </c:pt>
                <c:pt idx="7">
                  <c:v>-0.16656499999999999</c:v>
                </c:pt>
                <c:pt idx="8">
                  <c:v>-0.14624000000000001</c:v>
                </c:pt>
                <c:pt idx="9">
                  <c:v>0.21588099999999999</c:v>
                </c:pt>
                <c:pt idx="10">
                  <c:v>-0.25677499999999998</c:v>
                </c:pt>
                <c:pt idx="11">
                  <c:v>-0.42596400000000001</c:v>
                </c:pt>
                <c:pt idx="12">
                  <c:v>-0.27825899999999998</c:v>
                </c:pt>
                <c:pt idx="13">
                  <c:v>6.6650399999999999E-2</c:v>
                </c:pt>
                <c:pt idx="14">
                  <c:v>-8.6120600000000005E-2</c:v>
                </c:pt>
                <c:pt idx="15">
                  <c:v>0.59436</c:v>
                </c:pt>
                <c:pt idx="16">
                  <c:v>40.119399999999999</c:v>
                </c:pt>
                <c:pt idx="17">
                  <c:v>19.2545</c:v>
                </c:pt>
                <c:pt idx="18">
                  <c:v>25.561599999999999</c:v>
                </c:pt>
                <c:pt idx="19">
                  <c:v>36.81</c:v>
                </c:pt>
                <c:pt idx="20">
                  <c:v>43.686199999999999</c:v>
                </c:pt>
                <c:pt idx="21">
                  <c:v>48.037399999999998</c:v>
                </c:pt>
                <c:pt idx="22">
                  <c:v>51.049399999999999</c:v>
                </c:pt>
                <c:pt idx="23">
                  <c:v>53.059600000000003</c:v>
                </c:pt>
                <c:pt idx="24">
                  <c:v>54.623699999999999</c:v>
                </c:pt>
                <c:pt idx="25">
                  <c:v>55.923299999999998</c:v>
                </c:pt>
                <c:pt idx="26">
                  <c:v>56.570599999999999</c:v>
                </c:pt>
                <c:pt idx="27">
                  <c:v>57.049100000000003</c:v>
                </c:pt>
                <c:pt idx="28">
                  <c:v>57.4651</c:v>
                </c:pt>
                <c:pt idx="29">
                  <c:v>57.7408</c:v>
                </c:pt>
                <c:pt idx="30">
                  <c:v>58.213900000000002</c:v>
                </c:pt>
                <c:pt idx="31">
                  <c:v>58.294699999999999</c:v>
                </c:pt>
                <c:pt idx="32">
                  <c:v>58.299100000000003</c:v>
                </c:pt>
                <c:pt idx="33">
                  <c:v>58.442799999999998</c:v>
                </c:pt>
                <c:pt idx="34">
                  <c:v>58.823300000000003</c:v>
                </c:pt>
                <c:pt idx="35">
                  <c:v>58.655700000000003</c:v>
                </c:pt>
                <c:pt idx="36">
                  <c:v>58.896299999999997</c:v>
                </c:pt>
                <c:pt idx="37">
                  <c:v>58.973700000000001</c:v>
                </c:pt>
                <c:pt idx="38">
                  <c:v>58.947099999999999</c:v>
                </c:pt>
                <c:pt idx="39">
                  <c:v>59.019799999999996</c:v>
                </c:pt>
                <c:pt idx="40">
                  <c:v>58.9908</c:v>
                </c:pt>
                <c:pt idx="41">
                  <c:v>59.0916</c:v>
                </c:pt>
                <c:pt idx="42">
                  <c:v>59.028399999999998</c:v>
                </c:pt>
                <c:pt idx="43">
                  <c:v>59.008400000000002</c:v>
                </c:pt>
                <c:pt idx="44">
                  <c:v>59.315100000000001</c:v>
                </c:pt>
                <c:pt idx="45">
                  <c:v>59.311199999999999</c:v>
                </c:pt>
                <c:pt idx="46">
                  <c:v>59.804099999999998</c:v>
                </c:pt>
                <c:pt idx="47">
                  <c:v>59.759599999999999</c:v>
                </c:pt>
                <c:pt idx="48">
                  <c:v>59.711500000000001</c:v>
                </c:pt>
                <c:pt idx="49">
                  <c:v>59.7408</c:v>
                </c:pt>
                <c:pt idx="50">
                  <c:v>59.528399999999998</c:v>
                </c:pt>
                <c:pt idx="51">
                  <c:v>59.684199999999997</c:v>
                </c:pt>
                <c:pt idx="52">
                  <c:v>59.570900000000002</c:v>
                </c:pt>
                <c:pt idx="53">
                  <c:v>59.755699999999997</c:v>
                </c:pt>
                <c:pt idx="54">
                  <c:v>59.9741</c:v>
                </c:pt>
                <c:pt idx="55">
                  <c:v>59.871299999999998</c:v>
                </c:pt>
                <c:pt idx="56">
                  <c:v>59.835000000000001</c:v>
                </c:pt>
                <c:pt idx="57">
                  <c:v>59.856900000000003</c:v>
                </c:pt>
                <c:pt idx="58">
                  <c:v>59.842399999999998</c:v>
                </c:pt>
                <c:pt idx="59">
                  <c:v>60.170499999999997</c:v>
                </c:pt>
                <c:pt idx="60">
                  <c:v>60.0366</c:v>
                </c:pt>
                <c:pt idx="61">
                  <c:v>60.244399999999999</c:v>
                </c:pt>
                <c:pt idx="62">
                  <c:v>60.100999999999999</c:v>
                </c:pt>
                <c:pt idx="63">
                  <c:v>60.0229</c:v>
                </c:pt>
                <c:pt idx="64">
                  <c:v>59.695599999999999</c:v>
                </c:pt>
                <c:pt idx="65">
                  <c:v>60.146700000000003</c:v>
                </c:pt>
                <c:pt idx="66">
                  <c:v>59.987400000000001</c:v>
                </c:pt>
                <c:pt idx="67">
                  <c:v>60.073700000000002</c:v>
                </c:pt>
                <c:pt idx="68">
                  <c:v>60.176000000000002</c:v>
                </c:pt>
                <c:pt idx="69">
                  <c:v>60.104599999999998</c:v>
                </c:pt>
                <c:pt idx="70">
                  <c:v>59.790500000000002</c:v>
                </c:pt>
                <c:pt idx="71">
                  <c:v>59.837299999999999</c:v>
                </c:pt>
                <c:pt idx="72">
                  <c:v>59.7241</c:v>
                </c:pt>
                <c:pt idx="73">
                  <c:v>59.769300000000001</c:v>
                </c:pt>
                <c:pt idx="74">
                  <c:v>57.989699999999999</c:v>
                </c:pt>
                <c:pt idx="75">
                  <c:v>59.919699999999999</c:v>
                </c:pt>
                <c:pt idx="76">
                  <c:v>85.909199999999998</c:v>
                </c:pt>
                <c:pt idx="77">
                  <c:v>65.676000000000002</c:v>
                </c:pt>
                <c:pt idx="78">
                  <c:v>50.286200000000001</c:v>
                </c:pt>
                <c:pt idx="79">
                  <c:v>40.967399999999998</c:v>
                </c:pt>
                <c:pt idx="80">
                  <c:v>34.652200000000001</c:v>
                </c:pt>
                <c:pt idx="81">
                  <c:v>29.9346</c:v>
                </c:pt>
                <c:pt idx="82">
                  <c:v>26.097100000000001</c:v>
                </c:pt>
                <c:pt idx="83">
                  <c:v>23.206499999999998</c:v>
                </c:pt>
                <c:pt idx="84">
                  <c:v>20.790099999999999</c:v>
                </c:pt>
                <c:pt idx="85">
                  <c:v>18.591200000000001</c:v>
                </c:pt>
                <c:pt idx="86">
                  <c:v>17.0334</c:v>
                </c:pt>
                <c:pt idx="87">
                  <c:v>15.413500000000001</c:v>
                </c:pt>
                <c:pt idx="88">
                  <c:v>14.085000000000001</c:v>
                </c:pt>
                <c:pt idx="89">
                  <c:v>12.705299999999999</c:v>
                </c:pt>
                <c:pt idx="90">
                  <c:v>11.907999999999999</c:v>
                </c:pt>
                <c:pt idx="91">
                  <c:v>10.7096</c:v>
                </c:pt>
                <c:pt idx="92">
                  <c:v>9.8392900000000001</c:v>
                </c:pt>
                <c:pt idx="93">
                  <c:v>9.1931799999999999</c:v>
                </c:pt>
                <c:pt idx="94">
                  <c:v>8.2869299999999999</c:v>
                </c:pt>
                <c:pt idx="95">
                  <c:v>7.7443799999999996</c:v>
                </c:pt>
                <c:pt idx="96">
                  <c:v>7.3978900000000003</c:v>
                </c:pt>
                <c:pt idx="97">
                  <c:v>7.0506000000000002</c:v>
                </c:pt>
                <c:pt idx="98">
                  <c:v>6.48346</c:v>
                </c:pt>
                <c:pt idx="99">
                  <c:v>6.0197799999999999</c:v>
                </c:pt>
                <c:pt idx="100">
                  <c:v>5.6502100000000004</c:v>
                </c:pt>
                <c:pt idx="101">
                  <c:v>5.83575</c:v>
                </c:pt>
                <c:pt idx="102">
                  <c:v>5.26898</c:v>
                </c:pt>
                <c:pt idx="103">
                  <c:v>5.01349</c:v>
                </c:pt>
                <c:pt idx="104">
                  <c:v>4.7076399999999996</c:v>
                </c:pt>
                <c:pt idx="105">
                  <c:v>4.5076299999999998</c:v>
                </c:pt>
                <c:pt idx="106">
                  <c:v>4.7236900000000004</c:v>
                </c:pt>
                <c:pt idx="107">
                  <c:v>4.6674199999999999</c:v>
                </c:pt>
                <c:pt idx="108">
                  <c:v>4.3604099999999999</c:v>
                </c:pt>
                <c:pt idx="109">
                  <c:v>4.2615400000000001</c:v>
                </c:pt>
                <c:pt idx="110">
                  <c:v>4.1713300000000002</c:v>
                </c:pt>
                <c:pt idx="111">
                  <c:v>3.8463099999999999</c:v>
                </c:pt>
                <c:pt idx="112">
                  <c:v>3.8049300000000001</c:v>
                </c:pt>
                <c:pt idx="113">
                  <c:v>3.8338000000000001</c:v>
                </c:pt>
                <c:pt idx="114">
                  <c:v>3.6748699999999999</c:v>
                </c:pt>
                <c:pt idx="115">
                  <c:v>3.2916300000000001</c:v>
                </c:pt>
                <c:pt idx="116">
                  <c:v>3.1545399999999999</c:v>
                </c:pt>
                <c:pt idx="117">
                  <c:v>2.9799199999999999</c:v>
                </c:pt>
                <c:pt idx="118">
                  <c:v>3.0787399999999998</c:v>
                </c:pt>
                <c:pt idx="119">
                  <c:v>3.0560900000000002</c:v>
                </c:pt>
                <c:pt idx="120">
                  <c:v>3.1846299999999998</c:v>
                </c:pt>
                <c:pt idx="121">
                  <c:v>3.1303100000000001</c:v>
                </c:pt>
                <c:pt idx="122">
                  <c:v>3.23346</c:v>
                </c:pt>
                <c:pt idx="123">
                  <c:v>3.2908300000000001</c:v>
                </c:pt>
                <c:pt idx="124">
                  <c:v>3.1736499999999999</c:v>
                </c:pt>
                <c:pt idx="125">
                  <c:v>3.1408700000000001</c:v>
                </c:pt>
                <c:pt idx="126">
                  <c:v>2.9541599999999999</c:v>
                </c:pt>
                <c:pt idx="127">
                  <c:v>2.7728899999999999</c:v>
                </c:pt>
                <c:pt idx="128">
                  <c:v>2.9506199999999998</c:v>
                </c:pt>
                <c:pt idx="129">
                  <c:v>2.8975200000000001</c:v>
                </c:pt>
                <c:pt idx="130">
                  <c:v>2.7924199999999999</c:v>
                </c:pt>
                <c:pt idx="131">
                  <c:v>2.4869400000000002</c:v>
                </c:pt>
                <c:pt idx="132">
                  <c:v>2.7822900000000002</c:v>
                </c:pt>
                <c:pt idx="133">
                  <c:v>2.93811</c:v>
                </c:pt>
                <c:pt idx="134">
                  <c:v>2.9232800000000001</c:v>
                </c:pt>
                <c:pt idx="135">
                  <c:v>2.65924</c:v>
                </c:pt>
                <c:pt idx="136">
                  <c:v>2.7658700000000001</c:v>
                </c:pt>
                <c:pt idx="137">
                  <c:v>2.7510400000000002</c:v>
                </c:pt>
                <c:pt idx="138">
                  <c:v>2.6897000000000002</c:v>
                </c:pt>
                <c:pt idx="139">
                  <c:v>2.4346299999999998</c:v>
                </c:pt>
                <c:pt idx="140">
                  <c:v>2.6607699999999999</c:v>
                </c:pt>
                <c:pt idx="141">
                  <c:v>2.4295</c:v>
                </c:pt>
                <c:pt idx="142">
                  <c:v>2.2459099999999999</c:v>
                </c:pt>
                <c:pt idx="143">
                  <c:v>2.3479000000000001</c:v>
                </c:pt>
                <c:pt idx="144">
                  <c:v>2.2787500000000001</c:v>
                </c:pt>
                <c:pt idx="145">
                  <c:v>2.23773</c:v>
                </c:pt>
                <c:pt idx="146">
                  <c:v>2.36389</c:v>
                </c:pt>
                <c:pt idx="147">
                  <c:v>2.3576700000000002</c:v>
                </c:pt>
                <c:pt idx="148">
                  <c:v>2.70844</c:v>
                </c:pt>
                <c:pt idx="149">
                  <c:v>2.5056799999999999</c:v>
                </c:pt>
                <c:pt idx="150">
                  <c:v>2.62799</c:v>
                </c:pt>
                <c:pt idx="151">
                  <c:v>2.4021599999999999</c:v>
                </c:pt>
                <c:pt idx="152">
                  <c:v>2.6107800000000001</c:v>
                </c:pt>
                <c:pt idx="153">
                  <c:v>2.60101</c:v>
                </c:pt>
                <c:pt idx="154">
                  <c:v>2.6021700000000001</c:v>
                </c:pt>
                <c:pt idx="155">
                  <c:v>2.3435700000000002</c:v>
                </c:pt>
                <c:pt idx="156">
                  <c:v>2.20764</c:v>
                </c:pt>
                <c:pt idx="157">
                  <c:v>2.1990400000000001</c:v>
                </c:pt>
                <c:pt idx="158">
                  <c:v>2.3353899999999999</c:v>
                </c:pt>
                <c:pt idx="159">
                  <c:v>2.15686</c:v>
                </c:pt>
                <c:pt idx="160">
                  <c:v>2.5369299999999999</c:v>
                </c:pt>
                <c:pt idx="161">
                  <c:v>2.12561</c:v>
                </c:pt>
                <c:pt idx="162">
                  <c:v>2.2002600000000001</c:v>
                </c:pt>
                <c:pt idx="163">
                  <c:v>2.09985</c:v>
                </c:pt>
                <c:pt idx="164">
                  <c:v>2.0650599999999999</c:v>
                </c:pt>
                <c:pt idx="165">
                  <c:v>1.9256</c:v>
                </c:pt>
                <c:pt idx="166">
                  <c:v>1.6611899999999999</c:v>
                </c:pt>
                <c:pt idx="167">
                  <c:v>1.8482700000000001</c:v>
                </c:pt>
                <c:pt idx="168">
                  <c:v>1.82599</c:v>
                </c:pt>
                <c:pt idx="169">
                  <c:v>1.7901</c:v>
                </c:pt>
                <c:pt idx="170">
                  <c:v>2.0427900000000001</c:v>
                </c:pt>
                <c:pt idx="171">
                  <c:v>2.34009</c:v>
                </c:pt>
                <c:pt idx="172">
                  <c:v>2.1057100000000002</c:v>
                </c:pt>
                <c:pt idx="173">
                  <c:v>1.8615699999999999</c:v>
                </c:pt>
                <c:pt idx="174">
                  <c:v>2.16974</c:v>
                </c:pt>
                <c:pt idx="175">
                  <c:v>2.03302</c:v>
                </c:pt>
                <c:pt idx="176">
                  <c:v>1.91431</c:v>
                </c:pt>
                <c:pt idx="177">
                  <c:v>1.8552900000000001</c:v>
                </c:pt>
                <c:pt idx="178">
                  <c:v>1.93109</c:v>
                </c:pt>
                <c:pt idx="179">
                  <c:v>2.04047</c:v>
                </c:pt>
                <c:pt idx="180">
                  <c:v>2.3904399999999999</c:v>
                </c:pt>
                <c:pt idx="181">
                  <c:v>1.9162600000000001</c:v>
                </c:pt>
                <c:pt idx="182">
                  <c:v>2.0154399999999999</c:v>
                </c:pt>
                <c:pt idx="183">
                  <c:v>1.90259</c:v>
                </c:pt>
                <c:pt idx="184">
                  <c:v>1.89435</c:v>
                </c:pt>
                <c:pt idx="185">
                  <c:v>1.79047</c:v>
                </c:pt>
                <c:pt idx="186">
                  <c:v>2.1599699999999999</c:v>
                </c:pt>
                <c:pt idx="187">
                  <c:v>1.76312</c:v>
                </c:pt>
                <c:pt idx="188">
                  <c:v>1.7181999999999999</c:v>
                </c:pt>
                <c:pt idx="189">
                  <c:v>1.7236899999999999</c:v>
                </c:pt>
                <c:pt idx="190">
                  <c:v>1.6576500000000001</c:v>
                </c:pt>
                <c:pt idx="191">
                  <c:v>1.8861699999999999</c:v>
                </c:pt>
                <c:pt idx="192">
                  <c:v>1.76312</c:v>
                </c:pt>
                <c:pt idx="193">
                  <c:v>1.95221</c:v>
                </c:pt>
                <c:pt idx="194">
                  <c:v>1.8431999999999999</c:v>
                </c:pt>
                <c:pt idx="195">
                  <c:v>1.6365400000000001</c:v>
                </c:pt>
                <c:pt idx="196">
                  <c:v>1.43927</c:v>
                </c:pt>
                <c:pt idx="197">
                  <c:v>1.5115400000000001</c:v>
                </c:pt>
                <c:pt idx="198">
                  <c:v>1.52094</c:v>
                </c:pt>
                <c:pt idx="199">
                  <c:v>1.88385</c:v>
                </c:pt>
                <c:pt idx="200">
                  <c:v>2.1455700000000002</c:v>
                </c:pt>
                <c:pt idx="201">
                  <c:v>1.6791400000000001</c:v>
                </c:pt>
                <c:pt idx="202">
                  <c:v>1.9424399999999999</c:v>
                </c:pt>
                <c:pt idx="203">
                  <c:v>1.3580300000000001</c:v>
                </c:pt>
                <c:pt idx="204">
                  <c:v>1.1658299999999999</c:v>
                </c:pt>
                <c:pt idx="205">
                  <c:v>1.18146</c:v>
                </c:pt>
                <c:pt idx="206">
                  <c:v>1.34552</c:v>
                </c:pt>
                <c:pt idx="207">
                  <c:v>1.4783299999999999</c:v>
                </c:pt>
                <c:pt idx="208">
                  <c:v>1.1494800000000001</c:v>
                </c:pt>
                <c:pt idx="209">
                  <c:v>1.3033399999999999</c:v>
                </c:pt>
                <c:pt idx="210">
                  <c:v>1.34009</c:v>
                </c:pt>
                <c:pt idx="211">
                  <c:v>1.10687</c:v>
                </c:pt>
                <c:pt idx="212">
                  <c:v>1.0181899999999999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405-452D-A3FD-A70A967FF80E}"/>
            </c:ext>
          </c:extLst>
        </c:ser>
        <c:ser>
          <c:idx val="6"/>
          <c:order val="6"/>
          <c:tx>
            <c:strRef>
              <c:f>'EDHS 6'!$H$1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'EDHS 6'!$A$2:$A$214</c:f>
              <c:numCache>
                <c:formatCode>General</c:formatCode>
                <c:ptCount val="213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</c:numCache>
            </c:numRef>
          </c:xVal>
          <c:yVal>
            <c:numRef>
              <c:f>'EDHS 6'!$H$2:$H$214</c:f>
              <c:numCache>
                <c:formatCode>General</c:formatCode>
                <c:ptCount val="213"/>
                <c:pt idx="0">
                  <c:v>-4.4738800000000002E-2</c:v>
                </c:pt>
                <c:pt idx="1">
                  <c:v>7.6355000000000006E-2</c:v>
                </c:pt>
                <c:pt idx="2">
                  <c:v>-9.9426299999999995E-2</c:v>
                </c:pt>
                <c:pt idx="3">
                  <c:v>7.7514600000000003E-2</c:v>
                </c:pt>
                <c:pt idx="4">
                  <c:v>0.119324</c:v>
                </c:pt>
                <c:pt idx="5">
                  <c:v>-3.1066900000000001E-2</c:v>
                </c:pt>
                <c:pt idx="6">
                  <c:v>-0.101379</c:v>
                </c:pt>
                <c:pt idx="7">
                  <c:v>-0.17718500000000001</c:v>
                </c:pt>
                <c:pt idx="8">
                  <c:v>-1.81885E-2</c:v>
                </c:pt>
                <c:pt idx="9">
                  <c:v>-0.15295400000000001</c:v>
                </c:pt>
                <c:pt idx="10">
                  <c:v>0.25878899999999999</c:v>
                </c:pt>
                <c:pt idx="11">
                  <c:v>-0.12207</c:v>
                </c:pt>
                <c:pt idx="12">
                  <c:v>1.6174299999999999E-2</c:v>
                </c:pt>
                <c:pt idx="13">
                  <c:v>7.2448700000000005E-2</c:v>
                </c:pt>
                <c:pt idx="14">
                  <c:v>0.290771</c:v>
                </c:pt>
                <c:pt idx="15">
                  <c:v>-3.41797E-2</c:v>
                </c:pt>
                <c:pt idx="16">
                  <c:v>12.1408</c:v>
                </c:pt>
                <c:pt idx="17">
                  <c:v>21.3916</c:v>
                </c:pt>
                <c:pt idx="18">
                  <c:v>8.9352999999999998</c:v>
                </c:pt>
                <c:pt idx="19">
                  <c:v>18.423999999999999</c:v>
                </c:pt>
                <c:pt idx="20">
                  <c:v>27.1478</c:v>
                </c:pt>
                <c:pt idx="21">
                  <c:v>32.482999999999997</c:v>
                </c:pt>
                <c:pt idx="22">
                  <c:v>36.2134</c:v>
                </c:pt>
                <c:pt idx="23">
                  <c:v>38.904499999999999</c:v>
                </c:pt>
                <c:pt idx="24">
                  <c:v>40.993200000000002</c:v>
                </c:pt>
                <c:pt idx="25">
                  <c:v>42.198999999999998</c:v>
                </c:pt>
                <c:pt idx="26">
                  <c:v>43.398600000000002</c:v>
                </c:pt>
                <c:pt idx="27">
                  <c:v>44.3611</c:v>
                </c:pt>
                <c:pt idx="28">
                  <c:v>45.218899999999998</c:v>
                </c:pt>
                <c:pt idx="29">
                  <c:v>45.615000000000002</c:v>
                </c:pt>
                <c:pt idx="30">
                  <c:v>46.101700000000001</c:v>
                </c:pt>
                <c:pt idx="31">
                  <c:v>46.410299999999999</c:v>
                </c:pt>
                <c:pt idx="32">
                  <c:v>46.2181</c:v>
                </c:pt>
                <c:pt idx="33">
                  <c:v>46.480699999999999</c:v>
                </c:pt>
                <c:pt idx="34">
                  <c:v>46.717799999999997</c:v>
                </c:pt>
                <c:pt idx="35">
                  <c:v>47.1755</c:v>
                </c:pt>
                <c:pt idx="36">
                  <c:v>47.255200000000002</c:v>
                </c:pt>
                <c:pt idx="37">
                  <c:v>47.325899999999997</c:v>
                </c:pt>
                <c:pt idx="38">
                  <c:v>47.496299999999998</c:v>
                </c:pt>
                <c:pt idx="39">
                  <c:v>47.627499999999998</c:v>
                </c:pt>
                <c:pt idx="40">
                  <c:v>47.5212</c:v>
                </c:pt>
                <c:pt idx="41">
                  <c:v>47.575600000000001</c:v>
                </c:pt>
                <c:pt idx="42">
                  <c:v>47.581800000000001</c:v>
                </c:pt>
                <c:pt idx="43">
                  <c:v>47.382599999999996</c:v>
                </c:pt>
                <c:pt idx="44">
                  <c:v>47.177100000000003</c:v>
                </c:pt>
                <c:pt idx="45">
                  <c:v>47.323599999999999</c:v>
                </c:pt>
                <c:pt idx="46">
                  <c:v>47.277500000000003</c:v>
                </c:pt>
                <c:pt idx="47">
                  <c:v>47.145499999999998</c:v>
                </c:pt>
                <c:pt idx="48">
                  <c:v>47.271999999999998</c:v>
                </c:pt>
                <c:pt idx="49">
                  <c:v>47.406799999999997</c:v>
                </c:pt>
                <c:pt idx="50">
                  <c:v>47.488799999999998</c:v>
                </c:pt>
                <c:pt idx="51">
                  <c:v>47.688499999999998</c:v>
                </c:pt>
                <c:pt idx="52">
                  <c:v>47.655999999999999</c:v>
                </c:pt>
                <c:pt idx="53">
                  <c:v>47.552100000000003</c:v>
                </c:pt>
                <c:pt idx="54">
                  <c:v>47.420099999999998</c:v>
                </c:pt>
                <c:pt idx="55">
                  <c:v>47.107199999999999</c:v>
                </c:pt>
                <c:pt idx="56">
                  <c:v>47.359099999999998</c:v>
                </c:pt>
                <c:pt idx="57">
                  <c:v>47.347799999999999</c:v>
                </c:pt>
                <c:pt idx="58">
                  <c:v>47.795900000000003</c:v>
                </c:pt>
                <c:pt idx="59">
                  <c:v>47.397500000000001</c:v>
                </c:pt>
                <c:pt idx="60">
                  <c:v>47.414999999999999</c:v>
                </c:pt>
                <c:pt idx="61">
                  <c:v>47.255200000000002</c:v>
                </c:pt>
                <c:pt idx="62">
                  <c:v>47.226300000000002</c:v>
                </c:pt>
                <c:pt idx="63">
                  <c:v>47.358800000000002</c:v>
                </c:pt>
                <c:pt idx="64">
                  <c:v>47.481400000000001</c:v>
                </c:pt>
                <c:pt idx="65">
                  <c:v>47.292700000000004</c:v>
                </c:pt>
                <c:pt idx="66">
                  <c:v>47.360399999999998</c:v>
                </c:pt>
                <c:pt idx="67">
                  <c:v>47.194299999999998</c:v>
                </c:pt>
                <c:pt idx="68">
                  <c:v>46.9467</c:v>
                </c:pt>
                <c:pt idx="69">
                  <c:v>47.638399999999997</c:v>
                </c:pt>
                <c:pt idx="70">
                  <c:v>47.704099999999997</c:v>
                </c:pt>
                <c:pt idx="71">
                  <c:v>47.8568</c:v>
                </c:pt>
                <c:pt idx="72">
                  <c:v>47.526699999999998</c:v>
                </c:pt>
                <c:pt idx="73">
                  <c:v>47.770899999999997</c:v>
                </c:pt>
                <c:pt idx="74">
                  <c:v>47.831400000000002</c:v>
                </c:pt>
                <c:pt idx="75">
                  <c:v>45.657600000000002</c:v>
                </c:pt>
                <c:pt idx="76">
                  <c:v>57.668500000000002</c:v>
                </c:pt>
                <c:pt idx="77">
                  <c:v>63.646999999999998</c:v>
                </c:pt>
                <c:pt idx="78">
                  <c:v>52.535699999999999</c:v>
                </c:pt>
                <c:pt idx="79">
                  <c:v>39.692399999999999</c:v>
                </c:pt>
                <c:pt idx="80">
                  <c:v>32.564999999999998</c:v>
                </c:pt>
                <c:pt idx="81">
                  <c:v>27.516999999999999</c:v>
                </c:pt>
                <c:pt idx="82">
                  <c:v>23.934100000000001</c:v>
                </c:pt>
                <c:pt idx="83">
                  <c:v>20.9072</c:v>
                </c:pt>
                <c:pt idx="84">
                  <c:v>18.555700000000002</c:v>
                </c:pt>
                <c:pt idx="85">
                  <c:v>16.456800000000001</c:v>
                </c:pt>
                <c:pt idx="86">
                  <c:v>14.8361</c:v>
                </c:pt>
                <c:pt idx="87">
                  <c:v>13.519299999999999</c:v>
                </c:pt>
                <c:pt idx="88">
                  <c:v>12.663500000000001</c:v>
                </c:pt>
                <c:pt idx="89">
                  <c:v>11.714600000000001</c:v>
                </c:pt>
                <c:pt idx="90">
                  <c:v>10.6088</c:v>
                </c:pt>
                <c:pt idx="91">
                  <c:v>9.56738</c:v>
                </c:pt>
                <c:pt idx="92">
                  <c:v>8.8673699999999993</c:v>
                </c:pt>
                <c:pt idx="93">
                  <c:v>8.4333500000000008</c:v>
                </c:pt>
                <c:pt idx="94">
                  <c:v>7.7150299999999996</c:v>
                </c:pt>
                <c:pt idx="95">
                  <c:v>7.4036900000000001</c:v>
                </c:pt>
                <c:pt idx="96">
                  <c:v>7.0810500000000003</c:v>
                </c:pt>
                <c:pt idx="97">
                  <c:v>6.6931200000000004</c:v>
                </c:pt>
                <c:pt idx="98">
                  <c:v>6.35602</c:v>
                </c:pt>
                <c:pt idx="99">
                  <c:v>5.7790499999999998</c:v>
                </c:pt>
                <c:pt idx="100">
                  <c:v>5.1724199999999998</c:v>
                </c:pt>
                <c:pt idx="101">
                  <c:v>5.0841700000000003</c:v>
                </c:pt>
                <c:pt idx="102">
                  <c:v>4.9560500000000003</c:v>
                </c:pt>
                <c:pt idx="103">
                  <c:v>4.5814199999999996</c:v>
                </c:pt>
                <c:pt idx="104">
                  <c:v>4.2884500000000001</c:v>
                </c:pt>
                <c:pt idx="105">
                  <c:v>4.2009299999999996</c:v>
                </c:pt>
                <c:pt idx="106">
                  <c:v>3.87988</c:v>
                </c:pt>
                <c:pt idx="107">
                  <c:v>3.8642599999999998</c:v>
                </c:pt>
                <c:pt idx="108">
                  <c:v>3.8704800000000001</c:v>
                </c:pt>
                <c:pt idx="109">
                  <c:v>3.62866</c:v>
                </c:pt>
                <c:pt idx="110">
                  <c:v>3.10602</c:v>
                </c:pt>
                <c:pt idx="111">
                  <c:v>3.0895999999999999</c:v>
                </c:pt>
                <c:pt idx="112">
                  <c:v>3.25562</c:v>
                </c:pt>
                <c:pt idx="113">
                  <c:v>2.8759800000000002</c:v>
                </c:pt>
                <c:pt idx="114">
                  <c:v>2.6103499999999999</c:v>
                </c:pt>
                <c:pt idx="115">
                  <c:v>2.7044700000000002</c:v>
                </c:pt>
                <c:pt idx="116">
                  <c:v>2.6466699999999999</c:v>
                </c:pt>
                <c:pt idx="117">
                  <c:v>2.35175</c:v>
                </c:pt>
                <c:pt idx="118">
                  <c:v>2.19238</c:v>
                </c:pt>
                <c:pt idx="119">
                  <c:v>2.11267</c:v>
                </c:pt>
                <c:pt idx="120">
                  <c:v>2.3252000000000002</c:v>
                </c:pt>
                <c:pt idx="121">
                  <c:v>2.4533100000000001</c:v>
                </c:pt>
                <c:pt idx="122">
                  <c:v>2.3774999999999999</c:v>
                </c:pt>
                <c:pt idx="123">
                  <c:v>2.4314</c:v>
                </c:pt>
                <c:pt idx="124">
                  <c:v>2.3513199999999999</c:v>
                </c:pt>
                <c:pt idx="125">
                  <c:v>2.3064</c:v>
                </c:pt>
                <c:pt idx="126">
                  <c:v>2.3704800000000001</c:v>
                </c:pt>
                <c:pt idx="127">
                  <c:v>2.4150399999999999</c:v>
                </c:pt>
                <c:pt idx="128">
                  <c:v>2.1435499999999998</c:v>
                </c:pt>
                <c:pt idx="129">
                  <c:v>2.38184</c:v>
                </c:pt>
                <c:pt idx="130">
                  <c:v>2.2587899999999999</c:v>
                </c:pt>
                <c:pt idx="131">
                  <c:v>2.1583899999999998</c:v>
                </c:pt>
                <c:pt idx="132">
                  <c:v>1.91815</c:v>
                </c:pt>
                <c:pt idx="133">
                  <c:v>2.2384599999999999</c:v>
                </c:pt>
                <c:pt idx="134">
                  <c:v>2.0794700000000002</c:v>
                </c:pt>
                <c:pt idx="135">
                  <c:v>2.1486200000000002</c:v>
                </c:pt>
                <c:pt idx="136">
                  <c:v>2.2028799999999999</c:v>
                </c:pt>
                <c:pt idx="137">
                  <c:v>2.21191</c:v>
                </c:pt>
                <c:pt idx="138">
                  <c:v>1.91425</c:v>
                </c:pt>
                <c:pt idx="139">
                  <c:v>1.87402</c:v>
                </c:pt>
                <c:pt idx="140">
                  <c:v>1.8783000000000001</c:v>
                </c:pt>
                <c:pt idx="141">
                  <c:v>2.0830099999999998</c:v>
                </c:pt>
                <c:pt idx="142">
                  <c:v>1.73492</c:v>
                </c:pt>
                <c:pt idx="143">
                  <c:v>1.7653799999999999</c:v>
                </c:pt>
                <c:pt idx="144">
                  <c:v>1.9009400000000001</c:v>
                </c:pt>
                <c:pt idx="145">
                  <c:v>1.7286999999999999</c:v>
                </c:pt>
                <c:pt idx="146">
                  <c:v>1.64392</c:v>
                </c:pt>
                <c:pt idx="147">
                  <c:v>1.7575700000000001</c:v>
                </c:pt>
                <c:pt idx="148">
                  <c:v>1.8395999999999999</c:v>
                </c:pt>
                <c:pt idx="149">
                  <c:v>1.96973</c:v>
                </c:pt>
                <c:pt idx="150">
                  <c:v>1.7204600000000001</c:v>
                </c:pt>
                <c:pt idx="151">
                  <c:v>1.68848</c:v>
                </c:pt>
                <c:pt idx="152">
                  <c:v>1.56073</c:v>
                </c:pt>
                <c:pt idx="153">
                  <c:v>1.6450800000000001</c:v>
                </c:pt>
                <c:pt idx="154">
                  <c:v>1.8083499999999999</c:v>
                </c:pt>
                <c:pt idx="155">
                  <c:v>1.4360999999999999</c:v>
                </c:pt>
                <c:pt idx="156">
                  <c:v>1.35486</c:v>
                </c:pt>
                <c:pt idx="157">
                  <c:v>1.6520999999999999</c:v>
                </c:pt>
                <c:pt idx="158">
                  <c:v>1.6408100000000001</c:v>
                </c:pt>
                <c:pt idx="159">
                  <c:v>1.38104</c:v>
                </c:pt>
                <c:pt idx="160">
                  <c:v>1.0318000000000001</c:v>
                </c:pt>
                <c:pt idx="161">
                  <c:v>1.2341299999999999</c:v>
                </c:pt>
                <c:pt idx="162">
                  <c:v>1.2943100000000001</c:v>
                </c:pt>
                <c:pt idx="163">
                  <c:v>1.63104</c:v>
                </c:pt>
                <c:pt idx="164">
                  <c:v>1.3822000000000001</c:v>
                </c:pt>
                <c:pt idx="165">
                  <c:v>1.2950999999999999</c:v>
                </c:pt>
                <c:pt idx="166">
                  <c:v>1.2634300000000001</c:v>
                </c:pt>
                <c:pt idx="167">
                  <c:v>1.27051</c:v>
                </c:pt>
                <c:pt idx="168">
                  <c:v>1.4673499999999999</c:v>
                </c:pt>
                <c:pt idx="169">
                  <c:v>1.47089</c:v>
                </c:pt>
                <c:pt idx="170">
                  <c:v>1.73651</c:v>
                </c:pt>
                <c:pt idx="171">
                  <c:v>1.4915799999999999</c:v>
                </c:pt>
                <c:pt idx="172">
                  <c:v>1.43726</c:v>
                </c:pt>
                <c:pt idx="173">
                  <c:v>1.51074</c:v>
                </c:pt>
                <c:pt idx="174">
                  <c:v>1.44977</c:v>
                </c:pt>
                <c:pt idx="175">
                  <c:v>1.8325800000000001</c:v>
                </c:pt>
                <c:pt idx="176">
                  <c:v>1.6255500000000001</c:v>
                </c:pt>
                <c:pt idx="177">
                  <c:v>1.4528799999999999</c:v>
                </c:pt>
                <c:pt idx="178">
                  <c:v>1.4020999999999999</c:v>
                </c:pt>
                <c:pt idx="179">
                  <c:v>1.78101</c:v>
                </c:pt>
                <c:pt idx="180">
                  <c:v>1.4825999999999999</c:v>
                </c:pt>
                <c:pt idx="181">
                  <c:v>1.64978</c:v>
                </c:pt>
                <c:pt idx="182">
                  <c:v>1.49194</c:v>
                </c:pt>
                <c:pt idx="183">
                  <c:v>1.55603</c:v>
                </c:pt>
                <c:pt idx="184">
                  <c:v>1.4673499999999999</c:v>
                </c:pt>
                <c:pt idx="185">
                  <c:v>1.5697000000000001</c:v>
                </c:pt>
                <c:pt idx="186">
                  <c:v>1.3751800000000001</c:v>
                </c:pt>
                <c:pt idx="187">
                  <c:v>1.3638300000000001</c:v>
                </c:pt>
                <c:pt idx="188">
                  <c:v>1.21149</c:v>
                </c:pt>
                <c:pt idx="189">
                  <c:v>1.4009400000000001</c:v>
                </c:pt>
                <c:pt idx="190">
                  <c:v>1.5275300000000001</c:v>
                </c:pt>
                <c:pt idx="191">
                  <c:v>1.5130600000000001</c:v>
                </c:pt>
                <c:pt idx="192">
                  <c:v>1.1384300000000001</c:v>
                </c:pt>
                <c:pt idx="193">
                  <c:v>1.14862</c:v>
                </c:pt>
                <c:pt idx="194">
                  <c:v>0.91461199999999998</c:v>
                </c:pt>
                <c:pt idx="195">
                  <c:v>1.0716600000000001</c:v>
                </c:pt>
                <c:pt idx="196">
                  <c:v>1.06152</c:v>
                </c:pt>
                <c:pt idx="197">
                  <c:v>1.33887</c:v>
                </c:pt>
                <c:pt idx="198">
                  <c:v>1.3337399999999999</c:v>
                </c:pt>
                <c:pt idx="199">
                  <c:v>1.4033199999999999</c:v>
                </c:pt>
                <c:pt idx="200">
                  <c:v>1.4415899999999999</c:v>
                </c:pt>
                <c:pt idx="201">
                  <c:v>1.3779300000000001</c:v>
                </c:pt>
                <c:pt idx="202">
                  <c:v>1.1892100000000001</c:v>
                </c:pt>
                <c:pt idx="203">
                  <c:v>1.1591800000000001</c:v>
                </c:pt>
                <c:pt idx="204">
                  <c:v>0.943909</c:v>
                </c:pt>
                <c:pt idx="205">
                  <c:v>0.99627699999999997</c:v>
                </c:pt>
                <c:pt idx="206">
                  <c:v>0.84314</c:v>
                </c:pt>
                <c:pt idx="207">
                  <c:v>0.80053700000000005</c:v>
                </c:pt>
                <c:pt idx="208">
                  <c:v>0.65093999999999996</c:v>
                </c:pt>
                <c:pt idx="209">
                  <c:v>0.85406499999999996</c:v>
                </c:pt>
                <c:pt idx="210">
                  <c:v>0.85290500000000002</c:v>
                </c:pt>
                <c:pt idx="211">
                  <c:v>0.81072999999999995</c:v>
                </c:pt>
                <c:pt idx="212">
                  <c:v>0.71850599999999998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F405-452D-A3FD-A70A967FF80E}"/>
            </c:ext>
          </c:extLst>
        </c:ser>
        <c:ser>
          <c:idx val="7"/>
          <c:order val="7"/>
          <c:tx>
            <c:strRef>
              <c:f>'EDHS 6'!$I$1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'EDHS 6'!$A$2:$A$214</c:f>
              <c:numCache>
                <c:formatCode>General</c:formatCode>
                <c:ptCount val="213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</c:numCache>
            </c:numRef>
          </c:xVal>
          <c:yVal>
            <c:numRef>
              <c:f>'EDHS 6'!$I$2:$I$214</c:f>
              <c:numCache>
                <c:formatCode>General</c:formatCode>
                <c:ptCount val="213"/>
                <c:pt idx="0" formatCode="0.00E+00">
                  <c:v>-5.18799E-3</c:v>
                </c:pt>
                <c:pt idx="1">
                  <c:v>0.21667500000000001</c:v>
                </c:pt>
                <c:pt idx="2">
                  <c:v>2.0202600000000001E-2</c:v>
                </c:pt>
                <c:pt idx="3">
                  <c:v>-8.2519499999999996E-2</c:v>
                </c:pt>
                <c:pt idx="4">
                  <c:v>0.136597</c:v>
                </c:pt>
                <c:pt idx="5">
                  <c:v>-0.12585399999999999</c:v>
                </c:pt>
                <c:pt idx="6">
                  <c:v>-0.26495400000000002</c:v>
                </c:pt>
                <c:pt idx="7">
                  <c:v>-0.29736299999999999</c:v>
                </c:pt>
                <c:pt idx="8">
                  <c:v>-0.16766400000000001</c:v>
                </c:pt>
                <c:pt idx="9">
                  <c:v>2.1789599999999999E-2</c:v>
                </c:pt>
                <c:pt idx="10">
                  <c:v>0.22997999999999999</c:v>
                </c:pt>
                <c:pt idx="11">
                  <c:v>2.7221700000000001E-2</c:v>
                </c:pt>
                <c:pt idx="12">
                  <c:v>-0.11144999999999999</c:v>
                </c:pt>
                <c:pt idx="13">
                  <c:v>-0.155945</c:v>
                </c:pt>
                <c:pt idx="14">
                  <c:v>-0.17157</c:v>
                </c:pt>
                <c:pt idx="15">
                  <c:v>0.26202399999999998</c:v>
                </c:pt>
                <c:pt idx="16">
                  <c:v>18.858499999999999</c:v>
                </c:pt>
                <c:pt idx="17">
                  <c:v>2.00421</c:v>
                </c:pt>
                <c:pt idx="18">
                  <c:v>1.0975299999999999</c:v>
                </c:pt>
                <c:pt idx="19">
                  <c:v>5.3733500000000003</c:v>
                </c:pt>
                <c:pt idx="20">
                  <c:v>7.7882100000000003</c:v>
                </c:pt>
                <c:pt idx="21">
                  <c:v>9.5905199999999997</c:v>
                </c:pt>
                <c:pt idx="22">
                  <c:v>11.037000000000001</c:v>
                </c:pt>
                <c:pt idx="23">
                  <c:v>12.2241</c:v>
                </c:pt>
                <c:pt idx="24">
                  <c:v>13.2362</c:v>
                </c:pt>
                <c:pt idx="25">
                  <c:v>13.6812</c:v>
                </c:pt>
                <c:pt idx="26">
                  <c:v>14.4862</c:v>
                </c:pt>
                <c:pt idx="27">
                  <c:v>15.101100000000001</c:v>
                </c:pt>
                <c:pt idx="28">
                  <c:v>15.396000000000001</c:v>
                </c:pt>
                <c:pt idx="29">
                  <c:v>16.0702</c:v>
                </c:pt>
                <c:pt idx="30">
                  <c:v>16.400300000000001</c:v>
                </c:pt>
                <c:pt idx="31">
                  <c:v>16.7456</c:v>
                </c:pt>
                <c:pt idx="32">
                  <c:v>16.981100000000001</c:v>
                </c:pt>
                <c:pt idx="33">
                  <c:v>17.078399999999998</c:v>
                </c:pt>
                <c:pt idx="34">
                  <c:v>17.340900000000001</c:v>
                </c:pt>
                <c:pt idx="35">
                  <c:v>17.524100000000001</c:v>
                </c:pt>
                <c:pt idx="36">
                  <c:v>17.694800000000001</c:v>
                </c:pt>
                <c:pt idx="37">
                  <c:v>17.536300000000001</c:v>
                </c:pt>
                <c:pt idx="38">
                  <c:v>17.815899999999999</c:v>
                </c:pt>
                <c:pt idx="39">
                  <c:v>17.671800000000001</c:v>
                </c:pt>
                <c:pt idx="40">
                  <c:v>17.8413</c:v>
                </c:pt>
                <c:pt idx="41">
                  <c:v>18.038900000000002</c:v>
                </c:pt>
                <c:pt idx="42">
                  <c:v>18.309699999999999</c:v>
                </c:pt>
                <c:pt idx="43">
                  <c:v>18.0031</c:v>
                </c:pt>
                <c:pt idx="44">
                  <c:v>18.507300000000001</c:v>
                </c:pt>
                <c:pt idx="45">
                  <c:v>18.455400000000001</c:v>
                </c:pt>
                <c:pt idx="46">
                  <c:v>18.262799999999999</c:v>
                </c:pt>
                <c:pt idx="47">
                  <c:v>18.410799999999998</c:v>
                </c:pt>
                <c:pt idx="48">
                  <c:v>18.2515</c:v>
                </c:pt>
                <c:pt idx="49">
                  <c:v>18.11</c:v>
                </c:pt>
                <c:pt idx="50">
                  <c:v>18.439800000000002</c:v>
                </c:pt>
                <c:pt idx="51">
                  <c:v>18.6206</c:v>
                </c:pt>
                <c:pt idx="52">
                  <c:v>18.635100000000001</c:v>
                </c:pt>
                <c:pt idx="53">
                  <c:v>18.702300000000001</c:v>
                </c:pt>
                <c:pt idx="54">
                  <c:v>18.772200000000002</c:v>
                </c:pt>
                <c:pt idx="55">
                  <c:v>18.718299999999999</c:v>
                </c:pt>
                <c:pt idx="56">
                  <c:v>18.585100000000001</c:v>
                </c:pt>
                <c:pt idx="57">
                  <c:v>18.562000000000001</c:v>
                </c:pt>
                <c:pt idx="58">
                  <c:v>18.6296</c:v>
                </c:pt>
                <c:pt idx="59">
                  <c:v>18.4194</c:v>
                </c:pt>
                <c:pt idx="60">
                  <c:v>18.450299999999999</c:v>
                </c:pt>
                <c:pt idx="61">
                  <c:v>18.6995</c:v>
                </c:pt>
                <c:pt idx="62">
                  <c:v>18.5886</c:v>
                </c:pt>
                <c:pt idx="63">
                  <c:v>18.985800000000001</c:v>
                </c:pt>
                <c:pt idx="64">
                  <c:v>19.3323</c:v>
                </c:pt>
                <c:pt idx="65">
                  <c:v>19.451799999999999</c:v>
                </c:pt>
                <c:pt idx="66">
                  <c:v>19.368300000000001</c:v>
                </c:pt>
                <c:pt idx="67">
                  <c:v>19.318200000000001</c:v>
                </c:pt>
                <c:pt idx="68">
                  <c:v>19.432300000000001</c:v>
                </c:pt>
                <c:pt idx="69">
                  <c:v>19.4803</c:v>
                </c:pt>
                <c:pt idx="70">
                  <c:v>19.485800000000001</c:v>
                </c:pt>
                <c:pt idx="71">
                  <c:v>19.672499999999999</c:v>
                </c:pt>
                <c:pt idx="72">
                  <c:v>19.424499999999998</c:v>
                </c:pt>
                <c:pt idx="73">
                  <c:v>19.427199999999999</c:v>
                </c:pt>
                <c:pt idx="74">
                  <c:v>18.234999999999999</c:v>
                </c:pt>
                <c:pt idx="75">
                  <c:v>19.707699999999999</c:v>
                </c:pt>
                <c:pt idx="76">
                  <c:v>36.970999999999997</c:v>
                </c:pt>
                <c:pt idx="77">
                  <c:v>27.114000000000001</c:v>
                </c:pt>
                <c:pt idx="78">
                  <c:v>20.817900000000002</c:v>
                </c:pt>
                <c:pt idx="79">
                  <c:v>16.875299999999999</c:v>
                </c:pt>
                <c:pt idx="80">
                  <c:v>14.4284</c:v>
                </c:pt>
                <c:pt idx="81">
                  <c:v>12.5288</c:v>
                </c:pt>
                <c:pt idx="82">
                  <c:v>11.2112</c:v>
                </c:pt>
                <c:pt idx="83">
                  <c:v>10.061999999999999</c:v>
                </c:pt>
                <c:pt idx="84">
                  <c:v>8.9924900000000001</c:v>
                </c:pt>
                <c:pt idx="85">
                  <c:v>8.3221399999999992</c:v>
                </c:pt>
                <c:pt idx="86">
                  <c:v>7.6452</c:v>
                </c:pt>
                <c:pt idx="87">
                  <c:v>7.05579</c:v>
                </c:pt>
                <c:pt idx="88">
                  <c:v>6.4549599999999998</c:v>
                </c:pt>
                <c:pt idx="89">
                  <c:v>6.0182500000000001</c:v>
                </c:pt>
                <c:pt idx="90">
                  <c:v>5.5952099999999998</c:v>
                </c:pt>
                <c:pt idx="91">
                  <c:v>5.1784100000000004</c:v>
                </c:pt>
                <c:pt idx="92">
                  <c:v>4.6085200000000004</c:v>
                </c:pt>
                <c:pt idx="93">
                  <c:v>4.4014899999999999</c:v>
                </c:pt>
                <c:pt idx="94">
                  <c:v>4.1569200000000004</c:v>
                </c:pt>
                <c:pt idx="95">
                  <c:v>4.1080899999999998</c:v>
                </c:pt>
                <c:pt idx="96">
                  <c:v>3.9373800000000001</c:v>
                </c:pt>
                <c:pt idx="97">
                  <c:v>3.8483299999999998</c:v>
                </c:pt>
                <c:pt idx="98">
                  <c:v>3.3061500000000001</c:v>
                </c:pt>
                <c:pt idx="99">
                  <c:v>3.1760899999999999</c:v>
                </c:pt>
                <c:pt idx="100">
                  <c:v>3.3077399999999999</c:v>
                </c:pt>
                <c:pt idx="101">
                  <c:v>3.1698</c:v>
                </c:pt>
                <c:pt idx="102">
                  <c:v>3.1389800000000001</c:v>
                </c:pt>
                <c:pt idx="103">
                  <c:v>2.9124099999999999</c:v>
                </c:pt>
                <c:pt idx="104">
                  <c:v>2.6311599999999999</c:v>
                </c:pt>
                <c:pt idx="105">
                  <c:v>2.2623899999999999</c:v>
                </c:pt>
                <c:pt idx="106">
                  <c:v>2.5827</c:v>
                </c:pt>
                <c:pt idx="107">
                  <c:v>2.3686500000000001</c:v>
                </c:pt>
                <c:pt idx="108">
                  <c:v>2.5120200000000001</c:v>
                </c:pt>
                <c:pt idx="109">
                  <c:v>2.2901600000000002</c:v>
                </c:pt>
                <c:pt idx="110">
                  <c:v>2.3690199999999999</c:v>
                </c:pt>
                <c:pt idx="111">
                  <c:v>2.31671</c:v>
                </c:pt>
                <c:pt idx="112">
                  <c:v>2.4116200000000001</c:v>
                </c:pt>
                <c:pt idx="113">
                  <c:v>2.30383</c:v>
                </c:pt>
                <c:pt idx="114">
                  <c:v>2.2147199999999998</c:v>
                </c:pt>
                <c:pt idx="115">
                  <c:v>1.8643799999999999</c:v>
                </c:pt>
                <c:pt idx="116">
                  <c:v>1.8878200000000001</c:v>
                </c:pt>
                <c:pt idx="117">
                  <c:v>2.1155400000000002</c:v>
                </c:pt>
                <c:pt idx="118">
                  <c:v>1.96008</c:v>
                </c:pt>
                <c:pt idx="119">
                  <c:v>1.88818</c:v>
                </c:pt>
                <c:pt idx="120">
                  <c:v>1.85223</c:v>
                </c:pt>
                <c:pt idx="121">
                  <c:v>2.1287799999999999</c:v>
                </c:pt>
                <c:pt idx="122">
                  <c:v>1.94519</c:v>
                </c:pt>
                <c:pt idx="123">
                  <c:v>1.86633</c:v>
                </c:pt>
                <c:pt idx="124">
                  <c:v>2.0143399999999998</c:v>
                </c:pt>
                <c:pt idx="125">
                  <c:v>1.9694199999999999</c:v>
                </c:pt>
                <c:pt idx="126">
                  <c:v>1.8748800000000001</c:v>
                </c:pt>
                <c:pt idx="127">
                  <c:v>2.1120000000000001</c:v>
                </c:pt>
                <c:pt idx="128">
                  <c:v>2.0701900000000002</c:v>
                </c:pt>
                <c:pt idx="129">
                  <c:v>1.77606</c:v>
                </c:pt>
                <c:pt idx="130">
                  <c:v>1.8182400000000001</c:v>
                </c:pt>
                <c:pt idx="131">
                  <c:v>1.8928799999999999</c:v>
                </c:pt>
                <c:pt idx="132">
                  <c:v>2.1491099999999999</c:v>
                </c:pt>
                <c:pt idx="133">
                  <c:v>1.9718</c:v>
                </c:pt>
                <c:pt idx="134">
                  <c:v>1.9342699999999999</c:v>
                </c:pt>
                <c:pt idx="135">
                  <c:v>1.6886000000000001</c:v>
                </c:pt>
                <c:pt idx="136">
                  <c:v>1.8010900000000001</c:v>
                </c:pt>
                <c:pt idx="137">
                  <c:v>2.0834999999999999</c:v>
                </c:pt>
                <c:pt idx="138">
                  <c:v>1.9483600000000001</c:v>
                </c:pt>
                <c:pt idx="139">
                  <c:v>2.0475500000000002</c:v>
                </c:pt>
                <c:pt idx="140">
                  <c:v>2.1920799999999998</c:v>
                </c:pt>
                <c:pt idx="141">
                  <c:v>2.3460100000000002</c:v>
                </c:pt>
                <c:pt idx="142">
                  <c:v>2.2405400000000002</c:v>
                </c:pt>
                <c:pt idx="143">
                  <c:v>1.97644</c:v>
                </c:pt>
                <c:pt idx="144">
                  <c:v>1.6936599999999999</c:v>
                </c:pt>
                <c:pt idx="145">
                  <c:v>1.9737499999999999</c:v>
                </c:pt>
                <c:pt idx="146">
                  <c:v>2.1658900000000001</c:v>
                </c:pt>
                <c:pt idx="147">
                  <c:v>2.0882000000000001</c:v>
                </c:pt>
                <c:pt idx="148">
                  <c:v>2.0198399999999999</c:v>
                </c:pt>
                <c:pt idx="149">
                  <c:v>2.0421100000000001</c:v>
                </c:pt>
                <c:pt idx="150">
                  <c:v>1.8737200000000001</c:v>
                </c:pt>
                <c:pt idx="151">
                  <c:v>1.9386000000000001</c:v>
                </c:pt>
                <c:pt idx="152">
                  <c:v>2.0475500000000002</c:v>
                </c:pt>
                <c:pt idx="153">
                  <c:v>2.0346700000000002</c:v>
                </c:pt>
                <c:pt idx="154">
                  <c:v>2.1440399999999999</c:v>
                </c:pt>
                <c:pt idx="155">
                  <c:v>2.2643399999999998</c:v>
                </c:pt>
                <c:pt idx="156">
                  <c:v>2.4549599999999998</c:v>
                </c:pt>
                <c:pt idx="157">
                  <c:v>1.9940199999999999</c:v>
                </c:pt>
                <c:pt idx="158">
                  <c:v>2.00732</c:v>
                </c:pt>
                <c:pt idx="159">
                  <c:v>2.0701900000000002</c:v>
                </c:pt>
                <c:pt idx="160">
                  <c:v>1.9842500000000001</c:v>
                </c:pt>
                <c:pt idx="161">
                  <c:v>2.16669</c:v>
                </c:pt>
                <c:pt idx="162">
                  <c:v>2.0081199999999999</c:v>
                </c:pt>
                <c:pt idx="163">
                  <c:v>2.0788000000000002</c:v>
                </c:pt>
                <c:pt idx="164">
                  <c:v>2.1522199999999998</c:v>
                </c:pt>
                <c:pt idx="165">
                  <c:v>2.2749000000000001</c:v>
                </c:pt>
                <c:pt idx="166">
                  <c:v>2.26044</c:v>
                </c:pt>
                <c:pt idx="167">
                  <c:v>2.35107</c:v>
                </c:pt>
                <c:pt idx="168">
                  <c:v>2.32843</c:v>
                </c:pt>
                <c:pt idx="169">
                  <c:v>2.50848</c:v>
                </c:pt>
                <c:pt idx="170">
                  <c:v>2.33582</c:v>
                </c:pt>
                <c:pt idx="171">
                  <c:v>2.3382000000000001</c:v>
                </c:pt>
                <c:pt idx="172">
                  <c:v>2.1858499999999998</c:v>
                </c:pt>
                <c:pt idx="173">
                  <c:v>2.5037799999999999</c:v>
                </c:pt>
                <c:pt idx="174">
                  <c:v>2.3940399999999999</c:v>
                </c:pt>
                <c:pt idx="175">
                  <c:v>2.4686300000000001</c:v>
                </c:pt>
                <c:pt idx="176">
                  <c:v>2.5885600000000002</c:v>
                </c:pt>
                <c:pt idx="177">
                  <c:v>2.83582</c:v>
                </c:pt>
                <c:pt idx="178">
                  <c:v>2.5616500000000002</c:v>
                </c:pt>
                <c:pt idx="179">
                  <c:v>2.3706100000000001</c:v>
                </c:pt>
                <c:pt idx="180">
                  <c:v>2.50732</c:v>
                </c:pt>
                <c:pt idx="181">
                  <c:v>2.3186599999999999</c:v>
                </c:pt>
                <c:pt idx="182">
                  <c:v>2.5506600000000001</c:v>
                </c:pt>
                <c:pt idx="183">
                  <c:v>2.2889400000000002</c:v>
                </c:pt>
                <c:pt idx="184">
                  <c:v>2.3737200000000001</c:v>
                </c:pt>
                <c:pt idx="185">
                  <c:v>2.3565700000000001</c:v>
                </c:pt>
                <c:pt idx="186">
                  <c:v>2.29834</c:v>
                </c:pt>
                <c:pt idx="187">
                  <c:v>2.4885899999999999</c:v>
                </c:pt>
                <c:pt idx="188">
                  <c:v>2.61395</c:v>
                </c:pt>
                <c:pt idx="189">
                  <c:v>1.99011</c:v>
                </c:pt>
                <c:pt idx="190">
                  <c:v>1.94208</c:v>
                </c:pt>
                <c:pt idx="191">
                  <c:v>1.8120099999999999</c:v>
                </c:pt>
                <c:pt idx="192">
                  <c:v>1.7069099999999999</c:v>
                </c:pt>
                <c:pt idx="193">
                  <c:v>1.78894</c:v>
                </c:pt>
                <c:pt idx="194">
                  <c:v>1.61633</c:v>
                </c:pt>
                <c:pt idx="195">
                  <c:v>1.86395</c:v>
                </c:pt>
                <c:pt idx="196">
                  <c:v>1.86005</c:v>
                </c:pt>
                <c:pt idx="197">
                  <c:v>1.7620199999999999</c:v>
                </c:pt>
                <c:pt idx="198">
                  <c:v>1.80383</c:v>
                </c:pt>
                <c:pt idx="199">
                  <c:v>1.89246</c:v>
                </c:pt>
                <c:pt idx="200">
                  <c:v>1.9526399999999999</c:v>
                </c:pt>
                <c:pt idx="201">
                  <c:v>1.92059</c:v>
                </c:pt>
                <c:pt idx="202">
                  <c:v>2.0975299999999999</c:v>
                </c:pt>
                <c:pt idx="203">
                  <c:v>1.88232</c:v>
                </c:pt>
                <c:pt idx="204">
                  <c:v>1.8081100000000001</c:v>
                </c:pt>
                <c:pt idx="205">
                  <c:v>1.8327</c:v>
                </c:pt>
                <c:pt idx="206">
                  <c:v>1.8694500000000001</c:v>
                </c:pt>
                <c:pt idx="207">
                  <c:v>1.86005</c:v>
                </c:pt>
                <c:pt idx="208">
                  <c:v>1.4752799999999999</c:v>
                </c:pt>
                <c:pt idx="209">
                  <c:v>1.6331199999999999</c:v>
                </c:pt>
                <c:pt idx="210">
                  <c:v>1.6827399999999999</c:v>
                </c:pt>
                <c:pt idx="211">
                  <c:v>1.70343</c:v>
                </c:pt>
                <c:pt idx="212">
                  <c:v>1.7862499999999999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F405-452D-A3FD-A70A967FF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493408"/>
        <c:axId val="561493736"/>
      </c:scatterChart>
      <c:valAx>
        <c:axId val="561493408"/>
        <c:scaling>
          <c:orientation val="minMax"/>
          <c:max val="200"/>
          <c:min val="-2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1493736"/>
        <c:crossesAt val="-20"/>
        <c:crossBetween val="midCat"/>
      </c:valAx>
      <c:valAx>
        <c:axId val="561493736"/>
        <c:scaling>
          <c:orientation val="minMax"/>
          <c:max val="100"/>
          <c:min val="-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1493408"/>
        <c:crossesAt val="-20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42499999999997"/>
          <c:y val="5.1241203703703705E-2"/>
          <c:w val="0.76719166666666672"/>
          <c:h val="0.77287916666666667"/>
        </c:manualLayout>
      </c:layout>
      <c:scatterChart>
        <c:scatterStyle val="smoothMarker"/>
        <c:varyColors val="0"/>
        <c:ser>
          <c:idx val="0"/>
          <c:order val="0"/>
          <c:spPr>
            <a:ln w="1270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'DHS-2'!$A$1:$A$282</c:f>
              <c:numCache>
                <c:formatCode>General</c:formatCode>
                <c:ptCount val="282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50</c:v>
                </c:pt>
                <c:pt idx="81">
                  <c:v>51</c:v>
                </c:pt>
                <c:pt idx="82">
                  <c:v>52</c:v>
                </c:pt>
                <c:pt idx="83">
                  <c:v>53</c:v>
                </c:pt>
                <c:pt idx="84">
                  <c:v>54</c:v>
                </c:pt>
                <c:pt idx="85">
                  <c:v>55</c:v>
                </c:pt>
                <c:pt idx="86">
                  <c:v>56</c:v>
                </c:pt>
                <c:pt idx="87">
                  <c:v>57</c:v>
                </c:pt>
                <c:pt idx="88">
                  <c:v>58</c:v>
                </c:pt>
                <c:pt idx="89">
                  <c:v>59</c:v>
                </c:pt>
                <c:pt idx="90">
                  <c:v>60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66</c:v>
                </c:pt>
                <c:pt idx="97">
                  <c:v>67</c:v>
                </c:pt>
                <c:pt idx="98">
                  <c:v>68</c:v>
                </c:pt>
                <c:pt idx="99">
                  <c:v>69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73</c:v>
                </c:pt>
                <c:pt idx="104">
                  <c:v>74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78</c:v>
                </c:pt>
                <c:pt idx="109">
                  <c:v>79</c:v>
                </c:pt>
                <c:pt idx="110">
                  <c:v>80</c:v>
                </c:pt>
                <c:pt idx="111">
                  <c:v>81</c:v>
                </c:pt>
                <c:pt idx="112">
                  <c:v>82</c:v>
                </c:pt>
                <c:pt idx="113">
                  <c:v>83</c:v>
                </c:pt>
                <c:pt idx="114">
                  <c:v>84</c:v>
                </c:pt>
                <c:pt idx="115">
                  <c:v>85</c:v>
                </c:pt>
                <c:pt idx="116">
                  <c:v>86</c:v>
                </c:pt>
                <c:pt idx="117">
                  <c:v>87</c:v>
                </c:pt>
                <c:pt idx="118">
                  <c:v>88</c:v>
                </c:pt>
                <c:pt idx="119">
                  <c:v>89</c:v>
                </c:pt>
                <c:pt idx="120">
                  <c:v>90</c:v>
                </c:pt>
                <c:pt idx="121">
                  <c:v>91</c:v>
                </c:pt>
                <c:pt idx="122">
                  <c:v>92</c:v>
                </c:pt>
                <c:pt idx="123">
                  <c:v>93</c:v>
                </c:pt>
                <c:pt idx="124">
                  <c:v>94</c:v>
                </c:pt>
                <c:pt idx="125">
                  <c:v>95</c:v>
                </c:pt>
                <c:pt idx="126">
                  <c:v>96</c:v>
                </c:pt>
                <c:pt idx="127">
                  <c:v>97</c:v>
                </c:pt>
                <c:pt idx="128">
                  <c:v>98</c:v>
                </c:pt>
                <c:pt idx="129">
                  <c:v>99</c:v>
                </c:pt>
                <c:pt idx="130">
                  <c:v>100</c:v>
                </c:pt>
                <c:pt idx="131">
                  <c:v>101</c:v>
                </c:pt>
                <c:pt idx="132">
                  <c:v>102</c:v>
                </c:pt>
                <c:pt idx="133">
                  <c:v>103</c:v>
                </c:pt>
                <c:pt idx="134">
                  <c:v>104</c:v>
                </c:pt>
                <c:pt idx="135">
                  <c:v>105</c:v>
                </c:pt>
                <c:pt idx="136">
                  <c:v>106</c:v>
                </c:pt>
                <c:pt idx="137">
                  <c:v>107</c:v>
                </c:pt>
                <c:pt idx="138">
                  <c:v>108</c:v>
                </c:pt>
                <c:pt idx="139">
                  <c:v>109</c:v>
                </c:pt>
                <c:pt idx="140">
                  <c:v>110</c:v>
                </c:pt>
                <c:pt idx="141">
                  <c:v>111</c:v>
                </c:pt>
                <c:pt idx="142">
                  <c:v>112</c:v>
                </c:pt>
                <c:pt idx="143">
                  <c:v>113</c:v>
                </c:pt>
                <c:pt idx="144">
                  <c:v>114</c:v>
                </c:pt>
                <c:pt idx="145">
                  <c:v>115</c:v>
                </c:pt>
                <c:pt idx="146">
                  <c:v>116</c:v>
                </c:pt>
                <c:pt idx="147">
                  <c:v>117</c:v>
                </c:pt>
                <c:pt idx="148">
                  <c:v>118</c:v>
                </c:pt>
                <c:pt idx="149">
                  <c:v>119</c:v>
                </c:pt>
                <c:pt idx="150">
                  <c:v>120</c:v>
                </c:pt>
                <c:pt idx="151">
                  <c:v>121</c:v>
                </c:pt>
                <c:pt idx="152">
                  <c:v>122</c:v>
                </c:pt>
                <c:pt idx="153">
                  <c:v>123</c:v>
                </c:pt>
                <c:pt idx="154">
                  <c:v>124</c:v>
                </c:pt>
                <c:pt idx="155">
                  <c:v>125</c:v>
                </c:pt>
                <c:pt idx="156">
                  <c:v>126</c:v>
                </c:pt>
                <c:pt idx="157">
                  <c:v>127</c:v>
                </c:pt>
                <c:pt idx="158">
                  <c:v>128</c:v>
                </c:pt>
                <c:pt idx="159">
                  <c:v>129</c:v>
                </c:pt>
                <c:pt idx="160">
                  <c:v>130</c:v>
                </c:pt>
                <c:pt idx="161">
                  <c:v>131</c:v>
                </c:pt>
                <c:pt idx="162">
                  <c:v>132</c:v>
                </c:pt>
                <c:pt idx="163">
                  <c:v>133</c:v>
                </c:pt>
                <c:pt idx="164">
                  <c:v>134</c:v>
                </c:pt>
                <c:pt idx="165">
                  <c:v>135</c:v>
                </c:pt>
                <c:pt idx="166">
                  <c:v>136</c:v>
                </c:pt>
                <c:pt idx="167">
                  <c:v>137</c:v>
                </c:pt>
                <c:pt idx="168">
                  <c:v>138</c:v>
                </c:pt>
                <c:pt idx="169">
                  <c:v>139</c:v>
                </c:pt>
                <c:pt idx="170">
                  <c:v>140</c:v>
                </c:pt>
                <c:pt idx="171">
                  <c:v>141</c:v>
                </c:pt>
                <c:pt idx="172">
                  <c:v>142</c:v>
                </c:pt>
                <c:pt idx="173">
                  <c:v>143</c:v>
                </c:pt>
                <c:pt idx="174">
                  <c:v>144</c:v>
                </c:pt>
                <c:pt idx="175">
                  <c:v>145</c:v>
                </c:pt>
                <c:pt idx="176">
                  <c:v>146</c:v>
                </c:pt>
                <c:pt idx="177">
                  <c:v>147</c:v>
                </c:pt>
                <c:pt idx="178">
                  <c:v>148</c:v>
                </c:pt>
                <c:pt idx="179">
                  <c:v>149</c:v>
                </c:pt>
                <c:pt idx="180">
                  <c:v>150</c:v>
                </c:pt>
                <c:pt idx="181">
                  <c:v>151</c:v>
                </c:pt>
                <c:pt idx="182">
                  <c:v>152</c:v>
                </c:pt>
                <c:pt idx="183">
                  <c:v>153</c:v>
                </c:pt>
                <c:pt idx="184">
                  <c:v>154</c:v>
                </c:pt>
                <c:pt idx="185">
                  <c:v>155</c:v>
                </c:pt>
                <c:pt idx="186">
                  <c:v>156</c:v>
                </c:pt>
                <c:pt idx="187">
                  <c:v>157</c:v>
                </c:pt>
                <c:pt idx="188">
                  <c:v>158</c:v>
                </c:pt>
                <c:pt idx="189">
                  <c:v>159</c:v>
                </c:pt>
                <c:pt idx="190">
                  <c:v>160</c:v>
                </c:pt>
                <c:pt idx="191">
                  <c:v>161</c:v>
                </c:pt>
                <c:pt idx="192">
                  <c:v>162</c:v>
                </c:pt>
                <c:pt idx="193">
                  <c:v>163</c:v>
                </c:pt>
                <c:pt idx="194">
                  <c:v>164</c:v>
                </c:pt>
                <c:pt idx="195">
                  <c:v>165</c:v>
                </c:pt>
                <c:pt idx="196">
                  <c:v>166</c:v>
                </c:pt>
                <c:pt idx="197">
                  <c:v>167</c:v>
                </c:pt>
                <c:pt idx="198">
                  <c:v>168</c:v>
                </c:pt>
                <c:pt idx="199">
                  <c:v>169</c:v>
                </c:pt>
                <c:pt idx="200">
                  <c:v>170</c:v>
                </c:pt>
                <c:pt idx="201">
                  <c:v>171</c:v>
                </c:pt>
                <c:pt idx="202">
                  <c:v>172</c:v>
                </c:pt>
                <c:pt idx="203">
                  <c:v>173</c:v>
                </c:pt>
                <c:pt idx="204">
                  <c:v>174</c:v>
                </c:pt>
                <c:pt idx="205">
                  <c:v>175</c:v>
                </c:pt>
                <c:pt idx="206">
                  <c:v>176</c:v>
                </c:pt>
                <c:pt idx="207">
                  <c:v>177</c:v>
                </c:pt>
                <c:pt idx="208">
                  <c:v>178</c:v>
                </c:pt>
                <c:pt idx="209">
                  <c:v>179</c:v>
                </c:pt>
                <c:pt idx="210">
                  <c:v>180</c:v>
                </c:pt>
                <c:pt idx="211">
                  <c:v>181</c:v>
                </c:pt>
                <c:pt idx="212">
                  <c:v>182</c:v>
                </c:pt>
                <c:pt idx="213">
                  <c:v>183</c:v>
                </c:pt>
                <c:pt idx="214">
                  <c:v>184</c:v>
                </c:pt>
                <c:pt idx="215">
                  <c:v>185</c:v>
                </c:pt>
                <c:pt idx="216">
                  <c:v>186</c:v>
                </c:pt>
                <c:pt idx="217">
                  <c:v>187</c:v>
                </c:pt>
                <c:pt idx="218">
                  <c:v>188</c:v>
                </c:pt>
                <c:pt idx="219">
                  <c:v>189</c:v>
                </c:pt>
                <c:pt idx="220">
                  <c:v>190</c:v>
                </c:pt>
                <c:pt idx="221">
                  <c:v>191</c:v>
                </c:pt>
                <c:pt idx="222">
                  <c:v>192</c:v>
                </c:pt>
                <c:pt idx="223">
                  <c:v>193</c:v>
                </c:pt>
                <c:pt idx="224">
                  <c:v>194</c:v>
                </c:pt>
                <c:pt idx="225">
                  <c:v>195</c:v>
                </c:pt>
                <c:pt idx="226">
                  <c:v>196</c:v>
                </c:pt>
                <c:pt idx="227">
                  <c:v>197</c:v>
                </c:pt>
                <c:pt idx="228">
                  <c:v>198</c:v>
                </c:pt>
                <c:pt idx="229">
                  <c:v>199</c:v>
                </c:pt>
                <c:pt idx="230">
                  <c:v>200</c:v>
                </c:pt>
                <c:pt idx="231">
                  <c:v>201</c:v>
                </c:pt>
                <c:pt idx="232">
                  <c:v>202</c:v>
                </c:pt>
                <c:pt idx="233">
                  <c:v>203</c:v>
                </c:pt>
                <c:pt idx="234">
                  <c:v>204</c:v>
                </c:pt>
                <c:pt idx="235">
                  <c:v>205</c:v>
                </c:pt>
                <c:pt idx="236">
                  <c:v>206</c:v>
                </c:pt>
                <c:pt idx="237">
                  <c:v>207</c:v>
                </c:pt>
                <c:pt idx="238">
                  <c:v>208</c:v>
                </c:pt>
                <c:pt idx="239">
                  <c:v>209</c:v>
                </c:pt>
                <c:pt idx="240">
                  <c:v>210</c:v>
                </c:pt>
                <c:pt idx="241">
                  <c:v>211</c:v>
                </c:pt>
                <c:pt idx="242">
                  <c:v>212</c:v>
                </c:pt>
                <c:pt idx="243">
                  <c:v>213</c:v>
                </c:pt>
                <c:pt idx="244">
                  <c:v>214</c:v>
                </c:pt>
                <c:pt idx="245">
                  <c:v>215</c:v>
                </c:pt>
                <c:pt idx="246">
                  <c:v>216</c:v>
                </c:pt>
                <c:pt idx="247">
                  <c:v>217</c:v>
                </c:pt>
                <c:pt idx="248">
                  <c:v>218</c:v>
                </c:pt>
                <c:pt idx="249">
                  <c:v>219</c:v>
                </c:pt>
                <c:pt idx="250">
                  <c:v>220</c:v>
                </c:pt>
                <c:pt idx="251">
                  <c:v>221</c:v>
                </c:pt>
                <c:pt idx="252">
                  <c:v>222</c:v>
                </c:pt>
                <c:pt idx="253">
                  <c:v>223</c:v>
                </c:pt>
                <c:pt idx="254">
                  <c:v>224</c:v>
                </c:pt>
                <c:pt idx="255">
                  <c:v>225</c:v>
                </c:pt>
                <c:pt idx="256">
                  <c:v>226</c:v>
                </c:pt>
                <c:pt idx="257">
                  <c:v>227</c:v>
                </c:pt>
                <c:pt idx="258">
                  <c:v>228</c:v>
                </c:pt>
                <c:pt idx="259">
                  <c:v>229</c:v>
                </c:pt>
                <c:pt idx="260">
                  <c:v>230</c:v>
                </c:pt>
                <c:pt idx="261">
                  <c:v>231</c:v>
                </c:pt>
                <c:pt idx="262">
                  <c:v>232</c:v>
                </c:pt>
                <c:pt idx="263">
                  <c:v>233</c:v>
                </c:pt>
                <c:pt idx="264">
                  <c:v>234</c:v>
                </c:pt>
                <c:pt idx="265">
                  <c:v>235</c:v>
                </c:pt>
                <c:pt idx="266">
                  <c:v>236</c:v>
                </c:pt>
                <c:pt idx="267">
                  <c:v>237</c:v>
                </c:pt>
                <c:pt idx="268">
                  <c:v>238</c:v>
                </c:pt>
                <c:pt idx="269">
                  <c:v>239</c:v>
                </c:pt>
                <c:pt idx="270">
                  <c:v>240</c:v>
                </c:pt>
                <c:pt idx="271">
                  <c:v>241</c:v>
                </c:pt>
                <c:pt idx="272">
                  <c:v>242</c:v>
                </c:pt>
                <c:pt idx="273">
                  <c:v>243</c:v>
                </c:pt>
                <c:pt idx="274">
                  <c:v>244</c:v>
                </c:pt>
                <c:pt idx="275">
                  <c:v>245</c:v>
                </c:pt>
                <c:pt idx="276">
                  <c:v>246</c:v>
                </c:pt>
                <c:pt idx="277">
                  <c:v>247</c:v>
                </c:pt>
                <c:pt idx="278">
                  <c:v>248</c:v>
                </c:pt>
                <c:pt idx="279">
                  <c:v>249</c:v>
                </c:pt>
                <c:pt idx="280">
                  <c:v>250</c:v>
                </c:pt>
                <c:pt idx="281">
                  <c:v>251</c:v>
                </c:pt>
              </c:numCache>
            </c:numRef>
          </c:xVal>
          <c:yVal>
            <c:numRef>
              <c:f>'DHS-2'!$B$1:$B$223</c:f>
              <c:numCache>
                <c:formatCode>General</c:formatCode>
                <c:ptCount val="223"/>
                <c:pt idx="0">
                  <c:v>1.007075E-2</c:v>
                </c:pt>
                <c:pt idx="1">
                  <c:v>-1.39618E-2</c:v>
                </c:pt>
                <c:pt idx="2">
                  <c:v>-1.1322E-2</c:v>
                </c:pt>
                <c:pt idx="3">
                  <c:v>-4.8141400000000001E-2</c:v>
                </c:pt>
                <c:pt idx="4">
                  <c:v>4.5806899999999998E-2</c:v>
                </c:pt>
                <c:pt idx="5">
                  <c:v>4.5806850000000003E-2</c:v>
                </c:pt>
                <c:pt idx="6">
                  <c:v>7.7209499999999999E-3</c:v>
                </c:pt>
                <c:pt idx="7">
                  <c:v>1.046745E-2</c:v>
                </c:pt>
                <c:pt idx="8">
                  <c:v>-3.8177599999999999E-2</c:v>
                </c:pt>
                <c:pt idx="9">
                  <c:v>-3.0273350000000001E-2</c:v>
                </c:pt>
                <c:pt idx="10">
                  <c:v>-8.3923499999999998E-3</c:v>
                </c:pt>
                <c:pt idx="11">
                  <c:v>-4.3640150000000003E-2</c:v>
                </c:pt>
                <c:pt idx="12">
                  <c:v>-7.1182499999999996E-2</c:v>
                </c:pt>
                <c:pt idx="13">
                  <c:v>-4.3350199999999998E-2</c:v>
                </c:pt>
                <c:pt idx="14">
                  <c:v>-8.59375E-2</c:v>
                </c:pt>
                <c:pt idx="15">
                  <c:v>-7.9986500000000002E-2</c:v>
                </c:pt>
                <c:pt idx="16">
                  <c:v>-4.296875E-2</c:v>
                </c:pt>
                <c:pt idx="17">
                  <c:v>-1.4251750000000001E-2</c:v>
                </c:pt>
                <c:pt idx="18">
                  <c:v>4.0542500000000002E-2</c:v>
                </c:pt>
                <c:pt idx="19">
                  <c:v>4.1702250000000003E-2</c:v>
                </c:pt>
                <c:pt idx="20">
                  <c:v>4.1122449999999998E-2</c:v>
                </c:pt>
                <c:pt idx="21">
                  <c:v>3.52477E-2</c:v>
                </c:pt>
                <c:pt idx="22">
                  <c:v>6.6803000000000001E-2</c:v>
                </c:pt>
                <c:pt idx="23">
                  <c:v>8.3206500000000003E-2</c:v>
                </c:pt>
                <c:pt idx="24">
                  <c:v>3.9749050000000001E-2</c:v>
                </c:pt>
                <c:pt idx="25">
                  <c:v>3.7704500000000002E-2</c:v>
                </c:pt>
                <c:pt idx="26">
                  <c:v>-5.6930500000000002E-2</c:v>
                </c:pt>
                <c:pt idx="27">
                  <c:v>-8.8363499999999998E-2</c:v>
                </c:pt>
                <c:pt idx="28">
                  <c:v>-0.103714</c:v>
                </c:pt>
                <c:pt idx="29">
                  <c:v>4.9606400000000002E-2</c:v>
                </c:pt>
                <c:pt idx="30">
                  <c:v>-5.9196220000000004</c:v>
                </c:pt>
                <c:pt idx="31">
                  <c:v>4.5410149999999998</c:v>
                </c:pt>
                <c:pt idx="32">
                  <c:v>7.6586850000000002</c:v>
                </c:pt>
                <c:pt idx="33">
                  <c:v>16.317350000000001</c:v>
                </c:pt>
                <c:pt idx="34">
                  <c:v>21.520949999999999</c:v>
                </c:pt>
                <c:pt idx="35">
                  <c:v>26.744450000000001</c:v>
                </c:pt>
                <c:pt idx="36">
                  <c:v>31.501550000000002</c:v>
                </c:pt>
                <c:pt idx="37">
                  <c:v>35.803350000000002</c:v>
                </c:pt>
                <c:pt idx="38">
                  <c:v>39.47645</c:v>
                </c:pt>
                <c:pt idx="39">
                  <c:v>42.798299999999998</c:v>
                </c:pt>
                <c:pt idx="40">
                  <c:v>45.588200000000001</c:v>
                </c:pt>
                <c:pt idx="41">
                  <c:v>47.767249999999997</c:v>
                </c:pt>
                <c:pt idx="42">
                  <c:v>49.8523</c:v>
                </c:pt>
                <c:pt idx="43">
                  <c:v>51.970849999999999</c:v>
                </c:pt>
                <c:pt idx="44">
                  <c:v>53.624650000000003</c:v>
                </c:pt>
                <c:pt idx="45">
                  <c:v>55.346299999999999</c:v>
                </c:pt>
                <c:pt idx="46">
                  <c:v>56.750700000000002</c:v>
                </c:pt>
                <c:pt idx="47">
                  <c:v>58.057099999999998</c:v>
                </c:pt>
                <c:pt idx="48">
                  <c:v>59.143799999999999</c:v>
                </c:pt>
                <c:pt idx="49">
                  <c:v>60.154299999999999</c:v>
                </c:pt>
                <c:pt idx="50">
                  <c:v>61.154649999999997</c:v>
                </c:pt>
                <c:pt idx="51">
                  <c:v>61.829500000000003</c:v>
                </c:pt>
                <c:pt idx="52">
                  <c:v>62.503399999999999</c:v>
                </c:pt>
                <c:pt idx="53">
                  <c:v>63.235349999999997</c:v>
                </c:pt>
                <c:pt idx="54">
                  <c:v>63.806350000000002</c:v>
                </c:pt>
                <c:pt idx="55">
                  <c:v>64.285650000000004</c:v>
                </c:pt>
                <c:pt idx="56">
                  <c:v>64.736350000000002</c:v>
                </c:pt>
                <c:pt idx="57">
                  <c:v>65.207499999999996</c:v>
                </c:pt>
                <c:pt idx="58">
                  <c:v>65.651650000000004</c:v>
                </c:pt>
                <c:pt idx="59">
                  <c:v>65.917900000000003</c:v>
                </c:pt>
                <c:pt idx="60">
                  <c:v>66.251300000000001</c:v>
                </c:pt>
                <c:pt idx="61">
                  <c:v>66.523349999999994</c:v>
                </c:pt>
                <c:pt idx="62">
                  <c:v>66.822199999999995</c:v>
                </c:pt>
                <c:pt idx="63">
                  <c:v>67.064949999999996</c:v>
                </c:pt>
                <c:pt idx="64">
                  <c:v>67.207899999999995</c:v>
                </c:pt>
                <c:pt idx="65">
                  <c:v>67.4833</c:v>
                </c:pt>
                <c:pt idx="66">
                  <c:v>67.598699999999994</c:v>
                </c:pt>
                <c:pt idx="67">
                  <c:v>67.768100000000004</c:v>
                </c:pt>
                <c:pt idx="68">
                  <c:v>67.933599999999998</c:v>
                </c:pt>
                <c:pt idx="69">
                  <c:v>68.118350000000007</c:v>
                </c:pt>
                <c:pt idx="70">
                  <c:v>68.287750000000003</c:v>
                </c:pt>
                <c:pt idx="71">
                  <c:v>68.429199999999994</c:v>
                </c:pt>
                <c:pt idx="72">
                  <c:v>68.564400000000006</c:v>
                </c:pt>
                <c:pt idx="73">
                  <c:v>68.639250000000004</c:v>
                </c:pt>
                <c:pt idx="74">
                  <c:v>68.667900000000003</c:v>
                </c:pt>
                <c:pt idx="75">
                  <c:v>68.718999999999994</c:v>
                </c:pt>
                <c:pt idx="76">
                  <c:v>68.909000000000006</c:v>
                </c:pt>
                <c:pt idx="77">
                  <c:v>69.013900000000007</c:v>
                </c:pt>
                <c:pt idx="78">
                  <c:v>69.020449999999997</c:v>
                </c:pt>
                <c:pt idx="79">
                  <c:v>69.102649999999997</c:v>
                </c:pt>
                <c:pt idx="80">
                  <c:v>69.161649999999995</c:v>
                </c:pt>
                <c:pt idx="81">
                  <c:v>69.188599999999994</c:v>
                </c:pt>
                <c:pt idx="82">
                  <c:v>69.206249999999997</c:v>
                </c:pt>
                <c:pt idx="83">
                  <c:v>69.344999999999999</c:v>
                </c:pt>
                <c:pt idx="84">
                  <c:v>69.368750000000006</c:v>
                </c:pt>
                <c:pt idx="85">
                  <c:v>69.511499999999998</c:v>
                </c:pt>
                <c:pt idx="86">
                  <c:v>69.537800000000004</c:v>
                </c:pt>
                <c:pt idx="87">
                  <c:v>69.601849999999999</c:v>
                </c:pt>
                <c:pt idx="88">
                  <c:v>69.616299999999995</c:v>
                </c:pt>
                <c:pt idx="89">
                  <c:v>69.638050000000007</c:v>
                </c:pt>
                <c:pt idx="90">
                  <c:v>69.741699999999994</c:v>
                </c:pt>
                <c:pt idx="91">
                  <c:v>72.3429</c:v>
                </c:pt>
                <c:pt idx="92">
                  <c:v>65.953400000000002</c:v>
                </c:pt>
                <c:pt idx="93">
                  <c:v>60.295549999999999</c:v>
                </c:pt>
                <c:pt idx="94">
                  <c:v>54.612549999999999</c:v>
                </c:pt>
                <c:pt idx="95">
                  <c:v>49.798999999999999</c:v>
                </c:pt>
                <c:pt idx="96">
                  <c:v>45.226149999999997</c:v>
                </c:pt>
                <c:pt idx="97">
                  <c:v>41.218350000000001</c:v>
                </c:pt>
                <c:pt idx="98">
                  <c:v>37.610849999999999</c:v>
                </c:pt>
                <c:pt idx="99">
                  <c:v>34.1248</c:v>
                </c:pt>
                <c:pt idx="100">
                  <c:v>31.415500000000002</c:v>
                </c:pt>
                <c:pt idx="101">
                  <c:v>28.506499999999999</c:v>
                </c:pt>
                <c:pt idx="102">
                  <c:v>25.9146</c:v>
                </c:pt>
                <c:pt idx="103">
                  <c:v>24.101150000000001</c:v>
                </c:pt>
                <c:pt idx="104">
                  <c:v>21.804349999999999</c:v>
                </c:pt>
                <c:pt idx="105">
                  <c:v>19.918700000000001</c:v>
                </c:pt>
                <c:pt idx="106">
                  <c:v>18.140650000000001</c:v>
                </c:pt>
                <c:pt idx="107">
                  <c:v>16.687249999999999</c:v>
                </c:pt>
                <c:pt idx="108">
                  <c:v>15.168950000000001</c:v>
                </c:pt>
                <c:pt idx="109">
                  <c:v>13.89875</c:v>
                </c:pt>
                <c:pt idx="110">
                  <c:v>12.816700000000001</c:v>
                </c:pt>
                <c:pt idx="111">
                  <c:v>11.743550000000001</c:v>
                </c:pt>
                <c:pt idx="112">
                  <c:v>10.69117</c:v>
                </c:pt>
                <c:pt idx="113">
                  <c:v>9.8009299999999993</c:v>
                </c:pt>
                <c:pt idx="114">
                  <c:v>8.8360400000000006</c:v>
                </c:pt>
                <c:pt idx="115">
                  <c:v>8.1941649999999999</c:v>
                </c:pt>
                <c:pt idx="116">
                  <c:v>7.4263199999999996</c:v>
                </c:pt>
                <c:pt idx="117">
                  <c:v>6.7256999999999998</c:v>
                </c:pt>
                <c:pt idx="118">
                  <c:v>6.1685650000000001</c:v>
                </c:pt>
                <c:pt idx="119">
                  <c:v>5.9834849999999999</c:v>
                </c:pt>
                <c:pt idx="120">
                  <c:v>5.1971600000000002</c:v>
                </c:pt>
                <c:pt idx="121">
                  <c:v>4.5893050000000004</c:v>
                </c:pt>
                <c:pt idx="122">
                  <c:v>4.1416300000000001</c:v>
                </c:pt>
                <c:pt idx="123">
                  <c:v>3.7577449999999999</c:v>
                </c:pt>
                <c:pt idx="124">
                  <c:v>3.4493</c:v>
                </c:pt>
                <c:pt idx="125">
                  <c:v>3.1523050000000001</c:v>
                </c:pt>
                <c:pt idx="126">
                  <c:v>2.9115500000000001</c:v>
                </c:pt>
                <c:pt idx="127">
                  <c:v>2.7128549999999998</c:v>
                </c:pt>
                <c:pt idx="128">
                  <c:v>2.5005350000000002</c:v>
                </c:pt>
                <c:pt idx="129">
                  <c:v>1.88361</c:v>
                </c:pt>
                <c:pt idx="130">
                  <c:v>1.6749000000000001</c:v>
                </c:pt>
                <c:pt idx="131">
                  <c:v>1.521045</c:v>
                </c:pt>
                <c:pt idx="132">
                  <c:v>1.3621300000000001</c:v>
                </c:pt>
                <c:pt idx="133">
                  <c:v>1.215255</c:v>
                </c:pt>
                <c:pt idx="134">
                  <c:v>1.120355</c:v>
                </c:pt>
                <c:pt idx="135">
                  <c:v>0.96314049999999995</c:v>
                </c:pt>
                <c:pt idx="136">
                  <c:v>0.76647149999999997</c:v>
                </c:pt>
                <c:pt idx="137">
                  <c:v>0.6014775</c:v>
                </c:pt>
                <c:pt idx="138">
                  <c:v>0.51521799999999995</c:v>
                </c:pt>
                <c:pt idx="139">
                  <c:v>0.448104</c:v>
                </c:pt>
                <c:pt idx="140">
                  <c:v>0.33557999999999999</c:v>
                </c:pt>
                <c:pt idx="141">
                  <c:v>0.262183</c:v>
                </c:pt>
                <c:pt idx="142">
                  <c:v>0.1337595</c:v>
                </c:pt>
                <c:pt idx="143">
                  <c:v>2.9426500000000001E-2</c:v>
                </c:pt>
                <c:pt idx="144">
                  <c:v>-8.6844000000000005E-2</c:v>
                </c:pt>
                <c:pt idx="145">
                  <c:v>-0.30338999999999999</c:v>
                </c:pt>
                <c:pt idx="146">
                  <c:v>-0.21641150000000001</c:v>
                </c:pt>
                <c:pt idx="147">
                  <c:v>-0.161798</c:v>
                </c:pt>
                <c:pt idx="148">
                  <c:v>-0.2304745</c:v>
                </c:pt>
                <c:pt idx="149">
                  <c:v>-0.245838</c:v>
                </c:pt>
                <c:pt idx="150">
                  <c:v>-0.26787499999999997</c:v>
                </c:pt>
                <c:pt idx="151">
                  <c:v>-0.23893049999999999</c:v>
                </c:pt>
                <c:pt idx="152">
                  <c:v>-0.36660549999999997</c:v>
                </c:pt>
                <c:pt idx="153">
                  <c:v>-0.40441700000000003</c:v>
                </c:pt>
                <c:pt idx="154">
                  <c:v>-0.33130949999999998</c:v>
                </c:pt>
                <c:pt idx="155">
                  <c:v>-0.42440149999999999</c:v>
                </c:pt>
                <c:pt idx="156">
                  <c:v>-0.48444749999999998</c:v>
                </c:pt>
                <c:pt idx="157">
                  <c:v>-0.48079100000000002</c:v>
                </c:pt>
                <c:pt idx="158">
                  <c:v>-0.64252849999999995</c:v>
                </c:pt>
                <c:pt idx="159">
                  <c:v>-0.67403999999999997</c:v>
                </c:pt>
                <c:pt idx="160">
                  <c:v>-0.71490849999999995</c:v>
                </c:pt>
                <c:pt idx="161">
                  <c:v>-0.82553624999999997</c:v>
                </c:pt>
                <c:pt idx="162">
                  <c:v>-0.78802105</c:v>
                </c:pt>
                <c:pt idx="163">
                  <c:v>-0.69211705000000001</c:v>
                </c:pt>
                <c:pt idx="164">
                  <c:v>-0.73391105000000001</c:v>
                </c:pt>
                <c:pt idx="165">
                  <c:v>-0.80513835</c:v>
                </c:pt>
                <c:pt idx="166">
                  <c:v>-0.83894179999999996</c:v>
                </c:pt>
                <c:pt idx="167">
                  <c:v>-0.88762344999999998</c:v>
                </c:pt>
                <c:pt idx="168">
                  <c:v>-0.93336479999999999</c:v>
                </c:pt>
                <c:pt idx="169">
                  <c:v>-0.96845515000000004</c:v>
                </c:pt>
                <c:pt idx="170">
                  <c:v>-0.91795654999999998</c:v>
                </c:pt>
                <c:pt idx="171">
                  <c:v>-0.95513855000000003</c:v>
                </c:pt>
                <c:pt idx="172">
                  <c:v>-0.93937844999999998</c:v>
                </c:pt>
                <c:pt idx="173">
                  <c:v>-0.87860700000000003</c:v>
                </c:pt>
                <c:pt idx="174">
                  <c:v>-0.82088985000000003</c:v>
                </c:pt>
                <c:pt idx="175">
                  <c:v>-0.97835620000000001</c:v>
                </c:pt>
                <c:pt idx="176">
                  <c:v>-0.979742</c:v>
                </c:pt>
                <c:pt idx="177">
                  <c:v>-0.56294664999999999</c:v>
                </c:pt>
                <c:pt idx="178">
                  <c:v>-0.18481344999999999</c:v>
                </c:pt>
                <c:pt idx="179">
                  <c:v>-0.57531304999999999</c:v>
                </c:pt>
                <c:pt idx="180">
                  <c:v>-0.70393939999999999</c:v>
                </c:pt>
                <c:pt idx="181">
                  <c:v>-0.88682554999999996</c:v>
                </c:pt>
                <c:pt idx="182">
                  <c:v>-0.99696399999999996</c:v>
                </c:pt>
                <c:pt idx="183">
                  <c:v>-0.97802465000000005</c:v>
                </c:pt>
                <c:pt idx="184">
                  <c:v>-0.95136869999999996</c:v>
                </c:pt>
                <c:pt idx="185">
                  <c:v>-0.886915805</c:v>
                </c:pt>
                <c:pt idx="186">
                  <c:v>-0.86497425500000003</c:v>
                </c:pt>
                <c:pt idx="187">
                  <c:v>-0.97073312499999997</c:v>
                </c:pt>
                <c:pt idx="188">
                  <c:v>-1.136633995</c:v>
                </c:pt>
                <c:pt idx="189">
                  <c:v>-1.22623101</c:v>
                </c:pt>
                <c:pt idx="190">
                  <c:v>-1.2612762900000001</c:v>
                </c:pt>
                <c:pt idx="191">
                  <c:v>-1.0940140350000001</c:v>
                </c:pt>
                <c:pt idx="192">
                  <c:v>-1.1874366000000001</c:v>
                </c:pt>
                <c:pt idx="193">
                  <c:v>-1.1724859400000001</c:v>
                </c:pt>
                <c:pt idx="194">
                  <c:v>-1.1350490150000001</c:v>
                </c:pt>
                <c:pt idx="195">
                  <c:v>-1.13506825</c:v>
                </c:pt>
                <c:pt idx="196">
                  <c:v>-1.183073405</c:v>
                </c:pt>
                <c:pt idx="197">
                  <c:v>-1.171898235</c:v>
                </c:pt>
                <c:pt idx="198">
                  <c:v>-1.22856546</c:v>
                </c:pt>
                <c:pt idx="199">
                  <c:v>-1.1656583949999999</c:v>
                </c:pt>
                <c:pt idx="200">
                  <c:v>-1.10744946</c:v>
                </c:pt>
                <c:pt idx="201">
                  <c:v>-1.1901079699999999</c:v>
                </c:pt>
                <c:pt idx="202">
                  <c:v>-1.124686885</c:v>
                </c:pt>
                <c:pt idx="203">
                  <c:v>-1.193630945</c:v>
                </c:pt>
                <c:pt idx="204">
                  <c:v>-1.1022116099999999</c:v>
                </c:pt>
                <c:pt idx="205">
                  <c:v>-1.114679575</c:v>
                </c:pt>
                <c:pt idx="206">
                  <c:v>-1.2336004780000001</c:v>
                </c:pt>
                <c:pt idx="207">
                  <c:v>-1.150169904</c:v>
                </c:pt>
                <c:pt idx="208">
                  <c:v>-1.142703386</c:v>
                </c:pt>
                <c:pt idx="209">
                  <c:v>-1.177046413</c:v>
                </c:pt>
                <c:pt idx="210">
                  <c:v>-1.1057094359999999</c:v>
                </c:pt>
                <c:pt idx="211">
                  <c:v>-1.222147863</c:v>
                </c:pt>
                <c:pt idx="212">
                  <c:v>-1.1960170720000001</c:v>
                </c:pt>
                <c:pt idx="213">
                  <c:v>-1.1491774079999999</c:v>
                </c:pt>
                <c:pt idx="214">
                  <c:v>-1.224694189</c:v>
                </c:pt>
                <c:pt idx="215">
                  <c:v>-1.251797705</c:v>
                </c:pt>
                <c:pt idx="216">
                  <c:v>-1.249958224</c:v>
                </c:pt>
                <c:pt idx="217">
                  <c:v>-1.2206709920000001</c:v>
                </c:pt>
                <c:pt idx="218">
                  <c:v>-1.154101236</c:v>
                </c:pt>
                <c:pt idx="219">
                  <c:v>-1.0848691610000001</c:v>
                </c:pt>
                <c:pt idx="220">
                  <c:v>-1.1302999600000001</c:v>
                </c:pt>
                <c:pt idx="221">
                  <c:v>-1.1367688090000001</c:v>
                </c:pt>
                <c:pt idx="222">
                  <c:v>-1.0488908690000001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50A-4493-9FAE-2049254DCD16}"/>
            </c:ext>
          </c:extLst>
        </c:ser>
        <c:ser>
          <c:idx val="1"/>
          <c:order val="1"/>
          <c:spPr>
            <a:ln w="1270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'DHS-2'!$A$1:$A$282</c:f>
              <c:numCache>
                <c:formatCode>General</c:formatCode>
                <c:ptCount val="282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50</c:v>
                </c:pt>
                <c:pt idx="81">
                  <c:v>51</c:v>
                </c:pt>
                <c:pt idx="82">
                  <c:v>52</c:v>
                </c:pt>
                <c:pt idx="83">
                  <c:v>53</c:v>
                </c:pt>
                <c:pt idx="84">
                  <c:v>54</c:v>
                </c:pt>
                <c:pt idx="85">
                  <c:v>55</c:v>
                </c:pt>
                <c:pt idx="86">
                  <c:v>56</c:v>
                </c:pt>
                <c:pt idx="87">
                  <c:v>57</c:v>
                </c:pt>
                <c:pt idx="88">
                  <c:v>58</c:v>
                </c:pt>
                <c:pt idx="89">
                  <c:v>59</c:v>
                </c:pt>
                <c:pt idx="90">
                  <c:v>60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66</c:v>
                </c:pt>
                <c:pt idx="97">
                  <c:v>67</c:v>
                </c:pt>
                <c:pt idx="98">
                  <c:v>68</c:v>
                </c:pt>
                <c:pt idx="99">
                  <c:v>69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73</c:v>
                </c:pt>
                <c:pt idx="104">
                  <c:v>74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78</c:v>
                </c:pt>
                <c:pt idx="109">
                  <c:v>79</c:v>
                </c:pt>
                <c:pt idx="110">
                  <c:v>80</c:v>
                </c:pt>
                <c:pt idx="111">
                  <c:v>81</c:v>
                </c:pt>
                <c:pt idx="112">
                  <c:v>82</c:v>
                </c:pt>
                <c:pt idx="113">
                  <c:v>83</c:v>
                </c:pt>
                <c:pt idx="114">
                  <c:v>84</c:v>
                </c:pt>
                <c:pt idx="115">
                  <c:v>85</c:v>
                </c:pt>
                <c:pt idx="116">
                  <c:v>86</c:v>
                </c:pt>
                <c:pt idx="117">
                  <c:v>87</c:v>
                </c:pt>
                <c:pt idx="118">
                  <c:v>88</c:v>
                </c:pt>
                <c:pt idx="119">
                  <c:v>89</c:v>
                </c:pt>
                <c:pt idx="120">
                  <c:v>90</c:v>
                </c:pt>
                <c:pt idx="121">
                  <c:v>91</c:v>
                </c:pt>
                <c:pt idx="122">
                  <c:v>92</c:v>
                </c:pt>
                <c:pt idx="123">
                  <c:v>93</c:v>
                </c:pt>
                <c:pt idx="124">
                  <c:v>94</c:v>
                </c:pt>
                <c:pt idx="125">
                  <c:v>95</c:v>
                </c:pt>
                <c:pt idx="126">
                  <c:v>96</c:v>
                </c:pt>
                <c:pt idx="127">
                  <c:v>97</c:v>
                </c:pt>
                <c:pt idx="128">
                  <c:v>98</c:v>
                </c:pt>
                <c:pt idx="129">
                  <c:v>99</c:v>
                </c:pt>
                <c:pt idx="130">
                  <c:v>100</c:v>
                </c:pt>
                <c:pt idx="131">
                  <c:v>101</c:v>
                </c:pt>
                <c:pt idx="132">
                  <c:v>102</c:v>
                </c:pt>
                <c:pt idx="133">
                  <c:v>103</c:v>
                </c:pt>
                <c:pt idx="134">
                  <c:v>104</c:v>
                </c:pt>
                <c:pt idx="135">
                  <c:v>105</c:v>
                </c:pt>
                <c:pt idx="136">
                  <c:v>106</c:v>
                </c:pt>
                <c:pt idx="137">
                  <c:v>107</c:v>
                </c:pt>
                <c:pt idx="138">
                  <c:v>108</c:v>
                </c:pt>
                <c:pt idx="139">
                  <c:v>109</c:v>
                </c:pt>
                <c:pt idx="140">
                  <c:v>110</c:v>
                </c:pt>
                <c:pt idx="141">
                  <c:v>111</c:v>
                </c:pt>
                <c:pt idx="142">
                  <c:v>112</c:v>
                </c:pt>
                <c:pt idx="143">
                  <c:v>113</c:v>
                </c:pt>
                <c:pt idx="144">
                  <c:v>114</c:v>
                </c:pt>
                <c:pt idx="145">
                  <c:v>115</c:v>
                </c:pt>
                <c:pt idx="146">
                  <c:v>116</c:v>
                </c:pt>
                <c:pt idx="147">
                  <c:v>117</c:v>
                </c:pt>
                <c:pt idx="148">
                  <c:v>118</c:v>
                </c:pt>
                <c:pt idx="149">
                  <c:v>119</c:v>
                </c:pt>
                <c:pt idx="150">
                  <c:v>120</c:v>
                </c:pt>
                <c:pt idx="151">
                  <c:v>121</c:v>
                </c:pt>
                <c:pt idx="152">
                  <c:v>122</c:v>
                </c:pt>
                <c:pt idx="153">
                  <c:v>123</c:v>
                </c:pt>
                <c:pt idx="154">
                  <c:v>124</c:v>
                </c:pt>
                <c:pt idx="155">
                  <c:v>125</c:v>
                </c:pt>
                <c:pt idx="156">
                  <c:v>126</c:v>
                </c:pt>
                <c:pt idx="157">
                  <c:v>127</c:v>
                </c:pt>
                <c:pt idx="158">
                  <c:v>128</c:v>
                </c:pt>
                <c:pt idx="159">
                  <c:v>129</c:v>
                </c:pt>
                <c:pt idx="160">
                  <c:v>130</c:v>
                </c:pt>
                <c:pt idx="161">
                  <c:v>131</c:v>
                </c:pt>
                <c:pt idx="162">
                  <c:v>132</c:v>
                </c:pt>
                <c:pt idx="163">
                  <c:v>133</c:v>
                </c:pt>
                <c:pt idx="164">
                  <c:v>134</c:v>
                </c:pt>
                <c:pt idx="165">
                  <c:v>135</c:v>
                </c:pt>
                <c:pt idx="166">
                  <c:v>136</c:v>
                </c:pt>
                <c:pt idx="167">
                  <c:v>137</c:v>
                </c:pt>
                <c:pt idx="168">
                  <c:v>138</c:v>
                </c:pt>
                <c:pt idx="169">
                  <c:v>139</c:v>
                </c:pt>
                <c:pt idx="170">
                  <c:v>140</c:v>
                </c:pt>
                <c:pt idx="171">
                  <c:v>141</c:v>
                </c:pt>
                <c:pt idx="172">
                  <c:v>142</c:v>
                </c:pt>
                <c:pt idx="173">
                  <c:v>143</c:v>
                </c:pt>
                <c:pt idx="174">
                  <c:v>144</c:v>
                </c:pt>
                <c:pt idx="175">
                  <c:v>145</c:v>
                </c:pt>
                <c:pt idx="176">
                  <c:v>146</c:v>
                </c:pt>
                <c:pt idx="177">
                  <c:v>147</c:v>
                </c:pt>
                <c:pt idx="178">
                  <c:v>148</c:v>
                </c:pt>
                <c:pt idx="179">
                  <c:v>149</c:v>
                </c:pt>
                <c:pt idx="180">
                  <c:v>150</c:v>
                </c:pt>
                <c:pt idx="181">
                  <c:v>151</c:v>
                </c:pt>
                <c:pt idx="182">
                  <c:v>152</c:v>
                </c:pt>
                <c:pt idx="183">
                  <c:v>153</c:v>
                </c:pt>
                <c:pt idx="184">
                  <c:v>154</c:v>
                </c:pt>
                <c:pt idx="185">
                  <c:v>155</c:v>
                </c:pt>
                <c:pt idx="186">
                  <c:v>156</c:v>
                </c:pt>
                <c:pt idx="187">
                  <c:v>157</c:v>
                </c:pt>
                <c:pt idx="188">
                  <c:v>158</c:v>
                </c:pt>
                <c:pt idx="189">
                  <c:v>159</c:v>
                </c:pt>
                <c:pt idx="190">
                  <c:v>160</c:v>
                </c:pt>
                <c:pt idx="191">
                  <c:v>161</c:v>
                </c:pt>
                <c:pt idx="192">
                  <c:v>162</c:v>
                </c:pt>
                <c:pt idx="193">
                  <c:v>163</c:v>
                </c:pt>
                <c:pt idx="194">
                  <c:v>164</c:v>
                </c:pt>
                <c:pt idx="195">
                  <c:v>165</c:v>
                </c:pt>
                <c:pt idx="196">
                  <c:v>166</c:v>
                </c:pt>
                <c:pt idx="197">
                  <c:v>167</c:v>
                </c:pt>
                <c:pt idx="198">
                  <c:v>168</c:v>
                </c:pt>
                <c:pt idx="199">
                  <c:v>169</c:v>
                </c:pt>
                <c:pt idx="200">
                  <c:v>170</c:v>
                </c:pt>
                <c:pt idx="201">
                  <c:v>171</c:v>
                </c:pt>
                <c:pt idx="202">
                  <c:v>172</c:v>
                </c:pt>
                <c:pt idx="203">
                  <c:v>173</c:v>
                </c:pt>
                <c:pt idx="204">
                  <c:v>174</c:v>
                </c:pt>
                <c:pt idx="205">
                  <c:v>175</c:v>
                </c:pt>
                <c:pt idx="206">
                  <c:v>176</c:v>
                </c:pt>
                <c:pt idx="207">
                  <c:v>177</c:v>
                </c:pt>
                <c:pt idx="208">
                  <c:v>178</c:v>
                </c:pt>
                <c:pt idx="209">
                  <c:v>179</c:v>
                </c:pt>
                <c:pt idx="210">
                  <c:v>180</c:v>
                </c:pt>
                <c:pt idx="211">
                  <c:v>181</c:v>
                </c:pt>
                <c:pt idx="212">
                  <c:v>182</c:v>
                </c:pt>
                <c:pt idx="213">
                  <c:v>183</c:v>
                </c:pt>
                <c:pt idx="214">
                  <c:v>184</c:v>
                </c:pt>
                <c:pt idx="215">
                  <c:v>185</c:v>
                </c:pt>
                <c:pt idx="216">
                  <c:v>186</c:v>
                </c:pt>
                <c:pt idx="217">
                  <c:v>187</c:v>
                </c:pt>
                <c:pt idx="218">
                  <c:v>188</c:v>
                </c:pt>
                <c:pt idx="219">
                  <c:v>189</c:v>
                </c:pt>
                <c:pt idx="220">
                  <c:v>190</c:v>
                </c:pt>
                <c:pt idx="221">
                  <c:v>191</c:v>
                </c:pt>
                <c:pt idx="222">
                  <c:v>192</c:v>
                </c:pt>
                <c:pt idx="223">
                  <c:v>193</c:v>
                </c:pt>
                <c:pt idx="224">
                  <c:v>194</c:v>
                </c:pt>
                <c:pt idx="225">
                  <c:v>195</c:v>
                </c:pt>
                <c:pt idx="226">
                  <c:v>196</c:v>
                </c:pt>
                <c:pt idx="227">
                  <c:v>197</c:v>
                </c:pt>
                <c:pt idx="228">
                  <c:v>198</c:v>
                </c:pt>
                <c:pt idx="229">
                  <c:v>199</c:v>
                </c:pt>
                <c:pt idx="230">
                  <c:v>200</c:v>
                </c:pt>
                <c:pt idx="231">
                  <c:v>201</c:v>
                </c:pt>
                <c:pt idx="232">
                  <c:v>202</c:v>
                </c:pt>
                <c:pt idx="233">
                  <c:v>203</c:v>
                </c:pt>
                <c:pt idx="234">
                  <c:v>204</c:v>
                </c:pt>
                <c:pt idx="235">
                  <c:v>205</c:v>
                </c:pt>
                <c:pt idx="236">
                  <c:v>206</c:v>
                </c:pt>
                <c:pt idx="237">
                  <c:v>207</c:v>
                </c:pt>
                <c:pt idx="238">
                  <c:v>208</c:v>
                </c:pt>
                <c:pt idx="239">
                  <c:v>209</c:v>
                </c:pt>
                <c:pt idx="240">
                  <c:v>210</c:v>
                </c:pt>
                <c:pt idx="241">
                  <c:v>211</c:v>
                </c:pt>
                <c:pt idx="242">
                  <c:v>212</c:v>
                </c:pt>
                <c:pt idx="243">
                  <c:v>213</c:v>
                </c:pt>
                <c:pt idx="244">
                  <c:v>214</c:v>
                </c:pt>
                <c:pt idx="245">
                  <c:v>215</c:v>
                </c:pt>
                <c:pt idx="246">
                  <c:v>216</c:v>
                </c:pt>
                <c:pt idx="247">
                  <c:v>217</c:v>
                </c:pt>
                <c:pt idx="248">
                  <c:v>218</c:v>
                </c:pt>
                <c:pt idx="249">
                  <c:v>219</c:v>
                </c:pt>
                <c:pt idx="250">
                  <c:v>220</c:v>
                </c:pt>
                <c:pt idx="251">
                  <c:v>221</c:v>
                </c:pt>
                <c:pt idx="252">
                  <c:v>222</c:v>
                </c:pt>
                <c:pt idx="253">
                  <c:v>223</c:v>
                </c:pt>
                <c:pt idx="254">
                  <c:v>224</c:v>
                </c:pt>
                <c:pt idx="255">
                  <c:v>225</c:v>
                </c:pt>
                <c:pt idx="256">
                  <c:v>226</c:v>
                </c:pt>
                <c:pt idx="257">
                  <c:v>227</c:v>
                </c:pt>
                <c:pt idx="258">
                  <c:v>228</c:v>
                </c:pt>
                <c:pt idx="259">
                  <c:v>229</c:v>
                </c:pt>
                <c:pt idx="260">
                  <c:v>230</c:v>
                </c:pt>
                <c:pt idx="261">
                  <c:v>231</c:v>
                </c:pt>
                <c:pt idx="262">
                  <c:v>232</c:v>
                </c:pt>
                <c:pt idx="263">
                  <c:v>233</c:v>
                </c:pt>
                <c:pt idx="264">
                  <c:v>234</c:v>
                </c:pt>
                <c:pt idx="265">
                  <c:v>235</c:v>
                </c:pt>
                <c:pt idx="266">
                  <c:v>236</c:v>
                </c:pt>
                <c:pt idx="267">
                  <c:v>237</c:v>
                </c:pt>
                <c:pt idx="268">
                  <c:v>238</c:v>
                </c:pt>
                <c:pt idx="269">
                  <c:v>239</c:v>
                </c:pt>
                <c:pt idx="270">
                  <c:v>240</c:v>
                </c:pt>
                <c:pt idx="271">
                  <c:v>241</c:v>
                </c:pt>
                <c:pt idx="272">
                  <c:v>242</c:v>
                </c:pt>
                <c:pt idx="273">
                  <c:v>243</c:v>
                </c:pt>
                <c:pt idx="274">
                  <c:v>244</c:v>
                </c:pt>
                <c:pt idx="275">
                  <c:v>245</c:v>
                </c:pt>
                <c:pt idx="276">
                  <c:v>246</c:v>
                </c:pt>
                <c:pt idx="277">
                  <c:v>247</c:v>
                </c:pt>
                <c:pt idx="278">
                  <c:v>248</c:v>
                </c:pt>
                <c:pt idx="279">
                  <c:v>249</c:v>
                </c:pt>
                <c:pt idx="280">
                  <c:v>250</c:v>
                </c:pt>
                <c:pt idx="281">
                  <c:v>251</c:v>
                </c:pt>
              </c:numCache>
            </c:numRef>
          </c:xVal>
          <c:yVal>
            <c:numRef>
              <c:f>'DHS-2'!$C$1:$C$223</c:f>
              <c:numCache>
                <c:formatCode>General</c:formatCode>
                <c:ptCount val="223"/>
                <c:pt idx="0">
                  <c:v>6.8710499999999994E-2</c:v>
                </c:pt>
                <c:pt idx="1">
                  <c:v>1.15738E-2</c:v>
                </c:pt>
                <c:pt idx="2">
                  <c:v>3.9840750000000001E-2</c:v>
                </c:pt>
                <c:pt idx="3">
                  <c:v>-2.7397149999999999E-2</c:v>
                </c:pt>
                <c:pt idx="4">
                  <c:v>4.0084849999999998E-2</c:v>
                </c:pt>
                <c:pt idx="5">
                  <c:v>5.5526499999999999E-2</c:v>
                </c:pt>
                <c:pt idx="6">
                  <c:v>2.8472899999999999E-2</c:v>
                </c:pt>
                <c:pt idx="7">
                  <c:v>3.0532750000000001E-2</c:v>
                </c:pt>
                <c:pt idx="8">
                  <c:v>-1.62507E-2</c:v>
                </c:pt>
                <c:pt idx="9" formatCode="0.00E+00">
                  <c:v>-9.77E-4</c:v>
                </c:pt>
                <c:pt idx="10">
                  <c:v>1.9042949999999999E-2</c:v>
                </c:pt>
                <c:pt idx="11">
                  <c:v>-4.4281000000000001E-2</c:v>
                </c:pt>
                <c:pt idx="12">
                  <c:v>-4.3495199999999998E-2</c:v>
                </c:pt>
                <c:pt idx="13">
                  <c:v>-2.9777499999999998E-2</c:v>
                </c:pt>
                <c:pt idx="14">
                  <c:v>-0.1362305</c:v>
                </c:pt>
                <c:pt idx="15">
                  <c:v>-0.15318300000000001</c:v>
                </c:pt>
                <c:pt idx="16">
                  <c:v>-0.1098635</c:v>
                </c:pt>
                <c:pt idx="17">
                  <c:v>-5.18495E-2</c:v>
                </c:pt>
                <c:pt idx="18">
                  <c:v>1.8516500000000002E-2</c:v>
                </c:pt>
                <c:pt idx="19">
                  <c:v>5.3856000000000001E-2</c:v>
                </c:pt>
                <c:pt idx="20">
                  <c:v>4.0977449999999999E-2</c:v>
                </c:pt>
                <c:pt idx="21">
                  <c:v>4.9941850000000003E-2</c:v>
                </c:pt>
                <c:pt idx="22">
                  <c:v>0.10331700000000001</c:v>
                </c:pt>
                <c:pt idx="23">
                  <c:v>9.7557000000000005E-2</c:v>
                </c:pt>
                <c:pt idx="24">
                  <c:v>4.8194800000000003E-2</c:v>
                </c:pt>
                <c:pt idx="25">
                  <c:v>4.9125750000000003E-2</c:v>
                </c:pt>
                <c:pt idx="26">
                  <c:v>-4.6821599999999998E-2</c:v>
                </c:pt>
                <c:pt idx="27">
                  <c:v>-5.4725500000000003E-2</c:v>
                </c:pt>
                <c:pt idx="28">
                  <c:v>-5.0789000000000001E-2</c:v>
                </c:pt>
                <c:pt idx="29">
                  <c:v>4.4624400000000002E-2</c:v>
                </c:pt>
                <c:pt idx="30">
                  <c:v>-8.1758100000000002</c:v>
                </c:pt>
                <c:pt idx="31">
                  <c:v>2.5393349999999999</c:v>
                </c:pt>
                <c:pt idx="32">
                  <c:v>4.6410099999999996</c:v>
                </c:pt>
                <c:pt idx="33">
                  <c:v>13.022349999999999</c:v>
                </c:pt>
                <c:pt idx="34">
                  <c:v>17.96125</c:v>
                </c:pt>
                <c:pt idx="35">
                  <c:v>22.913399999999999</c:v>
                </c:pt>
                <c:pt idx="36">
                  <c:v>27.5032</c:v>
                </c:pt>
                <c:pt idx="37">
                  <c:v>31.634550000000001</c:v>
                </c:pt>
                <c:pt idx="38">
                  <c:v>35.141449999999999</c:v>
                </c:pt>
                <c:pt idx="39">
                  <c:v>38.344549999999998</c:v>
                </c:pt>
                <c:pt idx="40">
                  <c:v>41.095199999999998</c:v>
                </c:pt>
                <c:pt idx="41">
                  <c:v>43.403350000000003</c:v>
                </c:pt>
                <c:pt idx="42">
                  <c:v>45.612000000000002</c:v>
                </c:pt>
                <c:pt idx="43">
                  <c:v>47.706650000000003</c:v>
                </c:pt>
                <c:pt idx="44">
                  <c:v>49.295999999999999</c:v>
                </c:pt>
                <c:pt idx="45">
                  <c:v>50.984749999999998</c:v>
                </c:pt>
                <c:pt idx="46">
                  <c:v>52.373249999999999</c:v>
                </c:pt>
                <c:pt idx="47">
                  <c:v>53.724049999999998</c:v>
                </c:pt>
                <c:pt idx="48">
                  <c:v>54.800550000000001</c:v>
                </c:pt>
                <c:pt idx="49">
                  <c:v>55.833750000000002</c:v>
                </c:pt>
                <c:pt idx="50">
                  <c:v>56.819200000000002</c:v>
                </c:pt>
                <c:pt idx="51">
                  <c:v>57.502699999999997</c:v>
                </c:pt>
                <c:pt idx="52">
                  <c:v>58.190849999999998</c:v>
                </c:pt>
                <c:pt idx="53">
                  <c:v>58.968000000000004</c:v>
                </c:pt>
                <c:pt idx="54">
                  <c:v>59.614699999999999</c:v>
                </c:pt>
                <c:pt idx="55">
                  <c:v>60.116</c:v>
                </c:pt>
                <c:pt idx="56">
                  <c:v>60.58305</c:v>
                </c:pt>
                <c:pt idx="57">
                  <c:v>61.066400000000002</c:v>
                </c:pt>
                <c:pt idx="58">
                  <c:v>61.510399999999997</c:v>
                </c:pt>
                <c:pt idx="59">
                  <c:v>61.795499999999997</c:v>
                </c:pt>
                <c:pt idx="60">
                  <c:v>62.19</c:v>
                </c:pt>
                <c:pt idx="61">
                  <c:v>62.52955</c:v>
                </c:pt>
                <c:pt idx="62">
                  <c:v>62.831650000000003</c:v>
                </c:pt>
                <c:pt idx="63">
                  <c:v>63.12565</c:v>
                </c:pt>
                <c:pt idx="64">
                  <c:v>63.265949999999997</c:v>
                </c:pt>
                <c:pt idx="65">
                  <c:v>63.620350000000002</c:v>
                </c:pt>
                <c:pt idx="66">
                  <c:v>63.787300000000002</c:v>
                </c:pt>
                <c:pt idx="67">
                  <c:v>63.991599999999998</c:v>
                </c:pt>
                <c:pt idx="68">
                  <c:v>64.138099999999994</c:v>
                </c:pt>
                <c:pt idx="69">
                  <c:v>64.333250000000007</c:v>
                </c:pt>
                <c:pt idx="70">
                  <c:v>64.549250000000001</c:v>
                </c:pt>
                <c:pt idx="71">
                  <c:v>64.733149999999995</c:v>
                </c:pt>
                <c:pt idx="72">
                  <c:v>64.904949999999999</c:v>
                </c:pt>
                <c:pt idx="73">
                  <c:v>64.979399999999998</c:v>
                </c:pt>
                <c:pt idx="74">
                  <c:v>65.006900000000002</c:v>
                </c:pt>
                <c:pt idx="75">
                  <c:v>65.080950000000001</c:v>
                </c:pt>
                <c:pt idx="76">
                  <c:v>65.297300000000007</c:v>
                </c:pt>
                <c:pt idx="77">
                  <c:v>65.387299999999996</c:v>
                </c:pt>
                <c:pt idx="78">
                  <c:v>65.413449999999997</c:v>
                </c:pt>
                <c:pt idx="79">
                  <c:v>65.537599999999998</c:v>
                </c:pt>
                <c:pt idx="80">
                  <c:v>65.629750000000001</c:v>
                </c:pt>
                <c:pt idx="81">
                  <c:v>65.713449999999995</c:v>
                </c:pt>
                <c:pt idx="82">
                  <c:v>65.703999999999994</c:v>
                </c:pt>
                <c:pt idx="83">
                  <c:v>65.860699999999994</c:v>
                </c:pt>
                <c:pt idx="84">
                  <c:v>65.91225</c:v>
                </c:pt>
                <c:pt idx="85">
                  <c:v>66.090350000000001</c:v>
                </c:pt>
                <c:pt idx="86">
                  <c:v>66.165899999999993</c:v>
                </c:pt>
                <c:pt idx="87">
                  <c:v>66.240499999999997</c:v>
                </c:pt>
                <c:pt idx="88">
                  <c:v>66.282700000000006</c:v>
                </c:pt>
                <c:pt idx="89">
                  <c:v>66.319749999999999</c:v>
                </c:pt>
                <c:pt idx="90">
                  <c:v>66.463999999999999</c:v>
                </c:pt>
                <c:pt idx="91">
                  <c:v>72.631349999999998</c:v>
                </c:pt>
                <c:pt idx="92">
                  <c:v>64.950500000000005</c:v>
                </c:pt>
                <c:pt idx="93">
                  <c:v>59.87</c:v>
                </c:pt>
                <c:pt idx="94">
                  <c:v>54.160400000000003</c:v>
                </c:pt>
                <c:pt idx="95">
                  <c:v>49.365949999999998</c:v>
                </c:pt>
                <c:pt idx="96">
                  <c:v>44.8232</c:v>
                </c:pt>
                <c:pt idx="97">
                  <c:v>40.824199999999998</c:v>
                </c:pt>
                <c:pt idx="98">
                  <c:v>37.263500000000001</c:v>
                </c:pt>
                <c:pt idx="99">
                  <c:v>33.816499999999998</c:v>
                </c:pt>
                <c:pt idx="100">
                  <c:v>31.0959</c:v>
                </c:pt>
                <c:pt idx="101">
                  <c:v>28.2224</c:v>
                </c:pt>
                <c:pt idx="102">
                  <c:v>25.67615</c:v>
                </c:pt>
                <c:pt idx="103">
                  <c:v>23.898949999999999</c:v>
                </c:pt>
                <c:pt idx="104">
                  <c:v>21.553850000000001</c:v>
                </c:pt>
                <c:pt idx="105">
                  <c:v>19.6768</c:v>
                </c:pt>
                <c:pt idx="106">
                  <c:v>17.925550000000001</c:v>
                </c:pt>
                <c:pt idx="107">
                  <c:v>16.496749999999999</c:v>
                </c:pt>
                <c:pt idx="108">
                  <c:v>14.95205</c:v>
                </c:pt>
                <c:pt idx="109">
                  <c:v>13.67985</c:v>
                </c:pt>
                <c:pt idx="110">
                  <c:v>12.600250000000001</c:v>
                </c:pt>
                <c:pt idx="111">
                  <c:v>11.601000000000001</c:v>
                </c:pt>
                <c:pt idx="112">
                  <c:v>10.596869999999999</c:v>
                </c:pt>
                <c:pt idx="113">
                  <c:v>9.7387300000000003</c:v>
                </c:pt>
                <c:pt idx="114">
                  <c:v>8.7607949999999999</c:v>
                </c:pt>
                <c:pt idx="115">
                  <c:v>8.0889399999999991</c:v>
                </c:pt>
                <c:pt idx="116">
                  <c:v>7.4041949999999996</c:v>
                </c:pt>
                <c:pt idx="117">
                  <c:v>6.7760899999999999</c:v>
                </c:pt>
                <c:pt idx="118">
                  <c:v>6.1661200000000003</c:v>
                </c:pt>
                <c:pt idx="119">
                  <c:v>5.83446</c:v>
                </c:pt>
                <c:pt idx="120">
                  <c:v>5.1759649999999997</c:v>
                </c:pt>
                <c:pt idx="121">
                  <c:v>4.668895</c:v>
                </c:pt>
                <c:pt idx="122">
                  <c:v>4.2370349999999997</c:v>
                </c:pt>
                <c:pt idx="123">
                  <c:v>3.8684349999999998</c:v>
                </c:pt>
                <c:pt idx="124">
                  <c:v>3.5684900000000002</c:v>
                </c:pt>
                <c:pt idx="125">
                  <c:v>3.3042600000000002</c:v>
                </c:pt>
                <c:pt idx="126">
                  <c:v>3.0336249999999998</c:v>
                </c:pt>
                <c:pt idx="127">
                  <c:v>2.8030349999999999</c:v>
                </c:pt>
                <c:pt idx="128">
                  <c:v>2.5531700000000002</c:v>
                </c:pt>
                <c:pt idx="129">
                  <c:v>2.0962000000000001</c:v>
                </c:pt>
                <c:pt idx="130">
                  <c:v>1.90449</c:v>
                </c:pt>
                <c:pt idx="131">
                  <c:v>1.76553</c:v>
                </c:pt>
                <c:pt idx="132">
                  <c:v>1.6150599999999999</c:v>
                </c:pt>
                <c:pt idx="133">
                  <c:v>1.470675</c:v>
                </c:pt>
                <c:pt idx="134">
                  <c:v>1.3721099999999999</c:v>
                </c:pt>
                <c:pt idx="135">
                  <c:v>1.208105</c:v>
                </c:pt>
                <c:pt idx="136">
                  <c:v>1.0035780000000001</c:v>
                </c:pt>
                <c:pt idx="137">
                  <c:v>0.82276050000000001</c:v>
                </c:pt>
                <c:pt idx="138">
                  <c:v>0.73840850000000002</c:v>
                </c:pt>
                <c:pt idx="139">
                  <c:v>0.67671899999999996</c:v>
                </c:pt>
                <c:pt idx="140">
                  <c:v>0.54871449999999999</c:v>
                </c:pt>
                <c:pt idx="141">
                  <c:v>0.47814800000000002</c:v>
                </c:pt>
                <c:pt idx="142">
                  <c:v>0.36226750000000002</c:v>
                </c:pt>
                <c:pt idx="143">
                  <c:v>0.29373199999999999</c:v>
                </c:pt>
                <c:pt idx="144">
                  <c:v>0.14141999999999999</c:v>
                </c:pt>
                <c:pt idx="145">
                  <c:v>9.8429999999999993E-3</c:v>
                </c:pt>
                <c:pt idx="146">
                  <c:v>2.4746000000000001E-2</c:v>
                </c:pt>
                <c:pt idx="147">
                  <c:v>8.8202000000000003E-2</c:v>
                </c:pt>
                <c:pt idx="148">
                  <c:v>1.4643E-2</c:v>
                </c:pt>
                <c:pt idx="149">
                  <c:v>-8.7350000000000004E-4</c:v>
                </c:pt>
                <c:pt idx="150">
                  <c:v>-1.79285E-2</c:v>
                </c:pt>
                <c:pt idx="151">
                  <c:v>-2.6672499999999998E-2</c:v>
                </c:pt>
                <c:pt idx="152">
                  <c:v>-0.17363500000000001</c:v>
                </c:pt>
                <c:pt idx="153">
                  <c:v>-0.19459850000000001</c:v>
                </c:pt>
                <c:pt idx="154">
                  <c:v>-9.5812999999999995E-2</c:v>
                </c:pt>
                <c:pt idx="155">
                  <c:v>-0.18377950000000001</c:v>
                </c:pt>
                <c:pt idx="156">
                  <c:v>-0.2726865</c:v>
                </c:pt>
                <c:pt idx="157">
                  <c:v>-0.31307400000000002</c:v>
                </c:pt>
                <c:pt idx="158">
                  <c:v>-0.43652849999999999</c:v>
                </c:pt>
                <c:pt idx="159">
                  <c:v>-0.47326000000000001</c:v>
                </c:pt>
                <c:pt idx="160">
                  <c:v>-0.53189850000000005</c:v>
                </c:pt>
                <c:pt idx="161">
                  <c:v>-0.68242625000000001</c:v>
                </c:pt>
                <c:pt idx="162">
                  <c:v>-0.64393104999999995</c:v>
                </c:pt>
                <c:pt idx="163">
                  <c:v>-0.51395204999999999</c:v>
                </c:pt>
                <c:pt idx="164">
                  <c:v>-0.59202105000000005</c:v>
                </c:pt>
                <c:pt idx="165">
                  <c:v>-0.67027334999999999</c:v>
                </c:pt>
                <c:pt idx="166">
                  <c:v>-0.66316180000000002</c:v>
                </c:pt>
                <c:pt idx="167">
                  <c:v>-0.74065844999999997</c:v>
                </c:pt>
                <c:pt idx="168">
                  <c:v>-0.82433480000000003</c:v>
                </c:pt>
                <c:pt idx="169">
                  <c:v>-0.82578015000000005</c:v>
                </c:pt>
                <c:pt idx="170">
                  <c:v>-0.75985654999999996</c:v>
                </c:pt>
                <c:pt idx="171">
                  <c:v>-0.80036355000000003</c:v>
                </c:pt>
                <c:pt idx="172">
                  <c:v>-0.79357845000000005</c:v>
                </c:pt>
                <c:pt idx="173">
                  <c:v>-0.73935700000000004</c:v>
                </c:pt>
                <c:pt idx="174">
                  <c:v>-0.69701985</c:v>
                </c:pt>
                <c:pt idx="175">
                  <c:v>-0.93660620000000006</c:v>
                </c:pt>
                <c:pt idx="176">
                  <c:v>-0.91094699999999995</c:v>
                </c:pt>
                <c:pt idx="177">
                  <c:v>-0.29600314999999999</c:v>
                </c:pt>
                <c:pt idx="178">
                  <c:v>0.30283405000000002</c:v>
                </c:pt>
                <c:pt idx="179">
                  <c:v>-0.28835105</c:v>
                </c:pt>
                <c:pt idx="180">
                  <c:v>-0.50754940000000004</c:v>
                </c:pt>
                <c:pt idx="181">
                  <c:v>-0.75147054999999996</c:v>
                </c:pt>
                <c:pt idx="182">
                  <c:v>-0.88617900000000005</c:v>
                </c:pt>
                <c:pt idx="183">
                  <c:v>-0.86987464999999997</c:v>
                </c:pt>
                <c:pt idx="184">
                  <c:v>-0.80171369999999997</c:v>
                </c:pt>
                <c:pt idx="185">
                  <c:v>-0.73487080500000002</c:v>
                </c:pt>
                <c:pt idx="186">
                  <c:v>-0.65608925500000004</c:v>
                </c:pt>
                <c:pt idx="187">
                  <c:v>-0.802523125</c:v>
                </c:pt>
                <c:pt idx="188">
                  <c:v>-1.0292089950000001</c:v>
                </c:pt>
                <c:pt idx="189">
                  <c:v>-1.1056210099999999</c:v>
                </c:pt>
                <c:pt idx="190">
                  <c:v>-1.1891612899999999</c:v>
                </c:pt>
                <c:pt idx="191">
                  <c:v>-0.93523403500000002</c:v>
                </c:pt>
                <c:pt idx="192">
                  <c:v>-1.0147816000000001</c:v>
                </c:pt>
                <c:pt idx="193">
                  <c:v>-0.99285093999999996</c:v>
                </c:pt>
                <c:pt idx="194">
                  <c:v>-0.95316901499999995</c:v>
                </c:pt>
                <c:pt idx="195">
                  <c:v>-0.98248824999999995</c:v>
                </c:pt>
                <c:pt idx="196">
                  <c:v>-1.0509034049999999</c:v>
                </c:pt>
                <c:pt idx="197">
                  <c:v>-0.99645823499999997</c:v>
                </c:pt>
                <c:pt idx="198">
                  <c:v>-1.0537604599999999</c:v>
                </c:pt>
                <c:pt idx="199">
                  <c:v>-0.93192839500000002</c:v>
                </c:pt>
                <c:pt idx="200">
                  <c:v>-0.95437945999999996</c:v>
                </c:pt>
                <c:pt idx="201">
                  <c:v>-1.0330829699999999</c:v>
                </c:pt>
                <c:pt idx="202">
                  <c:v>-0.96184688500000004</c:v>
                </c:pt>
                <c:pt idx="203">
                  <c:v>-1.0163859449999999</c:v>
                </c:pt>
                <c:pt idx="204">
                  <c:v>-0.89972160999999995</c:v>
                </c:pt>
                <c:pt idx="205">
                  <c:v>-0.93382457500000005</c:v>
                </c:pt>
                <c:pt idx="206">
                  <c:v>-1.1041604780000001</c:v>
                </c:pt>
                <c:pt idx="207">
                  <c:v>-0.97966490399999995</c:v>
                </c:pt>
                <c:pt idx="208">
                  <c:v>-0.94598338599999998</c:v>
                </c:pt>
                <c:pt idx="209">
                  <c:v>-1.0087864129999999</c:v>
                </c:pt>
                <c:pt idx="210">
                  <c:v>-0.91083943599999995</c:v>
                </c:pt>
                <c:pt idx="211">
                  <c:v>-1.0397778630000001</c:v>
                </c:pt>
                <c:pt idx="212">
                  <c:v>-1.015117072</c:v>
                </c:pt>
                <c:pt idx="213">
                  <c:v>-0.94464240799999999</c:v>
                </c:pt>
                <c:pt idx="214">
                  <c:v>-0.97274418900000004</c:v>
                </c:pt>
                <c:pt idx="215">
                  <c:v>-0.99344770500000001</c:v>
                </c:pt>
                <c:pt idx="216">
                  <c:v>-1.0154882240000001</c:v>
                </c:pt>
                <c:pt idx="217">
                  <c:v>-1.015200992</c:v>
                </c:pt>
                <c:pt idx="218">
                  <c:v>-0.95830623599999998</c:v>
                </c:pt>
                <c:pt idx="219">
                  <c:v>-0.88921416099999995</c:v>
                </c:pt>
                <c:pt idx="220">
                  <c:v>-0.94475995999999995</c:v>
                </c:pt>
                <c:pt idx="221">
                  <c:v>-0.96635880900000004</c:v>
                </c:pt>
                <c:pt idx="222">
                  <c:v>-0.87213586899999995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50A-4493-9FAE-2049254DCD16}"/>
            </c:ext>
          </c:extLst>
        </c:ser>
        <c:ser>
          <c:idx val="2"/>
          <c:order val="2"/>
          <c:spPr>
            <a:ln w="1270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'DHS-2'!$A$1:$A$282</c:f>
              <c:numCache>
                <c:formatCode>General</c:formatCode>
                <c:ptCount val="282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50</c:v>
                </c:pt>
                <c:pt idx="81">
                  <c:v>51</c:v>
                </c:pt>
                <c:pt idx="82">
                  <c:v>52</c:v>
                </c:pt>
                <c:pt idx="83">
                  <c:v>53</c:v>
                </c:pt>
                <c:pt idx="84">
                  <c:v>54</c:v>
                </c:pt>
                <c:pt idx="85">
                  <c:v>55</c:v>
                </c:pt>
                <c:pt idx="86">
                  <c:v>56</c:v>
                </c:pt>
                <c:pt idx="87">
                  <c:v>57</c:v>
                </c:pt>
                <c:pt idx="88">
                  <c:v>58</c:v>
                </c:pt>
                <c:pt idx="89">
                  <c:v>59</c:v>
                </c:pt>
                <c:pt idx="90">
                  <c:v>60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66</c:v>
                </c:pt>
                <c:pt idx="97">
                  <c:v>67</c:v>
                </c:pt>
                <c:pt idx="98">
                  <c:v>68</c:v>
                </c:pt>
                <c:pt idx="99">
                  <c:v>69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73</c:v>
                </c:pt>
                <c:pt idx="104">
                  <c:v>74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78</c:v>
                </c:pt>
                <c:pt idx="109">
                  <c:v>79</c:v>
                </c:pt>
                <c:pt idx="110">
                  <c:v>80</c:v>
                </c:pt>
                <c:pt idx="111">
                  <c:v>81</c:v>
                </c:pt>
                <c:pt idx="112">
                  <c:v>82</c:v>
                </c:pt>
                <c:pt idx="113">
                  <c:v>83</c:v>
                </c:pt>
                <c:pt idx="114">
                  <c:v>84</c:v>
                </c:pt>
                <c:pt idx="115">
                  <c:v>85</c:v>
                </c:pt>
                <c:pt idx="116">
                  <c:v>86</c:v>
                </c:pt>
                <c:pt idx="117">
                  <c:v>87</c:v>
                </c:pt>
                <c:pt idx="118">
                  <c:v>88</c:v>
                </c:pt>
                <c:pt idx="119">
                  <c:v>89</c:v>
                </c:pt>
                <c:pt idx="120">
                  <c:v>90</c:v>
                </c:pt>
                <c:pt idx="121">
                  <c:v>91</c:v>
                </c:pt>
                <c:pt idx="122">
                  <c:v>92</c:v>
                </c:pt>
                <c:pt idx="123">
                  <c:v>93</c:v>
                </c:pt>
                <c:pt idx="124">
                  <c:v>94</c:v>
                </c:pt>
                <c:pt idx="125">
                  <c:v>95</c:v>
                </c:pt>
                <c:pt idx="126">
                  <c:v>96</c:v>
                </c:pt>
                <c:pt idx="127">
                  <c:v>97</c:v>
                </c:pt>
                <c:pt idx="128">
                  <c:v>98</c:v>
                </c:pt>
                <c:pt idx="129">
                  <c:v>99</c:v>
                </c:pt>
                <c:pt idx="130">
                  <c:v>100</c:v>
                </c:pt>
                <c:pt idx="131">
                  <c:v>101</c:v>
                </c:pt>
                <c:pt idx="132">
                  <c:v>102</c:v>
                </c:pt>
                <c:pt idx="133">
                  <c:v>103</c:v>
                </c:pt>
                <c:pt idx="134">
                  <c:v>104</c:v>
                </c:pt>
                <c:pt idx="135">
                  <c:v>105</c:v>
                </c:pt>
                <c:pt idx="136">
                  <c:v>106</c:v>
                </c:pt>
                <c:pt idx="137">
                  <c:v>107</c:v>
                </c:pt>
                <c:pt idx="138">
                  <c:v>108</c:v>
                </c:pt>
                <c:pt idx="139">
                  <c:v>109</c:v>
                </c:pt>
                <c:pt idx="140">
                  <c:v>110</c:v>
                </c:pt>
                <c:pt idx="141">
                  <c:v>111</c:v>
                </c:pt>
                <c:pt idx="142">
                  <c:v>112</c:v>
                </c:pt>
                <c:pt idx="143">
                  <c:v>113</c:v>
                </c:pt>
                <c:pt idx="144">
                  <c:v>114</c:v>
                </c:pt>
                <c:pt idx="145">
                  <c:v>115</c:v>
                </c:pt>
                <c:pt idx="146">
                  <c:v>116</c:v>
                </c:pt>
                <c:pt idx="147">
                  <c:v>117</c:v>
                </c:pt>
                <c:pt idx="148">
                  <c:v>118</c:v>
                </c:pt>
                <c:pt idx="149">
                  <c:v>119</c:v>
                </c:pt>
                <c:pt idx="150">
                  <c:v>120</c:v>
                </c:pt>
                <c:pt idx="151">
                  <c:v>121</c:v>
                </c:pt>
                <c:pt idx="152">
                  <c:v>122</c:v>
                </c:pt>
                <c:pt idx="153">
                  <c:v>123</c:v>
                </c:pt>
                <c:pt idx="154">
                  <c:v>124</c:v>
                </c:pt>
                <c:pt idx="155">
                  <c:v>125</c:v>
                </c:pt>
                <c:pt idx="156">
                  <c:v>126</c:v>
                </c:pt>
                <c:pt idx="157">
                  <c:v>127</c:v>
                </c:pt>
                <c:pt idx="158">
                  <c:v>128</c:v>
                </c:pt>
                <c:pt idx="159">
                  <c:v>129</c:v>
                </c:pt>
                <c:pt idx="160">
                  <c:v>130</c:v>
                </c:pt>
                <c:pt idx="161">
                  <c:v>131</c:v>
                </c:pt>
                <c:pt idx="162">
                  <c:v>132</c:v>
                </c:pt>
                <c:pt idx="163">
                  <c:v>133</c:v>
                </c:pt>
                <c:pt idx="164">
                  <c:v>134</c:v>
                </c:pt>
                <c:pt idx="165">
                  <c:v>135</c:v>
                </c:pt>
                <c:pt idx="166">
                  <c:v>136</c:v>
                </c:pt>
                <c:pt idx="167">
                  <c:v>137</c:v>
                </c:pt>
                <c:pt idx="168">
                  <c:v>138</c:v>
                </c:pt>
                <c:pt idx="169">
                  <c:v>139</c:v>
                </c:pt>
                <c:pt idx="170">
                  <c:v>140</c:v>
                </c:pt>
                <c:pt idx="171">
                  <c:v>141</c:v>
                </c:pt>
                <c:pt idx="172">
                  <c:v>142</c:v>
                </c:pt>
                <c:pt idx="173">
                  <c:v>143</c:v>
                </c:pt>
                <c:pt idx="174">
                  <c:v>144</c:v>
                </c:pt>
                <c:pt idx="175">
                  <c:v>145</c:v>
                </c:pt>
                <c:pt idx="176">
                  <c:v>146</c:v>
                </c:pt>
                <c:pt idx="177">
                  <c:v>147</c:v>
                </c:pt>
                <c:pt idx="178">
                  <c:v>148</c:v>
                </c:pt>
                <c:pt idx="179">
                  <c:v>149</c:v>
                </c:pt>
                <c:pt idx="180">
                  <c:v>150</c:v>
                </c:pt>
                <c:pt idx="181">
                  <c:v>151</c:v>
                </c:pt>
                <c:pt idx="182">
                  <c:v>152</c:v>
                </c:pt>
                <c:pt idx="183">
                  <c:v>153</c:v>
                </c:pt>
                <c:pt idx="184">
                  <c:v>154</c:v>
                </c:pt>
                <c:pt idx="185">
                  <c:v>155</c:v>
                </c:pt>
                <c:pt idx="186">
                  <c:v>156</c:v>
                </c:pt>
                <c:pt idx="187">
                  <c:v>157</c:v>
                </c:pt>
                <c:pt idx="188">
                  <c:v>158</c:v>
                </c:pt>
                <c:pt idx="189">
                  <c:v>159</c:v>
                </c:pt>
                <c:pt idx="190">
                  <c:v>160</c:v>
                </c:pt>
                <c:pt idx="191">
                  <c:v>161</c:v>
                </c:pt>
                <c:pt idx="192">
                  <c:v>162</c:v>
                </c:pt>
                <c:pt idx="193">
                  <c:v>163</c:v>
                </c:pt>
                <c:pt idx="194">
                  <c:v>164</c:v>
                </c:pt>
                <c:pt idx="195">
                  <c:v>165</c:v>
                </c:pt>
                <c:pt idx="196">
                  <c:v>166</c:v>
                </c:pt>
                <c:pt idx="197">
                  <c:v>167</c:v>
                </c:pt>
                <c:pt idx="198">
                  <c:v>168</c:v>
                </c:pt>
                <c:pt idx="199">
                  <c:v>169</c:v>
                </c:pt>
                <c:pt idx="200">
                  <c:v>170</c:v>
                </c:pt>
                <c:pt idx="201">
                  <c:v>171</c:v>
                </c:pt>
                <c:pt idx="202">
                  <c:v>172</c:v>
                </c:pt>
                <c:pt idx="203">
                  <c:v>173</c:v>
                </c:pt>
                <c:pt idx="204">
                  <c:v>174</c:v>
                </c:pt>
                <c:pt idx="205">
                  <c:v>175</c:v>
                </c:pt>
                <c:pt idx="206">
                  <c:v>176</c:v>
                </c:pt>
                <c:pt idx="207">
                  <c:v>177</c:v>
                </c:pt>
                <c:pt idx="208">
                  <c:v>178</c:v>
                </c:pt>
                <c:pt idx="209">
                  <c:v>179</c:v>
                </c:pt>
                <c:pt idx="210">
                  <c:v>180</c:v>
                </c:pt>
                <c:pt idx="211">
                  <c:v>181</c:v>
                </c:pt>
                <c:pt idx="212">
                  <c:v>182</c:v>
                </c:pt>
                <c:pt idx="213">
                  <c:v>183</c:v>
                </c:pt>
                <c:pt idx="214">
                  <c:v>184</c:v>
                </c:pt>
                <c:pt idx="215">
                  <c:v>185</c:v>
                </c:pt>
                <c:pt idx="216">
                  <c:v>186</c:v>
                </c:pt>
                <c:pt idx="217">
                  <c:v>187</c:v>
                </c:pt>
                <c:pt idx="218">
                  <c:v>188</c:v>
                </c:pt>
                <c:pt idx="219">
                  <c:v>189</c:v>
                </c:pt>
                <c:pt idx="220">
                  <c:v>190</c:v>
                </c:pt>
                <c:pt idx="221">
                  <c:v>191</c:v>
                </c:pt>
                <c:pt idx="222">
                  <c:v>192</c:v>
                </c:pt>
                <c:pt idx="223">
                  <c:v>193</c:v>
                </c:pt>
                <c:pt idx="224">
                  <c:v>194</c:v>
                </c:pt>
                <c:pt idx="225">
                  <c:v>195</c:v>
                </c:pt>
                <c:pt idx="226">
                  <c:v>196</c:v>
                </c:pt>
                <c:pt idx="227">
                  <c:v>197</c:v>
                </c:pt>
                <c:pt idx="228">
                  <c:v>198</c:v>
                </c:pt>
                <c:pt idx="229">
                  <c:v>199</c:v>
                </c:pt>
                <c:pt idx="230">
                  <c:v>200</c:v>
                </c:pt>
                <c:pt idx="231">
                  <c:v>201</c:v>
                </c:pt>
                <c:pt idx="232">
                  <c:v>202</c:v>
                </c:pt>
                <c:pt idx="233">
                  <c:v>203</c:v>
                </c:pt>
                <c:pt idx="234">
                  <c:v>204</c:v>
                </c:pt>
                <c:pt idx="235">
                  <c:v>205</c:v>
                </c:pt>
                <c:pt idx="236">
                  <c:v>206</c:v>
                </c:pt>
                <c:pt idx="237">
                  <c:v>207</c:v>
                </c:pt>
                <c:pt idx="238">
                  <c:v>208</c:v>
                </c:pt>
                <c:pt idx="239">
                  <c:v>209</c:v>
                </c:pt>
                <c:pt idx="240">
                  <c:v>210</c:v>
                </c:pt>
                <c:pt idx="241">
                  <c:v>211</c:v>
                </c:pt>
                <c:pt idx="242">
                  <c:v>212</c:v>
                </c:pt>
                <c:pt idx="243">
                  <c:v>213</c:v>
                </c:pt>
                <c:pt idx="244">
                  <c:v>214</c:v>
                </c:pt>
                <c:pt idx="245">
                  <c:v>215</c:v>
                </c:pt>
                <c:pt idx="246">
                  <c:v>216</c:v>
                </c:pt>
                <c:pt idx="247">
                  <c:v>217</c:v>
                </c:pt>
                <c:pt idx="248">
                  <c:v>218</c:v>
                </c:pt>
                <c:pt idx="249">
                  <c:v>219</c:v>
                </c:pt>
                <c:pt idx="250">
                  <c:v>220</c:v>
                </c:pt>
                <c:pt idx="251">
                  <c:v>221</c:v>
                </c:pt>
                <c:pt idx="252">
                  <c:v>222</c:v>
                </c:pt>
                <c:pt idx="253">
                  <c:v>223</c:v>
                </c:pt>
                <c:pt idx="254">
                  <c:v>224</c:v>
                </c:pt>
                <c:pt idx="255">
                  <c:v>225</c:v>
                </c:pt>
                <c:pt idx="256">
                  <c:v>226</c:v>
                </c:pt>
                <c:pt idx="257">
                  <c:v>227</c:v>
                </c:pt>
                <c:pt idx="258">
                  <c:v>228</c:v>
                </c:pt>
                <c:pt idx="259">
                  <c:v>229</c:v>
                </c:pt>
                <c:pt idx="260">
                  <c:v>230</c:v>
                </c:pt>
                <c:pt idx="261">
                  <c:v>231</c:v>
                </c:pt>
                <c:pt idx="262">
                  <c:v>232</c:v>
                </c:pt>
                <c:pt idx="263">
                  <c:v>233</c:v>
                </c:pt>
                <c:pt idx="264">
                  <c:v>234</c:v>
                </c:pt>
                <c:pt idx="265">
                  <c:v>235</c:v>
                </c:pt>
                <c:pt idx="266">
                  <c:v>236</c:v>
                </c:pt>
                <c:pt idx="267">
                  <c:v>237</c:v>
                </c:pt>
                <c:pt idx="268">
                  <c:v>238</c:v>
                </c:pt>
                <c:pt idx="269">
                  <c:v>239</c:v>
                </c:pt>
                <c:pt idx="270">
                  <c:v>240</c:v>
                </c:pt>
                <c:pt idx="271">
                  <c:v>241</c:v>
                </c:pt>
                <c:pt idx="272">
                  <c:v>242</c:v>
                </c:pt>
                <c:pt idx="273">
                  <c:v>243</c:v>
                </c:pt>
                <c:pt idx="274">
                  <c:v>244</c:v>
                </c:pt>
                <c:pt idx="275">
                  <c:v>245</c:v>
                </c:pt>
                <c:pt idx="276">
                  <c:v>246</c:v>
                </c:pt>
                <c:pt idx="277">
                  <c:v>247</c:v>
                </c:pt>
                <c:pt idx="278">
                  <c:v>248</c:v>
                </c:pt>
                <c:pt idx="279">
                  <c:v>249</c:v>
                </c:pt>
                <c:pt idx="280">
                  <c:v>250</c:v>
                </c:pt>
                <c:pt idx="281">
                  <c:v>251</c:v>
                </c:pt>
              </c:numCache>
            </c:numRef>
          </c:xVal>
          <c:yVal>
            <c:numRef>
              <c:f>'DHS-2'!$D$1:$D$223</c:f>
              <c:numCache>
                <c:formatCode>General</c:formatCode>
                <c:ptCount val="223"/>
                <c:pt idx="0">
                  <c:v>-0.21255499999999999</c:v>
                </c:pt>
                <c:pt idx="1">
                  <c:v>-0.11819449999999999</c:v>
                </c:pt>
                <c:pt idx="2">
                  <c:v>-0.117218</c:v>
                </c:pt>
                <c:pt idx="3">
                  <c:v>-3.9093000000000003E-2</c:v>
                </c:pt>
                <c:pt idx="4">
                  <c:v>2.1636949999999999E-2</c:v>
                </c:pt>
                <c:pt idx="5">
                  <c:v>-1.5655499999999999E-2</c:v>
                </c:pt>
                <c:pt idx="6">
                  <c:v>0.15600600000000001</c:v>
                </c:pt>
                <c:pt idx="7">
                  <c:v>0.13745099999999999</c:v>
                </c:pt>
                <c:pt idx="8">
                  <c:v>0.112274</c:v>
                </c:pt>
                <c:pt idx="9">
                  <c:v>2.4566649999999999E-2</c:v>
                </c:pt>
                <c:pt idx="10">
                  <c:v>-8.8897500000000004E-2</c:v>
                </c:pt>
                <c:pt idx="11">
                  <c:v>2.1820050000000001E-2</c:v>
                </c:pt>
                <c:pt idx="12">
                  <c:v>-3.6560049999999997E-2</c:v>
                </c:pt>
                <c:pt idx="13">
                  <c:v>7.6507500000000006E-2</c:v>
                </c:pt>
                <c:pt idx="14">
                  <c:v>-5.5511499999999998E-2</c:v>
                </c:pt>
                <c:pt idx="15">
                  <c:v>-3.5186750000000003E-2</c:v>
                </c:pt>
                <c:pt idx="16">
                  <c:v>5.7952999999999998E-2</c:v>
                </c:pt>
                <c:pt idx="17">
                  <c:v>-4.9072249999999998E-2</c:v>
                </c:pt>
                <c:pt idx="18">
                  <c:v>-6.6436999999999996E-2</c:v>
                </c:pt>
                <c:pt idx="19">
                  <c:v>-8.5205000000000003E-2</c:v>
                </c:pt>
                <c:pt idx="20">
                  <c:v>-0.1156615</c:v>
                </c:pt>
                <c:pt idx="21">
                  <c:v>-2.7374249999999999E-2</c:v>
                </c:pt>
                <c:pt idx="22">
                  <c:v>-4.5928950000000003E-2</c:v>
                </c:pt>
                <c:pt idx="23">
                  <c:v>-4.8492449999999999E-2</c:v>
                </c:pt>
                <c:pt idx="24">
                  <c:v>6.1492999999999999E-2</c:v>
                </c:pt>
                <c:pt idx="25">
                  <c:v>8.7585500000000004E-3</c:v>
                </c:pt>
                <c:pt idx="26">
                  <c:v>-6.8664499999999996E-3</c:v>
                </c:pt>
                <c:pt idx="27">
                  <c:v>-0.1045225</c:v>
                </c:pt>
                <c:pt idx="28">
                  <c:v>-1.85852E-2</c:v>
                </c:pt>
                <c:pt idx="29">
                  <c:v>0.29467749999999998</c:v>
                </c:pt>
                <c:pt idx="30">
                  <c:v>-1.4572579999999999</c:v>
                </c:pt>
                <c:pt idx="31">
                  <c:v>17.311450000000001</c:v>
                </c:pt>
                <c:pt idx="32">
                  <c:v>24.14865</c:v>
                </c:pt>
                <c:pt idx="33">
                  <c:v>35.55585</c:v>
                </c:pt>
                <c:pt idx="34">
                  <c:v>45.237200000000001</c:v>
                </c:pt>
                <c:pt idx="35">
                  <c:v>53.501449999999998</c:v>
                </c:pt>
                <c:pt idx="36">
                  <c:v>60.20335</c:v>
                </c:pt>
                <c:pt idx="37">
                  <c:v>66.928700000000006</c:v>
                </c:pt>
                <c:pt idx="38">
                  <c:v>72.240250000000003</c:v>
                </c:pt>
                <c:pt idx="39">
                  <c:v>77.036100000000005</c:v>
                </c:pt>
                <c:pt idx="40">
                  <c:v>81.058250000000001</c:v>
                </c:pt>
                <c:pt idx="41">
                  <c:v>84.719650000000001</c:v>
                </c:pt>
                <c:pt idx="42">
                  <c:v>87.784099999999995</c:v>
                </c:pt>
                <c:pt idx="43">
                  <c:v>90.515349999999998</c:v>
                </c:pt>
                <c:pt idx="44">
                  <c:v>92.915300000000002</c:v>
                </c:pt>
                <c:pt idx="45">
                  <c:v>94.858949999999993</c:v>
                </c:pt>
                <c:pt idx="46">
                  <c:v>96.449200000000005</c:v>
                </c:pt>
                <c:pt idx="47">
                  <c:v>97.969300000000004</c:v>
                </c:pt>
                <c:pt idx="48">
                  <c:v>99.152150000000006</c:v>
                </c:pt>
                <c:pt idx="49">
                  <c:v>100.3835</c:v>
                </c:pt>
                <c:pt idx="50">
                  <c:v>101.2685</c:v>
                </c:pt>
                <c:pt idx="51">
                  <c:v>102.20650000000001</c:v>
                </c:pt>
                <c:pt idx="52">
                  <c:v>102.861</c:v>
                </c:pt>
                <c:pt idx="53">
                  <c:v>103.51049999999999</c:v>
                </c:pt>
                <c:pt idx="54">
                  <c:v>104.0355</c:v>
                </c:pt>
                <c:pt idx="55">
                  <c:v>104.542</c:v>
                </c:pt>
                <c:pt idx="56">
                  <c:v>105.02500000000001</c:v>
                </c:pt>
                <c:pt idx="57">
                  <c:v>105.372</c:v>
                </c:pt>
                <c:pt idx="58">
                  <c:v>105.60850000000001</c:v>
                </c:pt>
                <c:pt idx="59">
                  <c:v>105.84</c:v>
                </c:pt>
                <c:pt idx="60">
                  <c:v>106.1105</c:v>
                </c:pt>
                <c:pt idx="61">
                  <c:v>106.24850000000001</c:v>
                </c:pt>
                <c:pt idx="62">
                  <c:v>106.462</c:v>
                </c:pt>
                <c:pt idx="63">
                  <c:v>106.611</c:v>
                </c:pt>
                <c:pt idx="64">
                  <c:v>106.6005</c:v>
                </c:pt>
                <c:pt idx="65">
                  <c:v>106.739</c:v>
                </c:pt>
                <c:pt idx="66">
                  <c:v>106.8455</c:v>
                </c:pt>
                <c:pt idx="67">
                  <c:v>107.0895</c:v>
                </c:pt>
                <c:pt idx="68">
                  <c:v>107.0945</c:v>
                </c:pt>
                <c:pt idx="69">
                  <c:v>107.1935</c:v>
                </c:pt>
                <c:pt idx="70">
                  <c:v>107.23650000000001</c:v>
                </c:pt>
                <c:pt idx="71">
                  <c:v>107.32850000000001</c:v>
                </c:pt>
                <c:pt idx="72">
                  <c:v>107.2735</c:v>
                </c:pt>
                <c:pt idx="73">
                  <c:v>107.3805</c:v>
                </c:pt>
                <c:pt idx="74">
                  <c:v>107.5595</c:v>
                </c:pt>
                <c:pt idx="75">
                  <c:v>107.5895</c:v>
                </c:pt>
                <c:pt idx="76">
                  <c:v>107.617</c:v>
                </c:pt>
                <c:pt idx="77">
                  <c:v>107.6615</c:v>
                </c:pt>
                <c:pt idx="78">
                  <c:v>107.6725</c:v>
                </c:pt>
                <c:pt idx="79">
                  <c:v>107.6995</c:v>
                </c:pt>
                <c:pt idx="80">
                  <c:v>107.6965</c:v>
                </c:pt>
                <c:pt idx="81">
                  <c:v>107.67149999999999</c:v>
                </c:pt>
                <c:pt idx="82">
                  <c:v>107.682</c:v>
                </c:pt>
                <c:pt idx="83">
                  <c:v>107.667</c:v>
                </c:pt>
                <c:pt idx="84">
                  <c:v>107.729</c:v>
                </c:pt>
                <c:pt idx="85">
                  <c:v>107.7435</c:v>
                </c:pt>
                <c:pt idx="86">
                  <c:v>107.774</c:v>
                </c:pt>
                <c:pt idx="87">
                  <c:v>107.77249999999999</c:v>
                </c:pt>
                <c:pt idx="88">
                  <c:v>107.7535</c:v>
                </c:pt>
                <c:pt idx="89">
                  <c:v>107.70650000000001</c:v>
                </c:pt>
                <c:pt idx="90">
                  <c:v>107.78449999999999</c:v>
                </c:pt>
                <c:pt idx="91">
                  <c:v>96.459649999999996</c:v>
                </c:pt>
                <c:pt idx="92">
                  <c:v>92.223749999999995</c:v>
                </c:pt>
                <c:pt idx="93">
                  <c:v>82.960350000000005</c:v>
                </c:pt>
                <c:pt idx="94">
                  <c:v>75.664950000000005</c:v>
                </c:pt>
                <c:pt idx="95">
                  <c:v>68.270750000000007</c:v>
                </c:pt>
                <c:pt idx="96">
                  <c:v>62.179949999999998</c:v>
                </c:pt>
                <c:pt idx="97">
                  <c:v>57.062399999999997</c:v>
                </c:pt>
                <c:pt idx="98">
                  <c:v>51.438949999999998</c:v>
                </c:pt>
                <c:pt idx="99">
                  <c:v>46.86985</c:v>
                </c:pt>
                <c:pt idx="100">
                  <c:v>42.940800000000003</c:v>
                </c:pt>
                <c:pt idx="101">
                  <c:v>39.232149999999997</c:v>
                </c:pt>
                <c:pt idx="102">
                  <c:v>35.887549999999997</c:v>
                </c:pt>
                <c:pt idx="103">
                  <c:v>32.859549999999999</c:v>
                </c:pt>
                <c:pt idx="104">
                  <c:v>30.0733</c:v>
                </c:pt>
                <c:pt idx="105">
                  <c:v>27.43825</c:v>
                </c:pt>
                <c:pt idx="106">
                  <c:v>25.159300000000002</c:v>
                </c:pt>
                <c:pt idx="107">
                  <c:v>23.177399999999999</c:v>
                </c:pt>
                <c:pt idx="108">
                  <c:v>21.364899999999999</c:v>
                </c:pt>
                <c:pt idx="109">
                  <c:v>19.556650000000001</c:v>
                </c:pt>
                <c:pt idx="110">
                  <c:v>17.922550000000001</c:v>
                </c:pt>
                <c:pt idx="111">
                  <c:v>16.6843</c:v>
                </c:pt>
                <c:pt idx="112">
                  <c:v>15.2113</c:v>
                </c:pt>
                <c:pt idx="113">
                  <c:v>14.0151</c:v>
                </c:pt>
                <c:pt idx="114">
                  <c:v>12.851800000000001</c:v>
                </c:pt>
                <c:pt idx="115">
                  <c:v>11.84164</c:v>
                </c:pt>
                <c:pt idx="116">
                  <c:v>10.89414</c:v>
                </c:pt>
                <c:pt idx="117">
                  <c:v>10.020645</c:v>
                </c:pt>
                <c:pt idx="118">
                  <c:v>9.3144399999999994</c:v>
                </c:pt>
                <c:pt idx="119">
                  <c:v>8.5472950000000001</c:v>
                </c:pt>
                <c:pt idx="120">
                  <c:v>7.9065750000000001</c:v>
                </c:pt>
                <c:pt idx="121">
                  <c:v>7.3464799999999997</c:v>
                </c:pt>
                <c:pt idx="122">
                  <c:v>6.79582</c:v>
                </c:pt>
                <c:pt idx="123">
                  <c:v>6.2325999999999997</c:v>
                </c:pt>
                <c:pt idx="124">
                  <c:v>5.6872350000000003</c:v>
                </c:pt>
                <c:pt idx="125">
                  <c:v>5.2482150000000001</c:v>
                </c:pt>
                <c:pt idx="126">
                  <c:v>4.9647500000000004</c:v>
                </c:pt>
                <c:pt idx="127">
                  <c:v>4.5208649999999997</c:v>
                </c:pt>
                <c:pt idx="128">
                  <c:v>4.2061400000000004</c:v>
                </c:pt>
                <c:pt idx="129">
                  <c:v>3.99722</c:v>
                </c:pt>
                <c:pt idx="130">
                  <c:v>3.7487699999999999</c:v>
                </c:pt>
                <c:pt idx="131">
                  <c:v>3.57369</c:v>
                </c:pt>
                <c:pt idx="132">
                  <c:v>3.4218649999999999</c:v>
                </c:pt>
                <c:pt idx="133">
                  <c:v>3.2208999999999999</c:v>
                </c:pt>
                <c:pt idx="134">
                  <c:v>3.0409199999999998</c:v>
                </c:pt>
                <c:pt idx="135">
                  <c:v>2.8633899999999999</c:v>
                </c:pt>
                <c:pt idx="136">
                  <c:v>2.7090049999999999</c:v>
                </c:pt>
                <c:pt idx="137">
                  <c:v>2.59585</c:v>
                </c:pt>
                <c:pt idx="138">
                  <c:v>2.4899650000000002</c:v>
                </c:pt>
                <c:pt idx="139">
                  <c:v>2.3437749999999999</c:v>
                </c:pt>
                <c:pt idx="140">
                  <c:v>2.2411064999999999</c:v>
                </c:pt>
                <c:pt idx="141">
                  <c:v>2.042891</c:v>
                </c:pt>
                <c:pt idx="142">
                  <c:v>1.9574689999999999</c:v>
                </c:pt>
                <c:pt idx="143">
                  <c:v>1.894353</c:v>
                </c:pt>
                <c:pt idx="144">
                  <c:v>1.7115184999999999</c:v>
                </c:pt>
                <c:pt idx="145">
                  <c:v>1.6756605</c:v>
                </c:pt>
                <c:pt idx="146">
                  <c:v>1.641894</c:v>
                </c:pt>
                <c:pt idx="147">
                  <c:v>1.6300865</c:v>
                </c:pt>
                <c:pt idx="148">
                  <c:v>1.5857479999999999</c:v>
                </c:pt>
                <c:pt idx="149">
                  <c:v>1.542341</c:v>
                </c:pt>
                <c:pt idx="150">
                  <c:v>1.5240155</c:v>
                </c:pt>
                <c:pt idx="151">
                  <c:v>1.5329014999999999</c:v>
                </c:pt>
                <c:pt idx="152">
                  <c:v>1.4793365000000001</c:v>
                </c:pt>
                <c:pt idx="153">
                  <c:v>1.4424014999999999</c:v>
                </c:pt>
                <c:pt idx="154">
                  <c:v>1.4012184999999999</c:v>
                </c:pt>
                <c:pt idx="155">
                  <c:v>1.3310824999999999</c:v>
                </c:pt>
                <c:pt idx="156">
                  <c:v>1.1700265000000001</c:v>
                </c:pt>
                <c:pt idx="157">
                  <c:v>1.2599134999999999</c:v>
                </c:pt>
                <c:pt idx="158">
                  <c:v>1.0568905</c:v>
                </c:pt>
                <c:pt idx="159">
                  <c:v>0.85003050000000002</c:v>
                </c:pt>
                <c:pt idx="160">
                  <c:v>0.87402950000000001</c:v>
                </c:pt>
                <c:pt idx="161">
                  <c:v>0.90479449999999995</c:v>
                </c:pt>
                <c:pt idx="162">
                  <c:v>0.93693199999999999</c:v>
                </c:pt>
                <c:pt idx="163">
                  <c:v>0.78739349999999997</c:v>
                </c:pt>
                <c:pt idx="164">
                  <c:v>0.71214085000000005</c:v>
                </c:pt>
                <c:pt idx="165">
                  <c:v>0.81345000000000001</c:v>
                </c:pt>
                <c:pt idx="166">
                  <c:v>0.9148579</c:v>
                </c:pt>
                <c:pt idx="167">
                  <c:v>0.84681404999999998</c:v>
                </c:pt>
                <c:pt idx="168">
                  <c:v>0.91213409999999995</c:v>
                </c:pt>
                <c:pt idx="169">
                  <c:v>0.79025469999999998</c:v>
                </c:pt>
                <c:pt idx="170">
                  <c:v>0.86313415000000004</c:v>
                </c:pt>
                <c:pt idx="171">
                  <c:v>0.93295309999999998</c:v>
                </c:pt>
                <c:pt idx="172">
                  <c:v>0.94244435000000004</c:v>
                </c:pt>
                <c:pt idx="173">
                  <c:v>1.0839630499999999</c:v>
                </c:pt>
                <c:pt idx="174">
                  <c:v>0.68154104999999998</c:v>
                </c:pt>
                <c:pt idx="175">
                  <c:v>0.45835409999999999</c:v>
                </c:pt>
                <c:pt idx="176">
                  <c:v>0.51185175000000005</c:v>
                </c:pt>
                <c:pt idx="177">
                  <c:v>1.6868371</c:v>
                </c:pt>
                <c:pt idx="178">
                  <c:v>1.4611603</c:v>
                </c:pt>
                <c:pt idx="179">
                  <c:v>0.57818214999999995</c:v>
                </c:pt>
                <c:pt idx="180">
                  <c:v>0.26037680000000002</c:v>
                </c:pt>
                <c:pt idx="181">
                  <c:v>-7.2639999999999998E-4</c:v>
                </c:pt>
                <c:pt idx="182">
                  <c:v>-0.13070145</c:v>
                </c:pt>
                <c:pt idx="183">
                  <c:v>-0.12562005000000001</c:v>
                </c:pt>
                <c:pt idx="184">
                  <c:v>-0.33042840000000001</c:v>
                </c:pt>
                <c:pt idx="185">
                  <c:v>-0.34376590000000001</c:v>
                </c:pt>
                <c:pt idx="186">
                  <c:v>-0.3236289</c:v>
                </c:pt>
                <c:pt idx="187">
                  <c:v>-0.75052070000000004</c:v>
                </c:pt>
                <c:pt idx="188">
                  <c:v>-0.83205812499999998</c:v>
                </c:pt>
                <c:pt idx="189">
                  <c:v>-1.3219665249999999</c:v>
                </c:pt>
                <c:pt idx="190">
                  <c:v>-0.77451491500000003</c:v>
                </c:pt>
                <c:pt idx="191">
                  <c:v>-0.921146935</c:v>
                </c:pt>
                <c:pt idx="192">
                  <c:v>-0.74667089499999995</c:v>
                </c:pt>
                <c:pt idx="193">
                  <c:v>-0.86281480499999996</c:v>
                </c:pt>
                <c:pt idx="194">
                  <c:v>-0.934161405</c:v>
                </c:pt>
                <c:pt idx="195">
                  <c:v>-1.1129381949999999</c:v>
                </c:pt>
                <c:pt idx="196">
                  <c:v>-1.2655024500000001</c:v>
                </c:pt>
                <c:pt idx="197">
                  <c:v>-1.2283862299999999</c:v>
                </c:pt>
                <c:pt idx="198">
                  <c:v>-1.2246664249999999</c:v>
                </c:pt>
                <c:pt idx="199">
                  <c:v>-1.17932974</c:v>
                </c:pt>
                <c:pt idx="200">
                  <c:v>-0.995312745</c:v>
                </c:pt>
                <c:pt idx="201">
                  <c:v>-0.89700184999999999</c:v>
                </c:pt>
                <c:pt idx="202">
                  <c:v>-0.80572834999999998</c:v>
                </c:pt>
                <c:pt idx="203">
                  <c:v>-0.87792341500000004</c:v>
                </c:pt>
                <c:pt idx="204">
                  <c:v>-0.72959311999999998</c:v>
                </c:pt>
                <c:pt idx="205">
                  <c:v>-0.682233435</c:v>
                </c:pt>
                <c:pt idx="206">
                  <c:v>-0.69089524000000002</c:v>
                </c:pt>
                <c:pt idx="207">
                  <c:v>-0.62847434499999999</c:v>
                </c:pt>
                <c:pt idx="208">
                  <c:v>-0.55002147499999998</c:v>
                </c:pt>
                <c:pt idx="209">
                  <c:v>-0.59971229500000001</c:v>
                </c:pt>
                <c:pt idx="210">
                  <c:v>-0.65073741500000004</c:v>
                </c:pt>
                <c:pt idx="211">
                  <c:v>-0.63986237000000001</c:v>
                </c:pt>
                <c:pt idx="212">
                  <c:v>-0.56236766500000002</c:v>
                </c:pt>
                <c:pt idx="213">
                  <c:v>-0.68253375500000002</c:v>
                </c:pt>
                <c:pt idx="214">
                  <c:v>-0.679251045</c:v>
                </c:pt>
                <c:pt idx="215">
                  <c:v>-0.74434990700000003</c:v>
                </c:pt>
                <c:pt idx="216">
                  <c:v>-0.80627780199999999</c:v>
                </c:pt>
                <c:pt idx="217">
                  <c:v>-0.772293656</c:v>
                </c:pt>
                <c:pt idx="218">
                  <c:v>-0.81292585699999997</c:v>
                </c:pt>
                <c:pt idx="219">
                  <c:v>-0.88834472499999995</c:v>
                </c:pt>
                <c:pt idx="220">
                  <c:v>-0.94966055299999996</c:v>
                </c:pt>
                <c:pt idx="221">
                  <c:v>-0.85652360999999999</c:v>
                </c:pt>
                <c:pt idx="222">
                  <c:v>-0.81431914800000005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50A-4493-9FAE-2049254DCD16}"/>
            </c:ext>
          </c:extLst>
        </c:ser>
        <c:ser>
          <c:idx val="3"/>
          <c:order val="3"/>
          <c:spPr>
            <a:ln w="1270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'DHS-2'!$A$1:$A$282</c:f>
              <c:numCache>
                <c:formatCode>General</c:formatCode>
                <c:ptCount val="282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50</c:v>
                </c:pt>
                <c:pt idx="81">
                  <c:v>51</c:v>
                </c:pt>
                <c:pt idx="82">
                  <c:v>52</c:v>
                </c:pt>
                <c:pt idx="83">
                  <c:v>53</c:v>
                </c:pt>
                <c:pt idx="84">
                  <c:v>54</c:v>
                </c:pt>
                <c:pt idx="85">
                  <c:v>55</c:v>
                </c:pt>
                <c:pt idx="86">
                  <c:v>56</c:v>
                </c:pt>
                <c:pt idx="87">
                  <c:v>57</c:v>
                </c:pt>
                <c:pt idx="88">
                  <c:v>58</c:v>
                </c:pt>
                <c:pt idx="89">
                  <c:v>59</c:v>
                </c:pt>
                <c:pt idx="90">
                  <c:v>60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66</c:v>
                </c:pt>
                <c:pt idx="97">
                  <c:v>67</c:v>
                </c:pt>
                <c:pt idx="98">
                  <c:v>68</c:v>
                </c:pt>
                <c:pt idx="99">
                  <c:v>69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73</c:v>
                </c:pt>
                <c:pt idx="104">
                  <c:v>74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78</c:v>
                </c:pt>
                <c:pt idx="109">
                  <c:v>79</c:v>
                </c:pt>
                <c:pt idx="110">
                  <c:v>80</c:v>
                </c:pt>
                <c:pt idx="111">
                  <c:v>81</c:v>
                </c:pt>
                <c:pt idx="112">
                  <c:v>82</c:v>
                </c:pt>
                <c:pt idx="113">
                  <c:v>83</c:v>
                </c:pt>
                <c:pt idx="114">
                  <c:v>84</c:v>
                </c:pt>
                <c:pt idx="115">
                  <c:v>85</c:v>
                </c:pt>
                <c:pt idx="116">
                  <c:v>86</c:v>
                </c:pt>
                <c:pt idx="117">
                  <c:v>87</c:v>
                </c:pt>
                <c:pt idx="118">
                  <c:v>88</c:v>
                </c:pt>
                <c:pt idx="119">
                  <c:v>89</c:v>
                </c:pt>
                <c:pt idx="120">
                  <c:v>90</c:v>
                </c:pt>
                <c:pt idx="121">
                  <c:v>91</c:v>
                </c:pt>
                <c:pt idx="122">
                  <c:v>92</c:v>
                </c:pt>
                <c:pt idx="123">
                  <c:v>93</c:v>
                </c:pt>
                <c:pt idx="124">
                  <c:v>94</c:v>
                </c:pt>
                <c:pt idx="125">
                  <c:v>95</c:v>
                </c:pt>
                <c:pt idx="126">
                  <c:v>96</c:v>
                </c:pt>
                <c:pt idx="127">
                  <c:v>97</c:v>
                </c:pt>
                <c:pt idx="128">
                  <c:v>98</c:v>
                </c:pt>
                <c:pt idx="129">
                  <c:v>99</c:v>
                </c:pt>
                <c:pt idx="130">
                  <c:v>100</c:v>
                </c:pt>
                <c:pt idx="131">
                  <c:v>101</c:v>
                </c:pt>
                <c:pt idx="132">
                  <c:v>102</c:v>
                </c:pt>
                <c:pt idx="133">
                  <c:v>103</c:v>
                </c:pt>
                <c:pt idx="134">
                  <c:v>104</c:v>
                </c:pt>
                <c:pt idx="135">
                  <c:v>105</c:v>
                </c:pt>
                <c:pt idx="136">
                  <c:v>106</c:v>
                </c:pt>
                <c:pt idx="137">
                  <c:v>107</c:v>
                </c:pt>
                <c:pt idx="138">
                  <c:v>108</c:v>
                </c:pt>
                <c:pt idx="139">
                  <c:v>109</c:v>
                </c:pt>
                <c:pt idx="140">
                  <c:v>110</c:v>
                </c:pt>
                <c:pt idx="141">
                  <c:v>111</c:v>
                </c:pt>
                <c:pt idx="142">
                  <c:v>112</c:v>
                </c:pt>
                <c:pt idx="143">
                  <c:v>113</c:v>
                </c:pt>
                <c:pt idx="144">
                  <c:v>114</c:v>
                </c:pt>
                <c:pt idx="145">
                  <c:v>115</c:v>
                </c:pt>
                <c:pt idx="146">
                  <c:v>116</c:v>
                </c:pt>
                <c:pt idx="147">
                  <c:v>117</c:v>
                </c:pt>
                <c:pt idx="148">
                  <c:v>118</c:v>
                </c:pt>
                <c:pt idx="149">
                  <c:v>119</c:v>
                </c:pt>
                <c:pt idx="150">
                  <c:v>120</c:v>
                </c:pt>
                <c:pt idx="151">
                  <c:v>121</c:v>
                </c:pt>
                <c:pt idx="152">
                  <c:v>122</c:v>
                </c:pt>
                <c:pt idx="153">
                  <c:v>123</c:v>
                </c:pt>
                <c:pt idx="154">
                  <c:v>124</c:v>
                </c:pt>
                <c:pt idx="155">
                  <c:v>125</c:v>
                </c:pt>
                <c:pt idx="156">
                  <c:v>126</c:v>
                </c:pt>
                <c:pt idx="157">
                  <c:v>127</c:v>
                </c:pt>
                <c:pt idx="158">
                  <c:v>128</c:v>
                </c:pt>
                <c:pt idx="159">
                  <c:v>129</c:v>
                </c:pt>
                <c:pt idx="160">
                  <c:v>130</c:v>
                </c:pt>
                <c:pt idx="161">
                  <c:v>131</c:v>
                </c:pt>
                <c:pt idx="162">
                  <c:v>132</c:v>
                </c:pt>
                <c:pt idx="163">
                  <c:v>133</c:v>
                </c:pt>
                <c:pt idx="164">
                  <c:v>134</c:v>
                </c:pt>
                <c:pt idx="165">
                  <c:v>135</c:v>
                </c:pt>
                <c:pt idx="166">
                  <c:v>136</c:v>
                </c:pt>
                <c:pt idx="167">
                  <c:v>137</c:v>
                </c:pt>
                <c:pt idx="168">
                  <c:v>138</c:v>
                </c:pt>
                <c:pt idx="169">
                  <c:v>139</c:v>
                </c:pt>
                <c:pt idx="170">
                  <c:v>140</c:v>
                </c:pt>
                <c:pt idx="171">
                  <c:v>141</c:v>
                </c:pt>
                <c:pt idx="172">
                  <c:v>142</c:v>
                </c:pt>
                <c:pt idx="173">
                  <c:v>143</c:v>
                </c:pt>
                <c:pt idx="174">
                  <c:v>144</c:v>
                </c:pt>
                <c:pt idx="175">
                  <c:v>145</c:v>
                </c:pt>
                <c:pt idx="176">
                  <c:v>146</c:v>
                </c:pt>
                <c:pt idx="177">
                  <c:v>147</c:v>
                </c:pt>
                <c:pt idx="178">
                  <c:v>148</c:v>
                </c:pt>
                <c:pt idx="179">
                  <c:v>149</c:v>
                </c:pt>
                <c:pt idx="180">
                  <c:v>150</c:v>
                </c:pt>
                <c:pt idx="181">
                  <c:v>151</c:v>
                </c:pt>
                <c:pt idx="182">
                  <c:v>152</c:v>
                </c:pt>
                <c:pt idx="183">
                  <c:v>153</c:v>
                </c:pt>
                <c:pt idx="184">
                  <c:v>154</c:v>
                </c:pt>
                <c:pt idx="185">
                  <c:v>155</c:v>
                </c:pt>
                <c:pt idx="186">
                  <c:v>156</c:v>
                </c:pt>
                <c:pt idx="187">
                  <c:v>157</c:v>
                </c:pt>
                <c:pt idx="188">
                  <c:v>158</c:v>
                </c:pt>
                <c:pt idx="189">
                  <c:v>159</c:v>
                </c:pt>
                <c:pt idx="190">
                  <c:v>160</c:v>
                </c:pt>
                <c:pt idx="191">
                  <c:v>161</c:v>
                </c:pt>
                <c:pt idx="192">
                  <c:v>162</c:v>
                </c:pt>
                <c:pt idx="193">
                  <c:v>163</c:v>
                </c:pt>
                <c:pt idx="194">
                  <c:v>164</c:v>
                </c:pt>
                <c:pt idx="195">
                  <c:v>165</c:v>
                </c:pt>
                <c:pt idx="196">
                  <c:v>166</c:v>
                </c:pt>
                <c:pt idx="197">
                  <c:v>167</c:v>
                </c:pt>
                <c:pt idx="198">
                  <c:v>168</c:v>
                </c:pt>
                <c:pt idx="199">
                  <c:v>169</c:v>
                </c:pt>
                <c:pt idx="200">
                  <c:v>170</c:v>
                </c:pt>
                <c:pt idx="201">
                  <c:v>171</c:v>
                </c:pt>
                <c:pt idx="202">
                  <c:v>172</c:v>
                </c:pt>
                <c:pt idx="203">
                  <c:v>173</c:v>
                </c:pt>
                <c:pt idx="204">
                  <c:v>174</c:v>
                </c:pt>
                <c:pt idx="205">
                  <c:v>175</c:v>
                </c:pt>
                <c:pt idx="206">
                  <c:v>176</c:v>
                </c:pt>
                <c:pt idx="207">
                  <c:v>177</c:v>
                </c:pt>
                <c:pt idx="208">
                  <c:v>178</c:v>
                </c:pt>
                <c:pt idx="209">
                  <c:v>179</c:v>
                </c:pt>
                <c:pt idx="210">
                  <c:v>180</c:v>
                </c:pt>
                <c:pt idx="211">
                  <c:v>181</c:v>
                </c:pt>
                <c:pt idx="212">
                  <c:v>182</c:v>
                </c:pt>
                <c:pt idx="213">
                  <c:v>183</c:v>
                </c:pt>
                <c:pt idx="214">
                  <c:v>184</c:v>
                </c:pt>
                <c:pt idx="215">
                  <c:v>185</c:v>
                </c:pt>
                <c:pt idx="216">
                  <c:v>186</c:v>
                </c:pt>
                <c:pt idx="217">
                  <c:v>187</c:v>
                </c:pt>
                <c:pt idx="218">
                  <c:v>188</c:v>
                </c:pt>
                <c:pt idx="219">
                  <c:v>189</c:v>
                </c:pt>
                <c:pt idx="220">
                  <c:v>190</c:v>
                </c:pt>
                <c:pt idx="221">
                  <c:v>191</c:v>
                </c:pt>
                <c:pt idx="222">
                  <c:v>192</c:v>
                </c:pt>
                <c:pt idx="223">
                  <c:v>193</c:v>
                </c:pt>
                <c:pt idx="224">
                  <c:v>194</c:v>
                </c:pt>
                <c:pt idx="225">
                  <c:v>195</c:v>
                </c:pt>
                <c:pt idx="226">
                  <c:v>196</c:v>
                </c:pt>
                <c:pt idx="227">
                  <c:v>197</c:v>
                </c:pt>
                <c:pt idx="228">
                  <c:v>198</c:v>
                </c:pt>
                <c:pt idx="229">
                  <c:v>199</c:v>
                </c:pt>
                <c:pt idx="230">
                  <c:v>200</c:v>
                </c:pt>
                <c:pt idx="231">
                  <c:v>201</c:v>
                </c:pt>
                <c:pt idx="232">
                  <c:v>202</c:v>
                </c:pt>
                <c:pt idx="233">
                  <c:v>203</c:v>
                </c:pt>
                <c:pt idx="234">
                  <c:v>204</c:v>
                </c:pt>
                <c:pt idx="235">
                  <c:v>205</c:v>
                </c:pt>
                <c:pt idx="236">
                  <c:v>206</c:v>
                </c:pt>
                <c:pt idx="237">
                  <c:v>207</c:v>
                </c:pt>
                <c:pt idx="238">
                  <c:v>208</c:v>
                </c:pt>
                <c:pt idx="239">
                  <c:v>209</c:v>
                </c:pt>
                <c:pt idx="240">
                  <c:v>210</c:v>
                </c:pt>
                <c:pt idx="241">
                  <c:v>211</c:v>
                </c:pt>
                <c:pt idx="242">
                  <c:v>212</c:v>
                </c:pt>
                <c:pt idx="243">
                  <c:v>213</c:v>
                </c:pt>
                <c:pt idx="244">
                  <c:v>214</c:v>
                </c:pt>
                <c:pt idx="245">
                  <c:v>215</c:v>
                </c:pt>
                <c:pt idx="246">
                  <c:v>216</c:v>
                </c:pt>
                <c:pt idx="247">
                  <c:v>217</c:v>
                </c:pt>
                <c:pt idx="248">
                  <c:v>218</c:v>
                </c:pt>
                <c:pt idx="249">
                  <c:v>219</c:v>
                </c:pt>
                <c:pt idx="250">
                  <c:v>220</c:v>
                </c:pt>
                <c:pt idx="251">
                  <c:v>221</c:v>
                </c:pt>
                <c:pt idx="252">
                  <c:v>222</c:v>
                </c:pt>
                <c:pt idx="253">
                  <c:v>223</c:v>
                </c:pt>
                <c:pt idx="254">
                  <c:v>224</c:v>
                </c:pt>
                <c:pt idx="255">
                  <c:v>225</c:v>
                </c:pt>
                <c:pt idx="256">
                  <c:v>226</c:v>
                </c:pt>
                <c:pt idx="257">
                  <c:v>227</c:v>
                </c:pt>
                <c:pt idx="258">
                  <c:v>228</c:v>
                </c:pt>
                <c:pt idx="259">
                  <c:v>229</c:v>
                </c:pt>
                <c:pt idx="260">
                  <c:v>230</c:v>
                </c:pt>
                <c:pt idx="261">
                  <c:v>231</c:v>
                </c:pt>
                <c:pt idx="262">
                  <c:v>232</c:v>
                </c:pt>
                <c:pt idx="263">
                  <c:v>233</c:v>
                </c:pt>
                <c:pt idx="264">
                  <c:v>234</c:v>
                </c:pt>
                <c:pt idx="265">
                  <c:v>235</c:v>
                </c:pt>
                <c:pt idx="266">
                  <c:v>236</c:v>
                </c:pt>
                <c:pt idx="267">
                  <c:v>237</c:v>
                </c:pt>
                <c:pt idx="268">
                  <c:v>238</c:v>
                </c:pt>
                <c:pt idx="269">
                  <c:v>239</c:v>
                </c:pt>
                <c:pt idx="270">
                  <c:v>240</c:v>
                </c:pt>
                <c:pt idx="271">
                  <c:v>241</c:v>
                </c:pt>
                <c:pt idx="272">
                  <c:v>242</c:v>
                </c:pt>
                <c:pt idx="273">
                  <c:v>243</c:v>
                </c:pt>
                <c:pt idx="274">
                  <c:v>244</c:v>
                </c:pt>
                <c:pt idx="275">
                  <c:v>245</c:v>
                </c:pt>
                <c:pt idx="276">
                  <c:v>246</c:v>
                </c:pt>
                <c:pt idx="277">
                  <c:v>247</c:v>
                </c:pt>
                <c:pt idx="278">
                  <c:v>248</c:v>
                </c:pt>
                <c:pt idx="279">
                  <c:v>249</c:v>
                </c:pt>
                <c:pt idx="280">
                  <c:v>250</c:v>
                </c:pt>
                <c:pt idx="281">
                  <c:v>251</c:v>
                </c:pt>
              </c:numCache>
            </c:numRef>
          </c:xVal>
          <c:yVal>
            <c:numRef>
              <c:f>'DHS-2'!$E$1:$E$223</c:f>
              <c:numCache>
                <c:formatCode>General</c:formatCode>
                <c:ptCount val="223"/>
                <c:pt idx="0">
                  <c:v>-0.198578</c:v>
                </c:pt>
                <c:pt idx="1">
                  <c:v>-7.90405E-2</c:v>
                </c:pt>
                <c:pt idx="2">
                  <c:v>-6.1897500000000001E-2</c:v>
                </c:pt>
                <c:pt idx="3">
                  <c:v>-5.27725E-2</c:v>
                </c:pt>
                <c:pt idx="4" formatCode="0.00E+00">
                  <c:v>2.7399999999999998E-3</c:v>
                </c:pt>
                <c:pt idx="5" formatCode="0.00E+00">
                  <c:v>-1.99E-3</c:v>
                </c:pt>
                <c:pt idx="6">
                  <c:v>9.8442000000000002E-2</c:v>
                </c:pt>
                <c:pt idx="7">
                  <c:v>9.5519999999999994E-2</c:v>
                </c:pt>
                <c:pt idx="8">
                  <c:v>6.2316999999999997E-2</c:v>
                </c:pt>
                <c:pt idx="9">
                  <c:v>2.9357899999999999E-2</c:v>
                </c:pt>
                <c:pt idx="10">
                  <c:v>-3.8848800000000003E-2</c:v>
                </c:pt>
                <c:pt idx="11">
                  <c:v>1.889805E-2</c:v>
                </c:pt>
                <c:pt idx="12" formatCode="0.00E+00">
                  <c:v>-2.48E-3</c:v>
                </c:pt>
                <c:pt idx="13">
                  <c:v>6.2400999999999998E-2</c:v>
                </c:pt>
                <c:pt idx="14">
                  <c:v>-3.2997100000000001E-2</c:v>
                </c:pt>
                <c:pt idx="15">
                  <c:v>-8.9530999999999999E-2</c:v>
                </c:pt>
                <c:pt idx="16" formatCode="0.00E+00">
                  <c:v>-2.5899999999999999E-3</c:v>
                </c:pt>
                <c:pt idx="17">
                  <c:v>-3.4660349999999999E-2</c:v>
                </c:pt>
                <c:pt idx="18">
                  <c:v>-6.8145999999999998E-2</c:v>
                </c:pt>
                <c:pt idx="19">
                  <c:v>-3.29056E-2</c:v>
                </c:pt>
                <c:pt idx="20">
                  <c:v>-4.2762750000000002E-2</c:v>
                </c:pt>
                <c:pt idx="21">
                  <c:v>-2.4597150000000002E-2</c:v>
                </c:pt>
                <c:pt idx="22">
                  <c:v>-1.6143850000000001E-2</c:v>
                </c:pt>
                <c:pt idx="23">
                  <c:v>-3.49579E-2</c:v>
                </c:pt>
                <c:pt idx="24">
                  <c:v>5.2749499999999998E-2</c:v>
                </c:pt>
                <c:pt idx="25">
                  <c:v>-8.9645999999999997E-3</c:v>
                </c:pt>
                <c:pt idx="26">
                  <c:v>2.1354649999999999E-2</c:v>
                </c:pt>
                <c:pt idx="27">
                  <c:v>-3.2310449999999998E-2</c:v>
                </c:pt>
                <c:pt idx="28">
                  <c:v>9.7351499999999997E-3</c:v>
                </c:pt>
                <c:pt idx="29">
                  <c:v>0.17998500000000001</c:v>
                </c:pt>
                <c:pt idx="30">
                  <c:v>-0.48863000000000001</c:v>
                </c:pt>
                <c:pt idx="31">
                  <c:v>18.8184</c:v>
                </c:pt>
                <c:pt idx="32">
                  <c:v>26.232749999999999</c:v>
                </c:pt>
                <c:pt idx="33">
                  <c:v>37.894350000000003</c:v>
                </c:pt>
                <c:pt idx="34">
                  <c:v>47.706850000000003</c:v>
                </c:pt>
                <c:pt idx="35">
                  <c:v>56.134250000000002</c:v>
                </c:pt>
                <c:pt idx="36">
                  <c:v>62.984400000000001</c:v>
                </c:pt>
                <c:pt idx="37">
                  <c:v>69.826549999999997</c:v>
                </c:pt>
                <c:pt idx="38">
                  <c:v>75.2059</c:v>
                </c:pt>
                <c:pt idx="39">
                  <c:v>80.003150000000005</c:v>
                </c:pt>
                <c:pt idx="40">
                  <c:v>84.041499999999999</c:v>
                </c:pt>
                <c:pt idx="41">
                  <c:v>87.689850000000007</c:v>
                </c:pt>
                <c:pt idx="42">
                  <c:v>90.756</c:v>
                </c:pt>
                <c:pt idx="43">
                  <c:v>93.3673</c:v>
                </c:pt>
                <c:pt idx="44">
                  <c:v>95.754499999999993</c:v>
                </c:pt>
                <c:pt idx="45">
                  <c:v>97.718900000000005</c:v>
                </c:pt>
                <c:pt idx="46">
                  <c:v>99.309799999999996</c:v>
                </c:pt>
                <c:pt idx="47">
                  <c:v>100.863</c:v>
                </c:pt>
                <c:pt idx="48">
                  <c:v>102.0445</c:v>
                </c:pt>
                <c:pt idx="49">
                  <c:v>103.193</c:v>
                </c:pt>
                <c:pt idx="50">
                  <c:v>104.0915</c:v>
                </c:pt>
                <c:pt idx="51">
                  <c:v>104.98399999999999</c:v>
                </c:pt>
                <c:pt idx="52">
                  <c:v>105.666</c:v>
                </c:pt>
                <c:pt idx="53">
                  <c:v>106.31950000000001</c:v>
                </c:pt>
                <c:pt idx="54">
                  <c:v>106.8515</c:v>
                </c:pt>
                <c:pt idx="55">
                  <c:v>107.33499999999999</c:v>
                </c:pt>
                <c:pt idx="56">
                  <c:v>107.8145</c:v>
                </c:pt>
                <c:pt idx="57">
                  <c:v>108.2435</c:v>
                </c:pt>
                <c:pt idx="58">
                  <c:v>108.52500000000001</c:v>
                </c:pt>
                <c:pt idx="59">
                  <c:v>108.81100000000001</c:v>
                </c:pt>
                <c:pt idx="60">
                  <c:v>109.063</c:v>
                </c:pt>
                <c:pt idx="61">
                  <c:v>109.27549999999999</c:v>
                </c:pt>
                <c:pt idx="62">
                  <c:v>109.5215</c:v>
                </c:pt>
                <c:pt idx="63">
                  <c:v>109.68600000000001</c:v>
                </c:pt>
                <c:pt idx="64">
                  <c:v>109.741</c:v>
                </c:pt>
                <c:pt idx="65">
                  <c:v>109.901</c:v>
                </c:pt>
                <c:pt idx="66">
                  <c:v>110.04600000000001</c:v>
                </c:pt>
                <c:pt idx="67">
                  <c:v>110.22</c:v>
                </c:pt>
                <c:pt idx="68">
                  <c:v>110.2235</c:v>
                </c:pt>
                <c:pt idx="69">
                  <c:v>110.30249999999999</c:v>
                </c:pt>
                <c:pt idx="70">
                  <c:v>110.3895</c:v>
                </c:pt>
                <c:pt idx="71">
                  <c:v>110.5025</c:v>
                </c:pt>
                <c:pt idx="72">
                  <c:v>110.49250000000001</c:v>
                </c:pt>
                <c:pt idx="73">
                  <c:v>110.593</c:v>
                </c:pt>
                <c:pt idx="74">
                  <c:v>110.70350000000001</c:v>
                </c:pt>
                <c:pt idx="75">
                  <c:v>110.7085</c:v>
                </c:pt>
                <c:pt idx="76">
                  <c:v>110.7865</c:v>
                </c:pt>
                <c:pt idx="77">
                  <c:v>110.9765</c:v>
                </c:pt>
                <c:pt idx="78">
                  <c:v>111.2625</c:v>
                </c:pt>
                <c:pt idx="79">
                  <c:v>111.3245</c:v>
                </c:pt>
                <c:pt idx="80">
                  <c:v>111.38849999999999</c:v>
                </c:pt>
                <c:pt idx="81">
                  <c:v>111.4495</c:v>
                </c:pt>
                <c:pt idx="82">
                  <c:v>111.5365</c:v>
                </c:pt>
                <c:pt idx="83">
                  <c:v>111.5455</c:v>
                </c:pt>
                <c:pt idx="84">
                  <c:v>111.5885</c:v>
                </c:pt>
                <c:pt idx="85">
                  <c:v>111.614</c:v>
                </c:pt>
                <c:pt idx="86">
                  <c:v>111.664</c:v>
                </c:pt>
                <c:pt idx="87">
                  <c:v>111.657</c:v>
                </c:pt>
                <c:pt idx="88">
                  <c:v>111.62949999999999</c:v>
                </c:pt>
                <c:pt idx="89">
                  <c:v>111.57899999999999</c:v>
                </c:pt>
                <c:pt idx="90">
                  <c:v>111.53100000000001</c:v>
                </c:pt>
                <c:pt idx="91">
                  <c:v>99.060400000000001</c:v>
                </c:pt>
                <c:pt idx="92">
                  <c:v>93.339299999999994</c:v>
                </c:pt>
                <c:pt idx="93">
                  <c:v>83.720749999999995</c:v>
                </c:pt>
                <c:pt idx="94">
                  <c:v>76.130449999999996</c:v>
                </c:pt>
                <c:pt idx="95">
                  <c:v>68.559200000000004</c:v>
                </c:pt>
                <c:pt idx="96">
                  <c:v>62.293100000000003</c:v>
                </c:pt>
                <c:pt idx="97">
                  <c:v>57.020600000000002</c:v>
                </c:pt>
                <c:pt idx="98">
                  <c:v>51.316549999999999</c:v>
                </c:pt>
                <c:pt idx="99">
                  <c:v>46.736049999999999</c:v>
                </c:pt>
                <c:pt idx="100">
                  <c:v>42.6616</c:v>
                </c:pt>
                <c:pt idx="101">
                  <c:v>38.843899999999998</c:v>
                </c:pt>
                <c:pt idx="102">
                  <c:v>35.412050000000001</c:v>
                </c:pt>
                <c:pt idx="103">
                  <c:v>32.301299999999998</c:v>
                </c:pt>
                <c:pt idx="104">
                  <c:v>29.492799999999999</c:v>
                </c:pt>
                <c:pt idx="105">
                  <c:v>26.8565</c:v>
                </c:pt>
                <c:pt idx="106">
                  <c:v>24.553550000000001</c:v>
                </c:pt>
                <c:pt idx="107">
                  <c:v>22.470099999999999</c:v>
                </c:pt>
                <c:pt idx="108">
                  <c:v>20.574000000000002</c:v>
                </c:pt>
                <c:pt idx="109">
                  <c:v>18.789850000000001</c:v>
                </c:pt>
                <c:pt idx="110">
                  <c:v>17.132650000000002</c:v>
                </c:pt>
                <c:pt idx="111">
                  <c:v>15.89925</c:v>
                </c:pt>
                <c:pt idx="112">
                  <c:v>14.375450000000001</c:v>
                </c:pt>
                <c:pt idx="113">
                  <c:v>13.16385</c:v>
                </c:pt>
                <c:pt idx="114">
                  <c:v>11.9994</c:v>
                </c:pt>
                <c:pt idx="115">
                  <c:v>10.93529</c:v>
                </c:pt>
                <c:pt idx="116">
                  <c:v>10.01824</c:v>
                </c:pt>
                <c:pt idx="117">
                  <c:v>9.1308450000000008</c:v>
                </c:pt>
                <c:pt idx="118">
                  <c:v>8.4299300000000006</c:v>
                </c:pt>
                <c:pt idx="119">
                  <c:v>7.6992950000000002</c:v>
                </c:pt>
                <c:pt idx="120">
                  <c:v>7.0108699999999997</c:v>
                </c:pt>
                <c:pt idx="121">
                  <c:v>6.3938499999999996</c:v>
                </c:pt>
                <c:pt idx="122">
                  <c:v>5.7423000000000002</c:v>
                </c:pt>
                <c:pt idx="123">
                  <c:v>5.0754799999999998</c:v>
                </c:pt>
                <c:pt idx="124">
                  <c:v>4.542465</c:v>
                </c:pt>
                <c:pt idx="125">
                  <c:v>3.9938199999999999</c:v>
                </c:pt>
                <c:pt idx="126">
                  <c:v>3.51308</c:v>
                </c:pt>
                <c:pt idx="127">
                  <c:v>2.8582299999999998</c:v>
                </c:pt>
                <c:pt idx="128">
                  <c:v>2.4508200000000002</c:v>
                </c:pt>
                <c:pt idx="129">
                  <c:v>2.15239</c:v>
                </c:pt>
                <c:pt idx="130">
                  <c:v>1.8774500000000001</c:v>
                </c:pt>
                <c:pt idx="131">
                  <c:v>1.6681649999999999</c:v>
                </c:pt>
                <c:pt idx="132">
                  <c:v>1.420399</c:v>
                </c:pt>
                <c:pt idx="133">
                  <c:v>1.1717895</c:v>
                </c:pt>
                <c:pt idx="134">
                  <c:v>0.95308250000000005</c:v>
                </c:pt>
                <c:pt idx="135">
                  <c:v>0.70562875000000003</c:v>
                </c:pt>
                <c:pt idx="136">
                  <c:v>0.55832999999999999</c:v>
                </c:pt>
                <c:pt idx="137">
                  <c:v>0.4433165</c:v>
                </c:pt>
                <c:pt idx="138">
                  <c:v>0.28758149999999999</c:v>
                </c:pt>
                <c:pt idx="139">
                  <c:v>0.12659000000000001</c:v>
                </c:pt>
                <c:pt idx="140">
                  <c:v>-1.30895E-2</c:v>
                </c:pt>
                <c:pt idx="141">
                  <c:v>-0.14167399999999999</c:v>
                </c:pt>
                <c:pt idx="142">
                  <c:v>-0.19628599999999999</c:v>
                </c:pt>
                <c:pt idx="143">
                  <c:v>-0.329127</c:v>
                </c:pt>
                <c:pt idx="144">
                  <c:v>-0.42182649999999999</c:v>
                </c:pt>
                <c:pt idx="145">
                  <c:v>-0.4850295</c:v>
                </c:pt>
                <c:pt idx="146">
                  <c:v>-0.58286099999999996</c:v>
                </c:pt>
                <c:pt idx="147">
                  <c:v>-0.5875435</c:v>
                </c:pt>
                <c:pt idx="148">
                  <c:v>-0.66722700000000001</c:v>
                </c:pt>
                <c:pt idx="149">
                  <c:v>-0.73313899999999999</c:v>
                </c:pt>
                <c:pt idx="150">
                  <c:v>-0.71538449999999998</c:v>
                </c:pt>
                <c:pt idx="151">
                  <c:v>-0.74926349999999997</c:v>
                </c:pt>
                <c:pt idx="152">
                  <c:v>-0.81587350000000003</c:v>
                </c:pt>
                <c:pt idx="153">
                  <c:v>-0.89358850000000001</c:v>
                </c:pt>
                <c:pt idx="154">
                  <c:v>-0.89815149999999999</c:v>
                </c:pt>
                <c:pt idx="155">
                  <c:v>-0.92936750000000001</c:v>
                </c:pt>
                <c:pt idx="156">
                  <c:v>-1.1197235000000001</c:v>
                </c:pt>
                <c:pt idx="157">
                  <c:v>-1.1027765</c:v>
                </c:pt>
                <c:pt idx="158">
                  <c:v>-1.3156295</c:v>
                </c:pt>
                <c:pt idx="159">
                  <c:v>-1.4867745000000001</c:v>
                </c:pt>
                <c:pt idx="160">
                  <c:v>-1.5000355000000001</c:v>
                </c:pt>
                <c:pt idx="161">
                  <c:v>-1.4833405</c:v>
                </c:pt>
                <c:pt idx="162">
                  <c:v>-1.4825330000000001</c:v>
                </c:pt>
                <c:pt idx="163">
                  <c:v>-1.5297365000000001</c:v>
                </c:pt>
                <c:pt idx="164">
                  <c:v>-1.5823941500000001</c:v>
                </c:pt>
                <c:pt idx="165">
                  <c:v>-1.534635</c:v>
                </c:pt>
                <c:pt idx="166">
                  <c:v>-1.5061871</c:v>
                </c:pt>
                <c:pt idx="167">
                  <c:v>-1.54972095</c:v>
                </c:pt>
                <c:pt idx="168">
                  <c:v>-1.5084209</c:v>
                </c:pt>
                <c:pt idx="169">
                  <c:v>-1.6257102999999999</c:v>
                </c:pt>
                <c:pt idx="170">
                  <c:v>-1.7189858499999999</c:v>
                </c:pt>
                <c:pt idx="171">
                  <c:v>-1.7884218999999999</c:v>
                </c:pt>
                <c:pt idx="172">
                  <c:v>-1.7913906500000001</c:v>
                </c:pt>
                <c:pt idx="173">
                  <c:v>-1.6896619500000001</c:v>
                </c:pt>
                <c:pt idx="174">
                  <c:v>-1.9924739499999999</c:v>
                </c:pt>
                <c:pt idx="175">
                  <c:v>-2.1950978999999999</c:v>
                </c:pt>
                <c:pt idx="176">
                  <c:v>-1.91690125</c:v>
                </c:pt>
                <c:pt idx="177">
                  <c:v>-0.86915790000000004</c:v>
                </c:pt>
                <c:pt idx="178">
                  <c:v>-0.98277970000000003</c:v>
                </c:pt>
                <c:pt idx="179">
                  <c:v>-2.2036928499999999</c:v>
                </c:pt>
                <c:pt idx="180">
                  <c:v>-2.5346427</c:v>
                </c:pt>
                <c:pt idx="181">
                  <c:v>-2.67903855</c:v>
                </c:pt>
                <c:pt idx="182">
                  <c:v>-2.5696489499999999</c:v>
                </c:pt>
                <c:pt idx="183">
                  <c:v>-2.5196615499999999</c:v>
                </c:pt>
                <c:pt idx="184">
                  <c:v>-2.6329684000000002</c:v>
                </c:pt>
                <c:pt idx="185">
                  <c:v>-2.6044559</c:v>
                </c:pt>
                <c:pt idx="186">
                  <c:v>-2.5063499</c:v>
                </c:pt>
                <c:pt idx="187">
                  <c:v>-2.9052606999999999</c:v>
                </c:pt>
                <c:pt idx="188">
                  <c:v>-2.9612031249999999</c:v>
                </c:pt>
                <c:pt idx="189">
                  <c:v>-3.233921525</c:v>
                </c:pt>
                <c:pt idx="190">
                  <c:v>-2.892914915</c:v>
                </c:pt>
                <c:pt idx="191">
                  <c:v>-2.8604519349999999</c:v>
                </c:pt>
                <c:pt idx="192">
                  <c:v>-2.7457358950000001</c:v>
                </c:pt>
                <c:pt idx="193">
                  <c:v>-2.7660798049999999</c:v>
                </c:pt>
                <c:pt idx="194">
                  <c:v>-2.8060414050000002</c:v>
                </c:pt>
                <c:pt idx="195">
                  <c:v>-2.8839231949999999</c:v>
                </c:pt>
                <c:pt idx="196">
                  <c:v>-3.0065024500000002</c:v>
                </c:pt>
                <c:pt idx="197">
                  <c:v>-3.0216012299999999</c:v>
                </c:pt>
                <c:pt idx="198">
                  <c:v>-2.9544564250000001</c:v>
                </c:pt>
                <c:pt idx="199">
                  <c:v>-2.93278974</c:v>
                </c:pt>
                <c:pt idx="200">
                  <c:v>-2.8229927450000001</c:v>
                </c:pt>
                <c:pt idx="201">
                  <c:v>-2.7593568500000001</c:v>
                </c:pt>
                <c:pt idx="202">
                  <c:v>-2.7262933500000002</c:v>
                </c:pt>
                <c:pt idx="203">
                  <c:v>-2.7827984149999998</c:v>
                </c:pt>
                <c:pt idx="204">
                  <c:v>-2.6842731199999998</c:v>
                </c:pt>
                <c:pt idx="205">
                  <c:v>-2.590773435</c:v>
                </c:pt>
                <c:pt idx="206">
                  <c:v>-2.5915252400000002</c:v>
                </c:pt>
                <c:pt idx="207">
                  <c:v>-2.5643193449999999</c:v>
                </c:pt>
                <c:pt idx="208">
                  <c:v>-2.5167314749999998</c:v>
                </c:pt>
                <c:pt idx="209">
                  <c:v>-2.5126972950000002</c:v>
                </c:pt>
                <c:pt idx="210">
                  <c:v>-2.5443924149999999</c:v>
                </c:pt>
                <c:pt idx="211">
                  <c:v>-2.52233237</c:v>
                </c:pt>
                <c:pt idx="212">
                  <c:v>-2.438482665</c:v>
                </c:pt>
                <c:pt idx="213">
                  <c:v>-2.4910287549999999</c:v>
                </c:pt>
                <c:pt idx="214">
                  <c:v>-2.5153810449999998</c:v>
                </c:pt>
                <c:pt idx="215">
                  <c:v>-2.569874907</c:v>
                </c:pt>
                <c:pt idx="216">
                  <c:v>-2.566867802</c:v>
                </c:pt>
                <c:pt idx="217">
                  <c:v>-2.5403636559999998</c:v>
                </c:pt>
                <c:pt idx="218">
                  <c:v>-2.5493958569999999</c:v>
                </c:pt>
                <c:pt idx="219">
                  <c:v>-2.5874997249999998</c:v>
                </c:pt>
                <c:pt idx="220">
                  <c:v>-2.6110455529999999</c:v>
                </c:pt>
                <c:pt idx="221">
                  <c:v>-2.5445486100000001</c:v>
                </c:pt>
                <c:pt idx="222">
                  <c:v>-2.5564991479999999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50A-4493-9FAE-2049254DCD16}"/>
            </c:ext>
          </c:extLst>
        </c:ser>
        <c:ser>
          <c:idx val="4"/>
          <c:order val="4"/>
          <c:spPr>
            <a:ln w="1270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'DHS-2'!$A$1:$A$282</c:f>
              <c:numCache>
                <c:formatCode>General</c:formatCode>
                <c:ptCount val="282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50</c:v>
                </c:pt>
                <c:pt idx="81">
                  <c:v>51</c:v>
                </c:pt>
                <c:pt idx="82">
                  <c:v>52</c:v>
                </c:pt>
                <c:pt idx="83">
                  <c:v>53</c:v>
                </c:pt>
                <c:pt idx="84">
                  <c:v>54</c:v>
                </c:pt>
                <c:pt idx="85">
                  <c:v>55</c:v>
                </c:pt>
                <c:pt idx="86">
                  <c:v>56</c:v>
                </c:pt>
                <c:pt idx="87">
                  <c:v>57</c:v>
                </c:pt>
                <c:pt idx="88">
                  <c:v>58</c:v>
                </c:pt>
                <c:pt idx="89">
                  <c:v>59</c:v>
                </c:pt>
                <c:pt idx="90">
                  <c:v>60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66</c:v>
                </c:pt>
                <c:pt idx="97">
                  <c:v>67</c:v>
                </c:pt>
                <c:pt idx="98">
                  <c:v>68</c:v>
                </c:pt>
                <c:pt idx="99">
                  <c:v>69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73</c:v>
                </c:pt>
                <c:pt idx="104">
                  <c:v>74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78</c:v>
                </c:pt>
                <c:pt idx="109">
                  <c:v>79</c:v>
                </c:pt>
                <c:pt idx="110">
                  <c:v>80</c:v>
                </c:pt>
                <c:pt idx="111">
                  <c:v>81</c:v>
                </c:pt>
                <c:pt idx="112">
                  <c:v>82</c:v>
                </c:pt>
                <c:pt idx="113">
                  <c:v>83</c:v>
                </c:pt>
                <c:pt idx="114">
                  <c:v>84</c:v>
                </c:pt>
                <c:pt idx="115">
                  <c:v>85</c:v>
                </c:pt>
                <c:pt idx="116">
                  <c:v>86</c:v>
                </c:pt>
                <c:pt idx="117">
                  <c:v>87</c:v>
                </c:pt>
                <c:pt idx="118">
                  <c:v>88</c:v>
                </c:pt>
                <c:pt idx="119">
                  <c:v>89</c:v>
                </c:pt>
                <c:pt idx="120">
                  <c:v>90</c:v>
                </c:pt>
                <c:pt idx="121">
                  <c:v>91</c:v>
                </c:pt>
                <c:pt idx="122">
                  <c:v>92</c:v>
                </c:pt>
                <c:pt idx="123">
                  <c:v>93</c:v>
                </c:pt>
                <c:pt idx="124">
                  <c:v>94</c:v>
                </c:pt>
                <c:pt idx="125">
                  <c:v>95</c:v>
                </c:pt>
                <c:pt idx="126">
                  <c:v>96</c:v>
                </c:pt>
                <c:pt idx="127">
                  <c:v>97</c:v>
                </c:pt>
                <c:pt idx="128">
                  <c:v>98</c:v>
                </c:pt>
                <c:pt idx="129">
                  <c:v>99</c:v>
                </c:pt>
                <c:pt idx="130">
                  <c:v>100</c:v>
                </c:pt>
                <c:pt idx="131">
                  <c:v>101</c:v>
                </c:pt>
                <c:pt idx="132">
                  <c:v>102</c:v>
                </c:pt>
                <c:pt idx="133">
                  <c:v>103</c:v>
                </c:pt>
                <c:pt idx="134">
                  <c:v>104</c:v>
                </c:pt>
                <c:pt idx="135">
                  <c:v>105</c:v>
                </c:pt>
                <c:pt idx="136">
                  <c:v>106</c:v>
                </c:pt>
                <c:pt idx="137">
                  <c:v>107</c:v>
                </c:pt>
                <c:pt idx="138">
                  <c:v>108</c:v>
                </c:pt>
                <c:pt idx="139">
                  <c:v>109</c:v>
                </c:pt>
                <c:pt idx="140">
                  <c:v>110</c:v>
                </c:pt>
                <c:pt idx="141">
                  <c:v>111</c:v>
                </c:pt>
                <c:pt idx="142">
                  <c:v>112</c:v>
                </c:pt>
                <c:pt idx="143">
                  <c:v>113</c:v>
                </c:pt>
                <c:pt idx="144">
                  <c:v>114</c:v>
                </c:pt>
                <c:pt idx="145">
                  <c:v>115</c:v>
                </c:pt>
                <c:pt idx="146">
                  <c:v>116</c:v>
                </c:pt>
                <c:pt idx="147">
                  <c:v>117</c:v>
                </c:pt>
                <c:pt idx="148">
                  <c:v>118</c:v>
                </c:pt>
                <c:pt idx="149">
                  <c:v>119</c:v>
                </c:pt>
                <c:pt idx="150">
                  <c:v>120</c:v>
                </c:pt>
                <c:pt idx="151">
                  <c:v>121</c:v>
                </c:pt>
                <c:pt idx="152">
                  <c:v>122</c:v>
                </c:pt>
                <c:pt idx="153">
                  <c:v>123</c:v>
                </c:pt>
                <c:pt idx="154">
                  <c:v>124</c:v>
                </c:pt>
                <c:pt idx="155">
                  <c:v>125</c:v>
                </c:pt>
                <c:pt idx="156">
                  <c:v>126</c:v>
                </c:pt>
                <c:pt idx="157">
                  <c:v>127</c:v>
                </c:pt>
                <c:pt idx="158">
                  <c:v>128</c:v>
                </c:pt>
                <c:pt idx="159">
                  <c:v>129</c:v>
                </c:pt>
                <c:pt idx="160">
                  <c:v>130</c:v>
                </c:pt>
                <c:pt idx="161">
                  <c:v>131</c:v>
                </c:pt>
                <c:pt idx="162">
                  <c:v>132</c:v>
                </c:pt>
                <c:pt idx="163">
                  <c:v>133</c:v>
                </c:pt>
                <c:pt idx="164">
                  <c:v>134</c:v>
                </c:pt>
                <c:pt idx="165">
                  <c:v>135</c:v>
                </c:pt>
                <c:pt idx="166">
                  <c:v>136</c:v>
                </c:pt>
                <c:pt idx="167">
                  <c:v>137</c:v>
                </c:pt>
                <c:pt idx="168">
                  <c:v>138</c:v>
                </c:pt>
                <c:pt idx="169">
                  <c:v>139</c:v>
                </c:pt>
                <c:pt idx="170">
                  <c:v>140</c:v>
                </c:pt>
                <c:pt idx="171">
                  <c:v>141</c:v>
                </c:pt>
                <c:pt idx="172">
                  <c:v>142</c:v>
                </c:pt>
                <c:pt idx="173">
                  <c:v>143</c:v>
                </c:pt>
                <c:pt idx="174">
                  <c:v>144</c:v>
                </c:pt>
                <c:pt idx="175">
                  <c:v>145</c:v>
                </c:pt>
                <c:pt idx="176">
                  <c:v>146</c:v>
                </c:pt>
                <c:pt idx="177">
                  <c:v>147</c:v>
                </c:pt>
                <c:pt idx="178">
                  <c:v>148</c:v>
                </c:pt>
                <c:pt idx="179">
                  <c:v>149</c:v>
                </c:pt>
                <c:pt idx="180">
                  <c:v>150</c:v>
                </c:pt>
                <c:pt idx="181">
                  <c:v>151</c:v>
                </c:pt>
                <c:pt idx="182">
                  <c:v>152</c:v>
                </c:pt>
                <c:pt idx="183">
                  <c:v>153</c:v>
                </c:pt>
                <c:pt idx="184">
                  <c:v>154</c:v>
                </c:pt>
                <c:pt idx="185">
                  <c:v>155</c:v>
                </c:pt>
                <c:pt idx="186">
                  <c:v>156</c:v>
                </c:pt>
                <c:pt idx="187">
                  <c:v>157</c:v>
                </c:pt>
                <c:pt idx="188">
                  <c:v>158</c:v>
                </c:pt>
                <c:pt idx="189">
                  <c:v>159</c:v>
                </c:pt>
                <c:pt idx="190">
                  <c:v>160</c:v>
                </c:pt>
                <c:pt idx="191">
                  <c:v>161</c:v>
                </c:pt>
                <c:pt idx="192">
                  <c:v>162</c:v>
                </c:pt>
                <c:pt idx="193">
                  <c:v>163</c:v>
                </c:pt>
                <c:pt idx="194">
                  <c:v>164</c:v>
                </c:pt>
                <c:pt idx="195">
                  <c:v>165</c:v>
                </c:pt>
                <c:pt idx="196">
                  <c:v>166</c:v>
                </c:pt>
                <c:pt idx="197">
                  <c:v>167</c:v>
                </c:pt>
                <c:pt idx="198">
                  <c:v>168</c:v>
                </c:pt>
                <c:pt idx="199">
                  <c:v>169</c:v>
                </c:pt>
                <c:pt idx="200">
                  <c:v>170</c:v>
                </c:pt>
                <c:pt idx="201">
                  <c:v>171</c:v>
                </c:pt>
                <c:pt idx="202">
                  <c:v>172</c:v>
                </c:pt>
                <c:pt idx="203">
                  <c:v>173</c:v>
                </c:pt>
                <c:pt idx="204">
                  <c:v>174</c:v>
                </c:pt>
                <c:pt idx="205">
                  <c:v>175</c:v>
                </c:pt>
                <c:pt idx="206">
                  <c:v>176</c:v>
                </c:pt>
                <c:pt idx="207">
                  <c:v>177</c:v>
                </c:pt>
                <c:pt idx="208">
                  <c:v>178</c:v>
                </c:pt>
                <c:pt idx="209">
                  <c:v>179</c:v>
                </c:pt>
                <c:pt idx="210">
                  <c:v>180</c:v>
                </c:pt>
                <c:pt idx="211">
                  <c:v>181</c:v>
                </c:pt>
                <c:pt idx="212">
                  <c:v>182</c:v>
                </c:pt>
                <c:pt idx="213">
                  <c:v>183</c:v>
                </c:pt>
                <c:pt idx="214">
                  <c:v>184</c:v>
                </c:pt>
                <c:pt idx="215">
                  <c:v>185</c:v>
                </c:pt>
                <c:pt idx="216">
                  <c:v>186</c:v>
                </c:pt>
                <c:pt idx="217">
                  <c:v>187</c:v>
                </c:pt>
                <c:pt idx="218">
                  <c:v>188</c:v>
                </c:pt>
                <c:pt idx="219">
                  <c:v>189</c:v>
                </c:pt>
                <c:pt idx="220">
                  <c:v>190</c:v>
                </c:pt>
                <c:pt idx="221">
                  <c:v>191</c:v>
                </c:pt>
                <c:pt idx="222">
                  <c:v>192</c:v>
                </c:pt>
                <c:pt idx="223">
                  <c:v>193</c:v>
                </c:pt>
                <c:pt idx="224">
                  <c:v>194</c:v>
                </c:pt>
                <c:pt idx="225">
                  <c:v>195</c:v>
                </c:pt>
                <c:pt idx="226">
                  <c:v>196</c:v>
                </c:pt>
                <c:pt idx="227">
                  <c:v>197</c:v>
                </c:pt>
                <c:pt idx="228">
                  <c:v>198</c:v>
                </c:pt>
                <c:pt idx="229">
                  <c:v>199</c:v>
                </c:pt>
                <c:pt idx="230">
                  <c:v>200</c:v>
                </c:pt>
                <c:pt idx="231">
                  <c:v>201</c:v>
                </c:pt>
                <c:pt idx="232">
                  <c:v>202</c:v>
                </c:pt>
                <c:pt idx="233">
                  <c:v>203</c:v>
                </c:pt>
                <c:pt idx="234">
                  <c:v>204</c:v>
                </c:pt>
                <c:pt idx="235">
                  <c:v>205</c:v>
                </c:pt>
                <c:pt idx="236">
                  <c:v>206</c:v>
                </c:pt>
                <c:pt idx="237">
                  <c:v>207</c:v>
                </c:pt>
                <c:pt idx="238">
                  <c:v>208</c:v>
                </c:pt>
                <c:pt idx="239">
                  <c:v>209</c:v>
                </c:pt>
                <c:pt idx="240">
                  <c:v>210</c:v>
                </c:pt>
                <c:pt idx="241">
                  <c:v>211</c:v>
                </c:pt>
                <c:pt idx="242">
                  <c:v>212</c:v>
                </c:pt>
                <c:pt idx="243">
                  <c:v>213</c:v>
                </c:pt>
                <c:pt idx="244">
                  <c:v>214</c:v>
                </c:pt>
                <c:pt idx="245">
                  <c:v>215</c:v>
                </c:pt>
                <c:pt idx="246">
                  <c:v>216</c:v>
                </c:pt>
                <c:pt idx="247">
                  <c:v>217</c:v>
                </c:pt>
                <c:pt idx="248">
                  <c:v>218</c:v>
                </c:pt>
                <c:pt idx="249">
                  <c:v>219</c:v>
                </c:pt>
                <c:pt idx="250">
                  <c:v>220</c:v>
                </c:pt>
                <c:pt idx="251">
                  <c:v>221</c:v>
                </c:pt>
                <c:pt idx="252">
                  <c:v>222</c:v>
                </c:pt>
                <c:pt idx="253">
                  <c:v>223</c:v>
                </c:pt>
                <c:pt idx="254">
                  <c:v>224</c:v>
                </c:pt>
                <c:pt idx="255">
                  <c:v>225</c:v>
                </c:pt>
                <c:pt idx="256">
                  <c:v>226</c:v>
                </c:pt>
                <c:pt idx="257">
                  <c:v>227</c:v>
                </c:pt>
                <c:pt idx="258">
                  <c:v>228</c:v>
                </c:pt>
                <c:pt idx="259">
                  <c:v>229</c:v>
                </c:pt>
                <c:pt idx="260">
                  <c:v>230</c:v>
                </c:pt>
                <c:pt idx="261">
                  <c:v>231</c:v>
                </c:pt>
                <c:pt idx="262">
                  <c:v>232</c:v>
                </c:pt>
                <c:pt idx="263">
                  <c:v>233</c:v>
                </c:pt>
                <c:pt idx="264">
                  <c:v>234</c:v>
                </c:pt>
                <c:pt idx="265">
                  <c:v>235</c:v>
                </c:pt>
                <c:pt idx="266">
                  <c:v>236</c:v>
                </c:pt>
                <c:pt idx="267">
                  <c:v>237</c:v>
                </c:pt>
                <c:pt idx="268">
                  <c:v>238</c:v>
                </c:pt>
                <c:pt idx="269">
                  <c:v>239</c:v>
                </c:pt>
                <c:pt idx="270">
                  <c:v>240</c:v>
                </c:pt>
                <c:pt idx="271">
                  <c:v>241</c:v>
                </c:pt>
                <c:pt idx="272">
                  <c:v>242</c:v>
                </c:pt>
                <c:pt idx="273">
                  <c:v>243</c:v>
                </c:pt>
                <c:pt idx="274">
                  <c:v>244</c:v>
                </c:pt>
                <c:pt idx="275">
                  <c:v>245</c:v>
                </c:pt>
                <c:pt idx="276">
                  <c:v>246</c:v>
                </c:pt>
                <c:pt idx="277">
                  <c:v>247</c:v>
                </c:pt>
                <c:pt idx="278">
                  <c:v>248</c:v>
                </c:pt>
                <c:pt idx="279">
                  <c:v>249</c:v>
                </c:pt>
                <c:pt idx="280">
                  <c:v>250</c:v>
                </c:pt>
                <c:pt idx="281">
                  <c:v>251</c:v>
                </c:pt>
              </c:numCache>
            </c:numRef>
          </c:xVal>
          <c:yVal>
            <c:numRef>
              <c:f>'DHS-2'!$F$1:$F$223</c:f>
              <c:numCache>
                <c:formatCode>General</c:formatCode>
                <c:ptCount val="223"/>
                <c:pt idx="0">
                  <c:v>-0.109253</c:v>
                </c:pt>
                <c:pt idx="1">
                  <c:v>-4.1687000000000002E-2</c:v>
                </c:pt>
                <c:pt idx="2">
                  <c:v>-4.5959449999999999E-2</c:v>
                </c:pt>
                <c:pt idx="3">
                  <c:v>-0.1076965</c:v>
                </c:pt>
                <c:pt idx="4">
                  <c:v>-2.1179199999999999E-2</c:v>
                </c:pt>
                <c:pt idx="5">
                  <c:v>2.6092549999999999E-2</c:v>
                </c:pt>
                <c:pt idx="6">
                  <c:v>0.108124</c:v>
                </c:pt>
                <c:pt idx="7">
                  <c:v>0.1210325</c:v>
                </c:pt>
                <c:pt idx="8">
                  <c:v>1.5747049999999999E-2</c:v>
                </c:pt>
                <c:pt idx="9">
                  <c:v>0.106964</c:v>
                </c:pt>
                <c:pt idx="10">
                  <c:v>5.7556000000000003E-2</c:v>
                </c:pt>
                <c:pt idx="11">
                  <c:v>-4.9285900000000001E-2</c:v>
                </c:pt>
                <c:pt idx="12">
                  <c:v>1.535035E-2</c:v>
                </c:pt>
                <c:pt idx="13">
                  <c:v>-5.9264999999999998E-2</c:v>
                </c:pt>
                <c:pt idx="14">
                  <c:v>-8.4442000000000003E-2</c:v>
                </c:pt>
                <c:pt idx="15">
                  <c:v>-0.19186400000000001</c:v>
                </c:pt>
                <c:pt idx="16">
                  <c:v>-0.121765</c:v>
                </c:pt>
                <c:pt idx="17">
                  <c:v>-5.8868499999999997E-2</c:v>
                </c:pt>
                <c:pt idx="18">
                  <c:v>-5.51455E-2</c:v>
                </c:pt>
                <c:pt idx="19">
                  <c:v>9.1339000000000004E-2</c:v>
                </c:pt>
                <c:pt idx="20">
                  <c:v>0.10870349999999999</c:v>
                </c:pt>
                <c:pt idx="21">
                  <c:v>-4.0893550000000001E-2</c:v>
                </c:pt>
                <c:pt idx="22">
                  <c:v>-3.2104500000000001E-2</c:v>
                </c:pt>
                <c:pt idx="23">
                  <c:v>-1.33667E-2</c:v>
                </c:pt>
                <c:pt idx="24">
                  <c:v>7.7270500000000006E-2</c:v>
                </c:pt>
                <c:pt idx="25">
                  <c:v>-0.1152955</c:v>
                </c:pt>
                <c:pt idx="26">
                  <c:v>-6.7657499999999995E-2</c:v>
                </c:pt>
                <c:pt idx="27">
                  <c:v>-3.5034200000000001E-2</c:v>
                </c:pt>
                <c:pt idx="28">
                  <c:v>-0.119995</c:v>
                </c:pt>
                <c:pt idx="29">
                  <c:v>9.5824999999999994E-2</c:v>
                </c:pt>
                <c:pt idx="30">
                  <c:v>-8.6002949999999991</c:v>
                </c:pt>
                <c:pt idx="31">
                  <c:v>18.949200000000001</c:v>
                </c:pt>
                <c:pt idx="32">
                  <c:v>26.0152</c:v>
                </c:pt>
                <c:pt idx="33">
                  <c:v>40.173949999999998</c:v>
                </c:pt>
                <c:pt idx="34">
                  <c:v>52.435899999999997</c:v>
                </c:pt>
                <c:pt idx="35">
                  <c:v>62.256</c:v>
                </c:pt>
                <c:pt idx="36">
                  <c:v>71.886499999999998</c:v>
                </c:pt>
                <c:pt idx="37">
                  <c:v>79.688100000000006</c:v>
                </c:pt>
                <c:pt idx="38">
                  <c:v>86.093999999999994</c:v>
                </c:pt>
                <c:pt idx="39">
                  <c:v>91.509450000000001</c:v>
                </c:pt>
                <c:pt idx="40">
                  <c:v>96.179050000000004</c:v>
                </c:pt>
                <c:pt idx="41">
                  <c:v>100.28440000000001</c:v>
                </c:pt>
                <c:pt idx="42">
                  <c:v>103.627</c:v>
                </c:pt>
                <c:pt idx="43">
                  <c:v>106.3125</c:v>
                </c:pt>
                <c:pt idx="44">
                  <c:v>108.729</c:v>
                </c:pt>
                <c:pt idx="45">
                  <c:v>110.71</c:v>
                </c:pt>
                <c:pt idx="46">
                  <c:v>112.389</c:v>
                </c:pt>
                <c:pt idx="47">
                  <c:v>113.9285</c:v>
                </c:pt>
                <c:pt idx="48">
                  <c:v>115.08450000000001</c:v>
                </c:pt>
                <c:pt idx="49">
                  <c:v>116.03749999999999</c:v>
                </c:pt>
                <c:pt idx="50">
                  <c:v>116.82850000000001</c:v>
                </c:pt>
                <c:pt idx="51">
                  <c:v>117.608</c:v>
                </c:pt>
                <c:pt idx="52">
                  <c:v>118.324</c:v>
                </c:pt>
                <c:pt idx="53">
                  <c:v>118.864</c:v>
                </c:pt>
                <c:pt idx="54">
                  <c:v>119.26049999999999</c:v>
                </c:pt>
                <c:pt idx="55">
                  <c:v>119.6005</c:v>
                </c:pt>
                <c:pt idx="56">
                  <c:v>120.036</c:v>
                </c:pt>
                <c:pt idx="57">
                  <c:v>120.4465</c:v>
                </c:pt>
                <c:pt idx="58">
                  <c:v>120.73099999999999</c:v>
                </c:pt>
                <c:pt idx="59">
                  <c:v>120.9265</c:v>
                </c:pt>
                <c:pt idx="60">
                  <c:v>121.062</c:v>
                </c:pt>
                <c:pt idx="61">
                  <c:v>121.23699999999999</c:v>
                </c:pt>
                <c:pt idx="62">
                  <c:v>121.41500000000001</c:v>
                </c:pt>
                <c:pt idx="63">
                  <c:v>121.5595</c:v>
                </c:pt>
                <c:pt idx="64">
                  <c:v>121.72750000000001</c:v>
                </c:pt>
                <c:pt idx="65">
                  <c:v>121.7825</c:v>
                </c:pt>
                <c:pt idx="66">
                  <c:v>121.8775</c:v>
                </c:pt>
                <c:pt idx="67">
                  <c:v>121.87949999999999</c:v>
                </c:pt>
                <c:pt idx="68">
                  <c:v>121.8575</c:v>
                </c:pt>
                <c:pt idx="69">
                  <c:v>121.858</c:v>
                </c:pt>
                <c:pt idx="70">
                  <c:v>121.9365</c:v>
                </c:pt>
                <c:pt idx="71">
                  <c:v>122.0775</c:v>
                </c:pt>
                <c:pt idx="72">
                  <c:v>122.063</c:v>
                </c:pt>
                <c:pt idx="73">
                  <c:v>122.04300000000001</c:v>
                </c:pt>
                <c:pt idx="74">
                  <c:v>122.07250000000001</c:v>
                </c:pt>
                <c:pt idx="75">
                  <c:v>122.0095</c:v>
                </c:pt>
                <c:pt idx="76">
                  <c:v>122.116</c:v>
                </c:pt>
                <c:pt idx="77">
                  <c:v>122.236</c:v>
                </c:pt>
                <c:pt idx="78">
                  <c:v>122.32250000000001</c:v>
                </c:pt>
                <c:pt idx="79">
                  <c:v>122.378</c:v>
                </c:pt>
                <c:pt idx="80">
                  <c:v>122.33199999999999</c:v>
                </c:pt>
                <c:pt idx="81">
                  <c:v>122.2175</c:v>
                </c:pt>
                <c:pt idx="82">
                  <c:v>122.3305</c:v>
                </c:pt>
                <c:pt idx="83">
                  <c:v>122.285</c:v>
                </c:pt>
                <c:pt idx="84">
                  <c:v>122.2475</c:v>
                </c:pt>
                <c:pt idx="85">
                  <c:v>122.3905</c:v>
                </c:pt>
                <c:pt idx="86">
                  <c:v>122.47450000000001</c:v>
                </c:pt>
                <c:pt idx="87">
                  <c:v>122.4545</c:v>
                </c:pt>
                <c:pt idx="88">
                  <c:v>122.36799999999999</c:v>
                </c:pt>
                <c:pt idx="89">
                  <c:v>122.3775</c:v>
                </c:pt>
                <c:pt idx="90">
                  <c:v>122.27249999999999</c:v>
                </c:pt>
                <c:pt idx="91">
                  <c:v>120.1705</c:v>
                </c:pt>
                <c:pt idx="92">
                  <c:v>108.6995</c:v>
                </c:pt>
                <c:pt idx="93">
                  <c:v>97.620199999999997</c:v>
                </c:pt>
                <c:pt idx="94">
                  <c:v>87.665499999999994</c:v>
                </c:pt>
                <c:pt idx="95">
                  <c:v>79.588200000000001</c:v>
                </c:pt>
                <c:pt idx="96">
                  <c:v>72.395250000000004</c:v>
                </c:pt>
                <c:pt idx="97">
                  <c:v>65.394450000000006</c:v>
                </c:pt>
                <c:pt idx="98">
                  <c:v>59.507899999999999</c:v>
                </c:pt>
                <c:pt idx="99">
                  <c:v>53.844549999999998</c:v>
                </c:pt>
                <c:pt idx="100">
                  <c:v>48.934750000000001</c:v>
                </c:pt>
                <c:pt idx="101">
                  <c:v>44.645850000000003</c:v>
                </c:pt>
                <c:pt idx="102">
                  <c:v>40.530700000000003</c:v>
                </c:pt>
                <c:pt idx="103">
                  <c:v>36.893099999999997</c:v>
                </c:pt>
                <c:pt idx="104">
                  <c:v>33.554400000000001</c:v>
                </c:pt>
                <c:pt idx="105">
                  <c:v>30.572700000000001</c:v>
                </c:pt>
                <c:pt idx="106">
                  <c:v>27.9663</c:v>
                </c:pt>
                <c:pt idx="107">
                  <c:v>25.449449999999999</c:v>
                </c:pt>
                <c:pt idx="108">
                  <c:v>23.215150000000001</c:v>
                </c:pt>
                <c:pt idx="109">
                  <c:v>21.1495</c:v>
                </c:pt>
                <c:pt idx="110">
                  <c:v>19.225000000000001</c:v>
                </c:pt>
                <c:pt idx="111">
                  <c:v>17.585349999999998</c:v>
                </c:pt>
                <c:pt idx="112">
                  <c:v>16.081050000000001</c:v>
                </c:pt>
                <c:pt idx="113">
                  <c:v>14.6218</c:v>
                </c:pt>
                <c:pt idx="114">
                  <c:v>13.350250000000001</c:v>
                </c:pt>
                <c:pt idx="115">
                  <c:v>12.10155</c:v>
                </c:pt>
                <c:pt idx="116">
                  <c:v>11.1304</c:v>
                </c:pt>
                <c:pt idx="117">
                  <c:v>10.078575000000001</c:v>
                </c:pt>
                <c:pt idx="118">
                  <c:v>9.1097649999999994</c:v>
                </c:pt>
                <c:pt idx="119">
                  <c:v>8.5124650000000006</c:v>
                </c:pt>
                <c:pt idx="120">
                  <c:v>7.6763199999999996</c:v>
                </c:pt>
                <c:pt idx="121">
                  <c:v>6.86585</c:v>
                </c:pt>
                <c:pt idx="122">
                  <c:v>5.7721600000000004</c:v>
                </c:pt>
                <c:pt idx="123">
                  <c:v>4.783525</c:v>
                </c:pt>
                <c:pt idx="124">
                  <c:v>4.1104200000000004</c:v>
                </c:pt>
                <c:pt idx="125">
                  <c:v>3.191395</c:v>
                </c:pt>
                <c:pt idx="126">
                  <c:v>2.0717622000000002</c:v>
                </c:pt>
                <c:pt idx="127">
                  <c:v>0.66854499999999994</c:v>
                </c:pt>
                <c:pt idx="128">
                  <c:v>2.8835E-2</c:v>
                </c:pt>
                <c:pt idx="129">
                  <c:v>-0.53078999999999998</c:v>
                </c:pt>
                <c:pt idx="130">
                  <c:v>-0.95752000000000004</c:v>
                </c:pt>
                <c:pt idx="131">
                  <c:v>-1.2920450000000001</c:v>
                </c:pt>
                <c:pt idx="132">
                  <c:v>-1.692445</c:v>
                </c:pt>
                <c:pt idx="133">
                  <c:v>-2.0722700000000001</c:v>
                </c:pt>
                <c:pt idx="134">
                  <c:v>-2.3885749999999999</c:v>
                </c:pt>
                <c:pt idx="135">
                  <c:v>-2.8014199999999998</c:v>
                </c:pt>
                <c:pt idx="136">
                  <c:v>-2.8863400000000001</c:v>
                </c:pt>
                <c:pt idx="137">
                  <c:v>-3.0482200000000002</c:v>
                </c:pt>
                <c:pt idx="138">
                  <c:v>-3.2633450000000002</c:v>
                </c:pt>
                <c:pt idx="139">
                  <c:v>-3.524915</c:v>
                </c:pt>
                <c:pt idx="140">
                  <c:v>-3.6948050000000001</c:v>
                </c:pt>
                <c:pt idx="141">
                  <c:v>-3.7600349999999998</c:v>
                </c:pt>
                <c:pt idx="142">
                  <c:v>-3.7626080000000002</c:v>
                </c:pt>
                <c:pt idx="143">
                  <c:v>-4.0711969999999997</c:v>
                </c:pt>
                <c:pt idx="144">
                  <c:v>-4.0717549999999996</c:v>
                </c:pt>
                <c:pt idx="145">
                  <c:v>-4.1700249999999999</c:v>
                </c:pt>
                <c:pt idx="146">
                  <c:v>-4.2208709999999998</c:v>
                </c:pt>
                <c:pt idx="147">
                  <c:v>-4.2124069999999998</c:v>
                </c:pt>
                <c:pt idx="148">
                  <c:v>-4.3859265000000001</c:v>
                </c:pt>
                <c:pt idx="149">
                  <c:v>-4.4954090000000004</c:v>
                </c:pt>
                <c:pt idx="150">
                  <c:v>-4.4038320000000004</c:v>
                </c:pt>
                <c:pt idx="151">
                  <c:v>-4.4687944999999996</c:v>
                </c:pt>
                <c:pt idx="152">
                  <c:v>-4.6338825000000003</c:v>
                </c:pt>
                <c:pt idx="153">
                  <c:v>-4.7004204999999999</c:v>
                </c:pt>
                <c:pt idx="154">
                  <c:v>-4.7165530000000002</c:v>
                </c:pt>
                <c:pt idx="155">
                  <c:v>-4.7696744999999998</c:v>
                </c:pt>
                <c:pt idx="156">
                  <c:v>-4.9019069999999996</c:v>
                </c:pt>
                <c:pt idx="157">
                  <c:v>-4.964175</c:v>
                </c:pt>
                <c:pt idx="158">
                  <c:v>-5.1683320000000004</c:v>
                </c:pt>
                <c:pt idx="159">
                  <c:v>-5.3663414999999999</c:v>
                </c:pt>
                <c:pt idx="160">
                  <c:v>-5.4198930000000001</c:v>
                </c:pt>
                <c:pt idx="161">
                  <c:v>-5.4093735000000001</c:v>
                </c:pt>
                <c:pt idx="162">
                  <c:v>-5.4059935000000001</c:v>
                </c:pt>
                <c:pt idx="163">
                  <c:v>-5.4277784999999996</c:v>
                </c:pt>
                <c:pt idx="164">
                  <c:v>-5.4446349999999999</c:v>
                </c:pt>
                <c:pt idx="165">
                  <c:v>-5.4235939999999996</c:v>
                </c:pt>
                <c:pt idx="166">
                  <c:v>-5.4743735999999998</c:v>
                </c:pt>
                <c:pt idx="167">
                  <c:v>-5.4791484500000003</c:v>
                </c:pt>
                <c:pt idx="168">
                  <c:v>-5.4353841999999997</c:v>
                </c:pt>
                <c:pt idx="169">
                  <c:v>-5.5443936000000003</c:v>
                </c:pt>
                <c:pt idx="170">
                  <c:v>-5.6026636999999999</c:v>
                </c:pt>
                <c:pt idx="171">
                  <c:v>-5.6051961500000003</c:v>
                </c:pt>
                <c:pt idx="172">
                  <c:v>-5.5995377</c:v>
                </c:pt>
                <c:pt idx="173">
                  <c:v>-5.5286307499999996</c:v>
                </c:pt>
                <c:pt idx="174">
                  <c:v>-5.62584135</c:v>
                </c:pt>
                <c:pt idx="175">
                  <c:v>-5.9671280500000003</c:v>
                </c:pt>
                <c:pt idx="176">
                  <c:v>-5.8112842999999996</c:v>
                </c:pt>
                <c:pt idx="177">
                  <c:v>-6.1481766499999999</c:v>
                </c:pt>
                <c:pt idx="178">
                  <c:v>-5.1406305000000003</c:v>
                </c:pt>
                <c:pt idx="179">
                  <c:v>-6.4815186999999996</c:v>
                </c:pt>
                <c:pt idx="180">
                  <c:v>-6.6172140500000003</c:v>
                </c:pt>
                <c:pt idx="181">
                  <c:v>-6.8636946500000002</c:v>
                </c:pt>
                <c:pt idx="182">
                  <c:v>-7.0082138499999997</c:v>
                </c:pt>
                <c:pt idx="183">
                  <c:v>-7.1826853499999999</c:v>
                </c:pt>
                <c:pt idx="184">
                  <c:v>-7.2313547500000004</c:v>
                </c:pt>
                <c:pt idx="185">
                  <c:v>-7.1960085500000002</c:v>
                </c:pt>
                <c:pt idx="186">
                  <c:v>-6.9672162000000002</c:v>
                </c:pt>
                <c:pt idx="187">
                  <c:v>-7.2676522500000003</c:v>
                </c:pt>
                <c:pt idx="188">
                  <c:v>-7.1752245500000003</c:v>
                </c:pt>
                <c:pt idx="189">
                  <c:v>-7.2390517499999998</c:v>
                </c:pt>
                <c:pt idx="190">
                  <c:v>-7.3044058999999999</c:v>
                </c:pt>
                <c:pt idx="191">
                  <c:v>-6.7670190149999998</c:v>
                </c:pt>
                <c:pt idx="192">
                  <c:v>-6.7039432799999998</c:v>
                </c:pt>
                <c:pt idx="193">
                  <c:v>-6.6334991749999999</c:v>
                </c:pt>
                <c:pt idx="194">
                  <c:v>-6.6584274800000003</c:v>
                </c:pt>
                <c:pt idx="195">
                  <c:v>-6.53918613</c:v>
                </c:pt>
                <c:pt idx="196">
                  <c:v>-6.6098899500000003</c:v>
                </c:pt>
                <c:pt idx="197">
                  <c:v>-6.7013809999999996</c:v>
                </c:pt>
                <c:pt idx="198">
                  <c:v>-6.5385063749999999</c:v>
                </c:pt>
                <c:pt idx="199">
                  <c:v>-6.5524261949999998</c:v>
                </c:pt>
                <c:pt idx="200">
                  <c:v>-6.4325088299999997</c:v>
                </c:pt>
                <c:pt idx="201">
                  <c:v>-6.4201802450000001</c:v>
                </c:pt>
                <c:pt idx="202">
                  <c:v>-6.3750280500000001</c:v>
                </c:pt>
                <c:pt idx="203">
                  <c:v>-6.4009081999999999</c:v>
                </c:pt>
                <c:pt idx="204">
                  <c:v>-6.3518472949999998</c:v>
                </c:pt>
                <c:pt idx="205">
                  <c:v>-6.2041069550000003</c:v>
                </c:pt>
                <c:pt idx="206">
                  <c:v>-6.179204715</c:v>
                </c:pt>
                <c:pt idx="207">
                  <c:v>-6.1656573049999999</c:v>
                </c:pt>
                <c:pt idx="208">
                  <c:v>-6.1112295899999998</c:v>
                </c:pt>
                <c:pt idx="209">
                  <c:v>-6.0756554600000001</c:v>
                </c:pt>
                <c:pt idx="210">
                  <c:v>-6.0643011649999998</c:v>
                </c:pt>
                <c:pt idx="211">
                  <c:v>-5.9364514350000004</c:v>
                </c:pt>
                <c:pt idx="212">
                  <c:v>-5.7761246750000002</c:v>
                </c:pt>
                <c:pt idx="213">
                  <c:v>-5.7919070450000003</c:v>
                </c:pt>
                <c:pt idx="214">
                  <c:v>-5.8479327400000001</c:v>
                </c:pt>
                <c:pt idx="215">
                  <c:v>-5.8462307649999996</c:v>
                </c:pt>
                <c:pt idx="216">
                  <c:v>-5.8023283550000002</c:v>
                </c:pt>
                <c:pt idx="217">
                  <c:v>-5.7105633469999999</c:v>
                </c:pt>
                <c:pt idx="218">
                  <c:v>-5.7022000589999999</c:v>
                </c:pt>
                <c:pt idx="219">
                  <c:v>-5.810235284</c:v>
                </c:pt>
                <c:pt idx="220">
                  <c:v>-5.7034670480000003</c:v>
                </c:pt>
                <c:pt idx="221">
                  <c:v>-5.6417471350000001</c:v>
                </c:pt>
                <c:pt idx="222">
                  <c:v>-5.6523254710000002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50A-4493-9FAE-2049254DCD16}"/>
            </c:ext>
          </c:extLst>
        </c:ser>
        <c:ser>
          <c:idx val="5"/>
          <c:order val="5"/>
          <c:spPr>
            <a:ln w="1270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'DHS-2'!$A$1:$A$282</c:f>
              <c:numCache>
                <c:formatCode>General</c:formatCode>
                <c:ptCount val="282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50</c:v>
                </c:pt>
                <c:pt idx="81">
                  <c:v>51</c:v>
                </c:pt>
                <c:pt idx="82">
                  <c:v>52</c:v>
                </c:pt>
                <c:pt idx="83">
                  <c:v>53</c:v>
                </c:pt>
                <c:pt idx="84">
                  <c:v>54</c:v>
                </c:pt>
                <c:pt idx="85">
                  <c:v>55</c:v>
                </c:pt>
                <c:pt idx="86">
                  <c:v>56</c:v>
                </c:pt>
                <c:pt idx="87">
                  <c:v>57</c:v>
                </c:pt>
                <c:pt idx="88">
                  <c:v>58</c:v>
                </c:pt>
                <c:pt idx="89">
                  <c:v>59</c:v>
                </c:pt>
                <c:pt idx="90">
                  <c:v>60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66</c:v>
                </c:pt>
                <c:pt idx="97">
                  <c:v>67</c:v>
                </c:pt>
                <c:pt idx="98">
                  <c:v>68</c:v>
                </c:pt>
                <c:pt idx="99">
                  <c:v>69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73</c:v>
                </c:pt>
                <c:pt idx="104">
                  <c:v>74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78</c:v>
                </c:pt>
                <c:pt idx="109">
                  <c:v>79</c:v>
                </c:pt>
                <c:pt idx="110">
                  <c:v>80</c:v>
                </c:pt>
                <c:pt idx="111">
                  <c:v>81</c:v>
                </c:pt>
                <c:pt idx="112">
                  <c:v>82</c:v>
                </c:pt>
                <c:pt idx="113">
                  <c:v>83</c:v>
                </c:pt>
                <c:pt idx="114">
                  <c:v>84</c:v>
                </c:pt>
                <c:pt idx="115">
                  <c:v>85</c:v>
                </c:pt>
                <c:pt idx="116">
                  <c:v>86</c:v>
                </c:pt>
                <c:pt idx="117">
                  <c:v>87</c:v>
                </c:pt>
                <c:pt idx="118">
                  <c:v>88</c:v>
                </c:pt>
                <c:pt idx="119">
                  <c:v>89</c:v>
                </c:pt>
                <c:pt idx="120">
                  <c:v>90</c:v>
                </c:pt>
                <c:pt idx="121">
                  <c:v>91</c:v>
                </c:pt>
                <c:pt idx="122">
                  <c:v>92</c:v>
                </c:pt>
                <c:pt idx="123">
                  <c:v>93</c:v>
                </c:pt>
                <c:pt idx="124">
                  <c:v>94</c:v>
                </c:pt>
                <c:pt idx="125">
                  <c:v>95</c:v>
                </c:pt>
                <c:pt idx="126">
                  <c:v>96</c:v>
                </c:pt>
                <c:pt idx="127">
                  <c:v>97</c:v>
                </c:pt>
                <c:pt idx="128">
                  <c:v>98</c:v>
                </c:pt>
                <c:pt idx="129">
                  <c:v>99</c:v>
                </c:pt>
                <c:pt idx="130">
                  <c:v>100</c:v>
                </c:pt>
                <c:pt idx="131">
                  <c:v>101</c:v>
                </c:pt>
                <c:pt idx="132">
                  <c:v>102</c:v>
                </c:pt>
                <c:pt idx="133">
                  <c:v>103</c:v>
                </c:pt>
                <c:pt idx="134">
                  <c:v>104</c:v>
                </c:pt>
                <c:pt idx="135">
                  <c:v>105</c:v>
                </c:pt>
                <c:pt idx="136">
                  <c:v>106</c:v>
                </c:pt>
                <c:pt idx="137">
                  <c:v>107</c:v>
                </c:pt>
                <c:pt idx="138">
                  <c:v>108</c:v>
                </c:pt>
                <c:pt idx="139">
                  <c:v>109</c:v>
                </c:pt>
                <c:pt idx="140">
                  <c:v>110</c:v>
                </c:pt>
                <c:pt idx="141">
                  <c:v>111</c:v>
                </c:pt>
                <c:pt idx="142">
                  <c:v>112</c:v>
                </c:pt>
                <c:pt idx="143">
                  <c:v>113</c:v>
                </c:pt>
                <c:pt idx="144">
                  <c:v>114</c:v>
                </c:pt>
                <c:pt idx="145">
                  <c:v>115</c:v>
                </c:pt>
                <c:pt idx="146">
                  <c:v>116</c:v>
                </c:pt>
                <c:pt idx="147">
                  <c:v>117</c:v>
                </c:pt>
                <c:pt idx="148">
                  <c:v>118</c:v>
                </c:pt>
                <c:pt idx="149">
                  <c:v>119</c:v>
                </c:pt>
                <c:pt idx="150">
                  <c:v>120</c:v>
                </c:pt>
                <c:pt idx="151">
                  <c:v>121</c:v>
                </c:pt>
                <c:pt idx="152">
                  <c:v>122</c:v>
                </c:pt>
                <c:pt idx="153">
                  <c:v>123</c:v>
                </c:pt>
                <c:pt idx="154">
                  <c:v>124</c:v>
                </c:pt>
                <c:pt idx="155">
                  <c:v>125</c:v>
                </c:pt>
                <c:pt idx="156">
                  <c:v>126</c:v>
                </c:pt>
                <c:pt idx="157">
                  <c:v>127</c:v>
                </c:pt>
                <c:pt idx="158">
                  <c:v>128</c:v>
                </c:pt>
                <c:pt idx="159">
                  <c:v>129</c:v>
                </c:pt>
                <c:pt idx="160">
                  <c:v>130</c:v>
                </c:pt>
                <c:pt idx="161">
                  <c:v>131</c:v>
                </c:pt>
                <c:pt idx="162">
                  <c:v>132</c:v>
                </c:pt>
                <c:pt idx="163">
                  <c:v>133</c:v>
                </c:pt>
                <c:pt idx="164">
                  <c:v>134</c:v>
                </c:pt>
                <c:pt idx="165">
                  <c:v>135</c:v>
                </c:pt>
                <c:pt idx="166">
                  <c:v>136</c:v>
                </c:pt>
                <c:pt idx="167">
                  <c:v>137</c:v>
                </c:pt>
                <c:pt idx="168">
                  <c:v>138</c:v>
                </c:pt>
                <c:pt idx="169">
                  <c:v>139</c:v>
                </c:pt>
                <c:pt idx="170">
                  <c:v>140</c:v>
                </c:pt>
                <c:pt idx="171">
                  <c:v>141</c:v>
                </c:pt>
                <c:pt idx="172">
                  <c:v>142</c:v>
                </c:pt>
                <c:pt idx="173">
                  <c:v>143</c:v>
                </c:pt>
                <c:pt idx="174">
                  <c:v>144</c:v>
                </c:pt>
                <c:pt idx="175">
                  <c:v>145</c:v>
                </c:pt>
                <c:pt idx="176">
                  <c:v>146</c:v>
                </c:pt>
                <c:pt idx="177">
                  <c:v>147</c:v>
                </c:pt>
                <c:pt idx="178">
                  <c:v>148</c:v>
                </c:pt>
                <c:pt idx="179">
                  <c:v>149</c:v>
                </c:pt>
                <c:pt idx="180">
                  <c:v>150</c:v>
                </c:pt>
                <c:pt idx="181">
                  <c:v>151</c:v>
                </c:pt>
                <c:pt idx="182">
                  <c:v>152</c:v>
                </c:pt>
                <c:pt idx="183">
                  <c:v>153</c:v>
                </c:pt>
                <c:pt idx="184">
                  <c:v>154</c:v>
                </c:pt>
                <c:pt idx="185">
                  <c:v>155</c:v>
                </c:pt>
                <c:pt idx="186">
                  <c:v>156</c:v>
                </c:pt>
                <c:pt idx="187">
                  <c:v>157</c:v>
                </c:pt>
                <c:pt idx="188">
                  <c:v>158</c:v>
                </c:pt>
                <c:pt idx="189">
                  <c:v>159</c:v>
                </c:pt>
                <c:pt idx="190">
                  <c:v>160</c:v>
                </c:pt>
                <c:pt idx="191">
                  <c:v>161</c:v>
                </c:pt>
                <c:pt idx="192">
                  <c:v>162</c:v>
                </c:pt>
                <c:pt idx="193">
                  <c:v>163</c:v>
                </c:pt>
                <c:pt idx="194">
                  <c:v>164</c:v>
                </c:pt>
                <c:pt idx="195">
                  <c:v>165</c:v>
                </c:pt>
                <c:pt idx="196">
                  <c:v>166</c:v>
                </c:pt>
                <c:pt idx="197">
                  <c:v>167</c:v>
                </c:pt>
                <c:pt idx="198">
                  <c:v>168</c:v>
                </c:pt>
                <c:pt idx="199">
                  <c:v>169</c:v>
                </c:pt>
                <c:pt idx="200">
                  <c:v>170</c:v>
                </c:pt>
                <c:pt idx="201">
                  <c:v>171</c:v>
                </c:pt>
                <c:pt idx="202">
                  <c:v>172</c:v>
                </c:pt>
                <c:pt idx="203">
                  <c:v>173</c:v>
                </c:pt>
                <c:pt idx="204">
                  <c:v>174</c:v>
                </c:pt>
                <c:pt idx="205">
                  <c:v>175</c:v>
                </c:pt>
                <c:pt idx="206">
                  <c:v>176</c:v>
                </c:pt>
                <c:pt idx="207">
                  <c:v>177</c:v>
                </c:pt>
                <c:pt idx="208">
                  <c:v>178</c:v>
                </c:pt>
                <c:pt idx="209">
                  <c:v>179</c:v>
                </c:pt>
                <c:pt idx="210">
                  <c:v>180</c:v>
                </c:pt>
                <c:pt idx="211">
                  <c:v>181</c:v>
                </c:pt>
                <c:pt idx="212">
                  <c:v>182</c:v>
                </c:pt>
                <c:pt idx="213">
                  <c:v>183</c:v>
                </c:pt>
                <c:pt idx="214">
                  <c:v>184</c:v>
                </c:pt>
                <c:pt idx="215">
                  <c:v>185</c:v>
                </c:pt>
                <c:pt idx="216">
                  <c:v>186</c:v>
                </c:pt>
                <c:pt idx="217">
                  <c:v>187</c:v>
                </c:pt>
                <c:pt idx="218">
                  <c:v>188</c:v>
                </c:pt>
                <c:pt idx="219">
                  <c:v>189</c:v>
                </c:pt>
                <c:pt idx="220">
                  <c:v>190</c:v>
                </c:pt>
                <c:pt idx="221">
                  <c:v>191</c:v>
                </c:pt>
                <c:pt idx="222">
                  <c:v>192</c:v>
                </c:pt>
                <c:pt idx="223">
                  <c:v>193</c:v>
                </c:pt>
                <c:pt idx="224">
                  <c:v>194</c:v>
                </c:pt>
                <c:pt idx="225">
                  <c:v>195</c:v>
                </c:pt>
                <c:pt idx="226">
                  <c:v>196</c:v>
                </c:pt>
                <c:pt idx="227">
                  <c:v>197</c:v>
                </c:pt>
                <c:pt idx="228">
                  <c:v>198</c:v>
                </c:pt>
                <c:pt idx="229">
                  <c:v>199</c:v>
                </c:pt>
                <c:pt idx="230">
                  <c:v>200</c:v>
                </c:pt>
                <c:pt idx="231">
                  <c:v>201</c:v>
                </c:pt>
                <c:pt idx="232">
                  <c:v>202</c:v>
                </c:pt>
                <c:pt idx="233">
                  <c:v>203</c:v>
                </c:pt>
                <c:pt idx="234">
                  <c:v>204</c:v>
                </c:pt>
                <c:pt idx="235">
                  <c:v>205</c:v>
                </c:pt>
                <c:pt idx="236">
                  <c:v>206</c:v>
                </c:pt>
                <c:pt idx="237">
                  <c:v>207</c:v>
                </c:pt>
                <c:pt idx="238">
                  <c:v>208</c:v>
                </c:pt>
                <c:pt idx="239">
                  <c:v>209</c:v>
                </c:pt>
                <c:pt idx="240">
                  <c:v>210</c:v>
                </c:pt>
                <c:pt idx="241">
                  <c:v>211</c:v>
                </c:pt>
                <c:pt idx="242">
                  <c:v>212</c:v>
                </c:pt>
                <c:pt idx="243">
                  <c:v>213</c:v>
                </c:pt>
                <c:pt idx="244">
                  <c:v>214</c:v>
                </c:pt>
                <c:pt idx="245">
                  <c:v>215</c:v>
                </c:pt>
                <c:pt idx="246">
                  <c:v>216</c:v>
                </c:pt>
                <c:pt idx="247">
                  <c:v>217</c:v>
                </c:pt>
                <c:pt idx="248">
                  <c:v>218</c:v>
                </c:pt>
                <c:pt idx="249">
                  <c:v>219</c:v>
                </c:pt>
                <c:pt idx="250">
                  <c:v>220</c:v>
                </c:pt>
                <c:pt idx="251">
                  <c:v>221</c:v>
                </c:pt>
                <c:pt idx="252">
                  <c:v>222</c:v>
                </c:pt>
                <c:pt idx="253">
                  <c:v>223</c:v>
                </c:pt>
                <c:pt idx="254">
                  <c:v>224</c:v>
                </c:pt>
                <c:pt idx="255">
                  <c:v>225</c:v>
                </c:pt>
                <c:pt idx="256">
                  <c:v>226</c:v>
                </c:pt>
                <c:pt idx="257">
                  <c:v>227</c:v>
                </c:pt>
                <c:pt idx="258">
                  <c:v>228</c:v>
                </c:pt>
                <c:pt idx="259">
                  <c:v>229</c:v>
                </c:pt>
                <c:pt idx="260">
                  <c:v>230</c:v>
                </c:pt>
                <c:pt idx="261">
                  <c:v>231</c:v>
                </c:pt>
                <c:pt idx="262">
                  <c:v>232</c:v>
                </c:pt>
                <c:pt idx="263">
                  <c:v>233</c:v>
                </c:pt>
                <c:pt idx="264">
                  <c:v>234</c:v>
                </c:pt>
                <c:pt idx="265">
                  <c:v>235</c:v>
                </c:pt>
                <c:pt idx="266">
                  <c:v>236</c:v>
                </c:pt>
                <c:pt idx="267">
                  <c:v>237</c:v>
                </c:pt>
                <c:pt idx="268">
                  <c:v>238</c:v>
                </c:pt>
                <c:pt idx="269">
                  <c:v>239</c:v>
                </c:pt>
                <c:pt idx="270">
                  <c:v>240</c:v>
                </c:pt>
                <c:pt idx="271">
                  <c:v>241</c:v>
                </c:pt>
                <c:pt idx="272">
                  <c:v>242</c:v>
                </c:pt>
                <c:pt idx="273">
                  <c:v>243</c:v>
                </c:pt>
                <c:pt idx="274">
                  <c:v>244</c:v>
                </c:pt>
                <c:pt idx="275">
                  <c:v>245</c:v>
                </c:pt>
                <c:pt idx="276">
                  <c:v>246</c:v>
                </c:pt>
                <c:pt idx="277">
                  <c:v>247</c:v>
                </c:pt>
                <c:pt idx="278">
                  <c:v>248</c:v>
                </c:pt>
                <c:pt idx="279">
                  <c:v>249</c:v>
                </c:pt>
                <c:pt idx="280">
                  <c:v>250</c:v>
                </c:pt>
                <c:pt idx="281">
                  <c:v>251</c:v>
                </c:pt>
              </c:numCache>
            </c:numRef>
          </c:xVal>
          <c:yVal>
            <c:numRef>
              <c:f>'DHS-2'!$G$1:$G$223</c:f>
              <c:numCache>
                <c:formatCode>General</c:formatCode>
                <c:ptCount val="223"/>
                <c:pt idx="0">
                  <c:v>-7.7102500000000004E-2</c:v>
                </c:pt>
                <c:pt idx="1">
                  <c:v>-2.2521949999999999E-2</c:v>
                </c:pt>
                <c:pt idx="2">
                  <c:v>1.000975E-2</c:v>
                </c:pt>
                <c:pt idx="3">
                  <c:v>-5.0338500000000001E-2</c:v>
                </c:pt>
                <c:pt idx="4">
                  <c:v>5.2581999999999997E-2</c:v>
                </c:pt>
                <c:pt idx="5">
                  <c:v>7.4844499999999994E-2</c:v>
                </c:pt>
                <c:pt idx="6">
                  <c:v>4.9560649999999998E-2</c:v>
                </c:pt>
                <c:pt idx="7">
                  <c:v>5.9234500000000002E-2</c:v>
                </c:pt>
                <c:pt idx="8" formatCode="0.00E+00">
                  <c:v>-2.4399999999999999E-4</c:v>
                </c:pt>
                <c:pt idx="9">
                  <c:v>2.2613500000000002E-2</c:v>
                </c:pt>
                <c:pt idx="10">
                  <c:v>2.81829E-2</c:v>
                </c:pt>
                <c:pt idx="11">
                  <c:v>-5.8136000000000004E-3</c:v>
                </c:pt>
                <c:pt idx="12">
                  <c:v>2.0751950000000002E-2</c:v>
                </c:pt>
                <c:pt idx="13">
                  <c:v>-5.8548000000000003E-2</c:v>
                </c:pt>
                <c:pt idx="14">
                  <c:v>-8.7737999999999997E-2</c:v>
                </c:pt>
                <c:pt idx="15">
                  <c:v>-8.7249499999999994E-2</c:v>
                </c:pt>
                <c:pt idx="16">
                  <c:v>-3.1982249999999997E-2</c:v>
                </c:pt>
                <c:pt idx="17">
                  <c:v>-3.22724E-2</c:v>
                </c:pt>
                <c:pt idx="18">
                  <c:v>-2.552805E-2</c:v>
                </c:pt>
                <c:pt idx="19">
                  <c:v>0.11802650000000001</c:v>
                </c:pt>
                <c:pt idx="20">
                  <c:v>8.0413999999999999E-2</c:v>
                </c:pt>
                <c:pt idx="21">
                  <c:v>-4.7515799999999997E-2</c:v>
                </c:pt>
                <c:pt idx="22">
                  <c:v>-4.8004249999999998E-2</c:v>
                </c:pt>
                <c:pt idx="23">
                  <c:v>-7.4661500000000006E-2</c:v>
                </c:pt>
                <c:pt idx="24">
                  <c:v>-6.50025E-3</c:v>
                </c:pt>
                <c:pt idx="25">
                  <c:v>-9.2330999999999996E-2</c:v>
                </c:pt>
                <c:pt idx="26">
                  <c:v>-4.1168200000000002E-2</c:v>
                </c:pt>
                <c:pt idx="27" formatCode="0.00E+00">
                  <c:v>1.42E-3</c:v>
                </c:pt>
                <c:pt idx="28">
                  <c:v>-2.876275E-2</c:v>
                </c:pt>
                <c:pt idx="29">
                  <c:v>0.21147150000000001</c:v>
                </c:pt>
                <c:pt idx="30">
                  <c:v>-4.6207849999999997</c:v>
                </c:pt>
                <c:pt idx="31">
                  <c:v>22.5669</c:v>
                </c:pt>
                <c:pt idx="32">
                  <c:v>30.349250000000001</c:v>
                </c:pt>
                <c:pt idx="33">
                  <c:v>44.686450000000001</c:v>
                </c:pt>
                <c:pt idx="34">
                  <c:v>57.119799999999998</c:v>
                </c:pt>
                <c:pt idx="35">
                  <c:v>67.064750000000004</c:v>
                </c:pt>
                <c:pt idx="36">
                  <c:v>76.717749999999995</c:v>
                </c:pt>
                <c:pt idx="37">
                  <c:v>84.511200000000002</c:v>
                </c:pt>
                <c:pt idx="38">
                  <c:v>90.780050000000003</c:v>
                </c:pt>
                <c:pt idx="39">
                  <c:v>96.184749999999994</c:v>
                </c:pt>
                <c:pt idx="40">
                  <c:v>100.7991</c:v>
                </c:pt>
                <c:pt idx="41">
                  <c:v>104.752</c:v>
                </c:pt>
                <c:pt idx="42">
                  <c:v>108.119</c:v>
                </c:pt>
                <c:pt idx="43">
                  <c:v>110.6995</c:v>
                </c:pt>
                <c:pt idx="44">
                  <c:v>113.047</c:v>
                </c:pt>
                <c:pt idx="45">
                  <c:v>114.94799999999999</c:v>
                </c:pt>
                <c:pt idx="46">
                  <c:v>116.59650000000001</c:v>
                </c:pt>
                <c:pt idx="47">
                  <c:v>118.0095</c:v>
                </c:pt>
                <c:pt idx="48">
                  <c:v>119.1365</c:v>
                </c:pt>
                <c:pt idx="49">
                  <c:v>120.0825</c:v>
                </c:pt>
                <c:pt idx="50">
                  <c:v>120.8745</c:v>
                </c:pt>
                <c:pt idx="51">
                  <c:v>121.55549999999999</c:v>
                </c:pt>
                <c:pt idx="52">
                  <c:v>122.203</c:v>
                </c:pt>
                <c:pt idx="53">
                  <c:v>122.64449999999999</c:v>
                </c:pt>
                <c:pt idx="54">
                  <c:v>123.09050000000001</c:v>
                </c:pt>
                <c:pt idx="55">
                  <c:v>123.39749999999999</c:v>
                </c:pt>
                <c:pt idx="56">
                  <c:v>123.78</c:v>
                </c:pt>
                <c:pt idx="57">
                  <c:v>124.09350000000001</c:v>
                </c:pt>
                <c:pt idx="58">
                  <c:v>124.29049999999999</c:v>
                </c:pt>
                <c:pt idx="59">
                  <c:v>124.521</c:v>
                </c:pt>
                <c:pt idx="60">
                  <c:v>124.65300000000001</c:v>
                </c:pt>
                <c:pt idx="61">
                  <c:v>124.8115</c:v>
                </c:pt>
                <c:pt idx="62">
                  <c:v>124.961</c:v>
                </c:pt>
                <c:pt idx="63">
                  <c:v>125.1015</c:v>
                </c:pt>
                <c:pt idx="64">
                  <c:v>125.2495</c:v>
                </c:pt>
                <c:pt idx="65">
                  <c:v>125.30200000000001</c:v>
                </c:pt>
                <c:pt idx="66">
                  <c:v>125.354</c:v>
                </c:pt>
                <c:pt idx="67">
                  <c:v>125.404</c:v>
                </c:pt>
                <c:pt idx="68">
                  <c:v>125.30249999999999</c:v>
                </c:pt>
                <c:pt idx="69">
                  <c:v>125.372</c:v>
                </c:pt>
                <c:pt idx="70">
                  <c:v>125.44499999999999</c:v>
                </c:pt>
                <c:pt idx="71">
                  <c:v>125.458</c:v>
                </c:pt>
                <c:pt idx="72">
                  <c:v>125.4675</c:v>
                </c:pt>
                <c:pt idx="73">
                  <c:v>125.364</c:v>
                </c:pt>
                <c:pt idx="74">
                  <c:v>125.44799999999999</c:v>
                </c:pt>
                <c:pt idx="75">
                  <c:v>125.372</c:v>
                </c:pt>
                <c:pt idx="76">
                  <c:v>125.4385</c:v>
                </c:pt>
                <c:pt idx="77">
                  <c:v>125.71899999999999</c:v>
                </c:pt>
                <c:pt idx="78">
                  <c:v>125.72750000000001</c:v>
                </c:pt>
                <c:pt idx="79">
                  <c:v>125.824</c:v>
                </c:pt>
                <c:pt idx="80">
                  <c:v>125.833</c:v>
                </c:pt>
                <c:pt idx="81">
                  <c:v>125.742</c:v>
                </c:pt>
                <c:pt idx="82">
                  <c:v>125.76900000000001</c:v>
                </c:pt>
                <c:pt idx="83">
                  <c:v>125.712</c:v>
                </c:pt>
                <c:pt idx="84">
                  <c:v>125.7045</c:v>
                </c:pt>
                <c:pt idx="85">
                  <c:v>125.7735</c:v>
                </c:pt>
                <c:pt idx="86">
                  <c:v>125.8515</c:v>
                </c:pt>
                <c:pt idx="87">
                  <c:v>125.8655</c:v>
                </c:pt>
                <c:pt idx="88">
                  <c:v>125.744</c:v>
                </c:pt>
                <c:pt idx="89">
                  <c:v>125.73699999999999</c:v>
                </c:pt>
                <c:pt idx="90">
                  <c:v>125.682</c:v>
                </c:pt>
                <c:pt idx="91">
                  <c:v>120.20950000000001</c:v>
                </c:pt>
                <c:pt idx="92">
                  <c:v>109.255</c:v>
                </c:pt>
                <c:pt idx="93">
                  <c:v>97.925899999999999</c:v>
                </c:pt>
                <c:pt idx="94">
                  <c:v>87.893749999999997</c:v>
                </c:pt>
                <c:pt idx="95">
                  <c:v>79.756</c:v>
                </c:pt>
                <c:pt idx="96">
                  <c:v>72.559250000000006</c:v>
                </c:pt>
                <c:pt idx="97">
                  <c:v>65.527600000000007</c:v>
                </c:pt>
                <c:pt idx="98">
                  <c:v>59.731549999999999</c:v>
                </c:pt>
                <c:pt idx="99">
                  <c:v>53.982599999999998</c:v>
                </c:pt>
                <c:pt idx="100">
                  <c:v>49.043799999999997</c:v>
                </c:pt>
                <c:pt idx="101">
                  <c:v>44.717950000000002</c:v>
                </c:pt>
                <c:pt idx="102">
                  <c:v>40.574399999999997</c:v>
                </c:pt>
                <c:pt idx="103">
                  <c:v>36.924250000000001</c:v>
                </c:pt>
                <c:pt idx="104">
                  <c:v>33.6053</c:v>
                </c:pt>
                <c:pt idx="105">
                  <c:v>30.542750000000002</c:v>
                </c:pt>
                <c:pt idx="106">
                  <c:v>27.895199999999999</c:v>
                </c:pt>
                <c:pt idx="107">
                  <c:v>25.3733</c:v>
                </c:pt>
                <c:pt idx="108">
                  <c:v>23.107050000000001</c:v>
                </c:pt>
                <c:pt idx="109">
                  <c:v>21.0456</c:v>
                </c:pt>
                <c:pt idx="110">
                  <c:v>19.122599999999998</c:v>
                </c:pt>
                <c:pt idx="111">
                  <c:v>17.46575</c:v>
                </c:pt>
                <c:pt idx="112">
                  <c:v>15.974500000000001</c:v>
                </c:pt>
                <c:pt idx="113">
                  <c:v>14.495649999999999</c:v>
                </c:pt>
                <c:pt idx="114">
                  <c:v>13.212149999999999</c:v>
                </c:pt>
                <c:pt idx="115">
                  <c:v>11.9795</c:v>
                </c:pt>
                <c:pt idx="116">
                  <c:v>10.9971</c:v>
                </c:pt>
                <c:pt idx="117">
                  <c:v>9.9702750000000009</c:v>
                </c:pt>
                <c:pt idx="118">
                  <c:v>9.0290350000000004</c:v>
                </c:pt>
                <c:pt idx="119">
                  <c:v>8.3382699999999996</c:v>
                </c:pt>
                <c:pt idx="120">
                  <c:v>7.5359100000000003</c:v>
                </c:pt>
                <c:pt idx="121">
                  <c:v>6.7544449999999996</c:v>
                </c:pt>
                <c:pt idx="122">
                  <c:v>5.8858499999999996</c:v>
                </c:pt>
                <c:pt idx="123">
                  <c:v>5.0496549999999996</c:v>
                </c:pt>
                <c:pt idx="124">
                  <c:v>4.4859400000000003</c:v>
                </c:pt>
                <c:pt idx="125">
                  <c:v>3.8214000000000001</c:v>
                </c:pt>
                <c:pt idx="126">
                  <c:v>3.0152450000000002</c:v>
                </c:pt>
                <c:pt idx="127">
                  <c:v>2.1193525000000002</c:v>
                </c:pt>
                <c:pt idx="128">
                  <c:v>1.6148024999999999</c:v>
                </c:pt>
                <c:pt idx="129">
                  <c:v>1.1861299999999999</c:v>
                </c:pt>
                <c:pt idx="130">
                  <c:v>0.81915499999999997</c:v>
                </c:pt>
                <c:pt idx="131">
                  <c:v>0.46686499999999997</c:v>
                </c:pt>
                <c:pt idx="132">
                  <c:v>0.13072500000000001</c:v>
                </c:pt>
                <c:pt idx="133">
                  <c:v>-0.18629499999999999</c:v>
                </c:pt>
                <c:pt idx="134">
                  <c:v>-0.42957499999999998</c:v>
                </c:pt>
                <c:pt idx="135">
                  <c:v>-0.75744500000000003</c:v>
                </c:pt>
                <c:pt idx="136">
                  <c:v>-0.93064999999999998</c:v>
                </c:pt>
                <c:pt idx="137">
                  <c:v>-1.069385</c:v>
                </c:pt>
                <c:pt idx="138">
                  <c:v>-1.1984649999999999</c:v>
                </c:pt>
                <c:pt idx="139">
                  <c:v>-1.40039</c:v>
                </c:pt>
                <c:pt idx="140">
                  <c:v>-1.6076600000000001</c:v>
                </c:pt>
                <c:pt idx="141">
                  <c:v>-1.6963299999999999</c:v>
                </c:pt>
                <c:pt idx="142">
                  <c:v>-1.7206779999999999</c:v>
                </c:pt>
                <c:pt idx="143">
                  <c:v>-1.914337</c:v>
                </c:pt>
                <c:pt idx="144">
                  <c:v>-1.9686049999999999</c:v>
                </c:pt>
                <c:pt idx="145">
                  <c:v>-2.0190250000000001</c:v>
                </c:pt>
                <c:pt idx="146">
                  <c:v>-2.094881</c:v>
                </c:pt>
                <c:pt idx="147">
                  <c:v>-2.1596419999999998</c:v>
                </c:pt>
                <c:pt idx="148">
                  <c:v>-2.3117814999999999</c:v>
                </c:pt>
                <c:pt idx="149">
                  <c:v>-2.3723339999999999</c:v>
                </c:pt>
                <c:pt idx="150">
                  <c:v>-2.369332</c:v>
                </c:pt>
                <c:pt idx="151">
                  <c:v>-2.4279495</c:v>
                </c:pt>
                <c:pt idx="152">
                  <c:v>-2.5474275</c:v>
                </c:pt>
                <c:pt idx="153">
                  <c:v>-2.6629904999999998</c:v>
                </c:pt>
                <c:pt idx="154">
                  <c:v>-2.6231680000000002</c:v>
                </c:pt>
                <c:pt idx="155">
                  <c:v>-2.7215045</c:v>
                </c:pt>
                <c:pt idx="156">
                  <c:v>-2.8326370000000001</c:v>
                </c:pt>
                <c:pt idx="157">
                  <c:v>-2.8469699999999998</c:v>
                </c:pt>
                <c:pt idx="158">
                  <c:v>-2.9933920000000001</c:v>
                </c:pt>
                <c:pt idx="159">
                  <c:v>-3.1290315</c:v>
                </c:pt>
                <c:pt idx="160">
                  <c:v>-3.1649880000000001</c:v>
                </c:pt>
                <c:pt idx="161">
                  <c:v>-3.1409734999999999</c:v>
                </c:pt>
                <c:pt idx="162">
                  <c:v>-3.1232685</c:v>
                </c:pt>
                <c:pt idx="163">
                  <c:v>-3.1801935000000001</c:v>
                </c:pt>
                <c:pt idx="164">
                  <c:v>-3.2200850000000001</c:v>
                </c:pt>
                <c:pt idx="165">
                  <c:v>-3.2323689999999998</c:v>
                </c:pt>
                <c:pt idx="166">
                  <c:v>-3.2408535999999999</c:v>
                </c:pt>
                <c:pt idx="167">
                  <c:v>-3.2307834500000001</c:v>
                </c:pt>
                <c:pt idx="168">
                  <c:v>-3.2396492000000001</c:v>
                </c:pt>
                <c:pt idx="169">
                  <c:v>-3.3004335999999999</c:v>
                </c:pt>
                <c:pt idx="170">
                  <c:v>-3.3165037000000002</c:v>
                </c:pt>
                <c:pt idx="171">
                  <c:v>-3.3534111499999999</c:v>
                </c:pt>
                <c:pt idx="172">
                  <c:v>-3.3206077000000001</c:v>
                </c:pt>
                <c:pt idx="173">
                  <c:v>-3.28866075</c:v>
                </c:pt>
                <c:pt idx="174">
                  <c:v>-3.4615763500000001</c:v>
                </c:pt>
                <c:pt idx="175">
                  <c:v>-3.6985630500000002</c:v>
                </c:pt>
                <c:pt idx="176">
                  <c:v>-3.4835292999999998</c:v>
                </c:pt>
                <c:pt idx="177">
                  <c:v>-2.9817566499999999</c:v>
                </c:pt>
                <c:pt idx="178">
                  <c:v>-2.5793705</c:v>
                </c:pt>
                <c:pt idx="179">
                  <c:v>-3.5344137</c:v>
                </c:pt>
                <c:pt idx="180">
                  <c:v>-3.8012690500000001</c:v>
                </c:pt>
                <c:pt idx="181">
                  <c:v>-4.0296996500000004</c:v>
                </c:pt>
                <c:pt idx="182">
                  <c:v>-4.0827138500000002</c:v>
                </c:pt>
                <c:pt idx="183">
                  <c:v>-4.1732753499999999</c:v>
                </c:pt>
                <c:pt idx="184">
                  <c:v>-4.2039697499999997</c:v>
                </c:pt>
                <c:pt idx="185">
                  <c:v>-4.2454935499999999</c:v>
                </c:pt>
                <c:pt idx="186">
                  <c:v>-3.9557661999999998</c:v>
                </c:pt>
                <c:pt idx="187">
                  <c:v>-4.3258222499999999</c:v>
                </c:pt>
                <c:pt idx="188">
                  <c:v>-4.32638955</c:v>
                </c:pt>
                <c:pt idx="189">
                  <c:v>-4.5343467500000001</c:v>
                </c:pt>
                <c:pt idx="190">
                  <c:v>-4.3407058999999997</c:v>
                </c:pt>
                <c:pt idx="191">
                  <c:v>-4.0563490150000003</c:v>
                </c:pt>
                <c:pt idx="192">
                  <c:v>-3.99417328</c:v>
                </c:pt>
                <c:pt idx="193">
                  <c:v>-4.0015291749999999</c:v>
                </c:pt>
                <c:pt idx="194">
                  <c:v>-4.0080074799999998</c:v>
                </c:pt>
                <c:pt idx="195">
                  <c:v>-3.9808611300000001</c:v>
                </c:pt>
                <c:pt idx="196">
                  <c:v>-3.9811599499999999</c:v>
                </c:pt>
                <c:pt idx="197">
                  <c:v>-3.995196</c:v>
                </c:pt>
                <c:pt idx="198">
                  <c:v>-3.9249013750000001</c:v>
                </c:pt>
                <c:pt idx="199">
                  <c:v>-4.0256561949999998</c:v>
                </c:pt>
                <c:pt idx="200">
                  <c:v>-3.9357138300000001</c:v>
                </c:pt>
                <c:pt idx="201">
                  <c:v>-3.8711302449999998</c:v>
                </c:pt>
                <c:pt idx="202">
                  <c:v>-3.85732805</c:v>
                </c:pt>
                <c:pt idx="203">
                  <c:v>-3.8607482000000002</c:v>
                </c:pt>
                <c:pt idx="204">
                  <c:v>-3.8724222949999998</c:v>
                </c:pt>
                <c:pt idx="205">
                  <c:v>-3.7685319549999998</c:v>
                </c:pt>
                <c:pt idx="206">
                  <c:v>-3.7498897150000001</c:v>
                </c:pt>
                <c:pt idx="207">
                  <c:v>-3.7808573050000001</c:v>
                </c:pt>
                <c:pt idx="208">
                  <c:v>-3.7662795899999999</c:v>
                </c:pt>
                <c:pt idx="209">
                  <c:v>-3.7252354599999999</c:v>
                </c:pt>
                <c:pt idx="210">
                  <c:v>-3.7364461649999998</c:v>
                </c:pt>
                <c:pt idx="211">
                  <c:v>-3.7001814350000002</c:v>
                </c:pt>
                <c:pt idx="212">
                  <c:v>-3.5924196749999999</c:v>
                </c:pt>
                <c:pt idx="213">
                  <c:v>-3.5833920450000001</c:v>
                </c:pt>
                <c:pt idx="214">
                  <c:v>-3.6483977400000001</c:v>
                </c:pt>
                <c:pt idx="215">
                  <c:v>-3.6610457649999999</c:v>
                </c:pt>
                <c:pt idx="216">
                  <c:v>-3.6269133550000001</c:v>
                </c:pt>
                <c:pt idx="217">
                  <c:v>-3.5502833470000001</c:v>
                </c:pt>
                <c:pt idx="218">
                  <c:v>-3.513115059</c:v>
                </c:pt>
                <c:pt idx="219">
                  <c:v>-3.623215284</c:v>
                </c:pt>
                <c:pt idx="220">
                  <c:v>-3.5775520479999998</c:v>
                </c:pt>
                <c:pt idx="221">
                  <c:v>-3.4726821349999999</c:v>
                </c:pt>
                <c:pt idx="222">
                  <c:v>-3.4759454710000002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C50A-4493-9FAE-2049254DCD16}"/>
            </c:ext>
          </c:extLst>
        </c:ser>
        <c:ser>
          <c:idx val="6"/>
          <c:order val="6"/>
          <c:spPr>
            <a:ln w="1270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'DHS-2'!$A$1:$A$282</c:f>
              <c:numCache>
                <c:formatCode>General</c:formatCode>
                <c:ptCount val="282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50</c:v>
                </c:pt>
                <c:pt idx="81">
                  <c:v>51</c:v>
                </c:pt>
                <c:pt idx="82">
                  <c:v>52</c:v>
                </c:pt>
                <c:pt idx="83">
                  <c:v>53</c:v>
                </c:pt>
                <c:pt idx="84">
                  <c:v>54</c:v>
                </c:pt>
                <c:pt idx="85">
                  <c:v>55</c:v>
                </c:pt>
                <c:pt idx="86">
                  <c:v>56</c:v>
                </c:pt>
                <c:pt idx="87">
                  <c:v>57</c:v>
                </c:pt>
                <c:pt idx="88">
                  <c:v>58</c:v>
                </c:pt>
                <c:pt idx="89">
                  <c:v>59</c:v>
                </c:pt>
                <c:pt idx="90">
                  <c:v>60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66</c:v>
                </c:pt>
                <c:pt idx="97">
                  <c:v>67</c:v>
                </c:pt>
                <c:pt idx="98">
                  <c:v>68</c:v>
                </c:pt>
                <c:pt idx="99">
                  <c:v>69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73</c:v>
                </c:pt>
                <c:pt idx="104">
                  <c:v>74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78</c:v>
                </c:pt>
                <c:pt idx="109">
                  <c:v>79</c:v>
                </c:pt>
                <c:pt idx="110">
                  <c:v>80</c:v>
                </c:pt>
                <c:pt idx="111">
                  <c:v>81</c:v>
                </c:pt>
                <c:pt idx="112">
                  <c:v>82</c:v>
                </c:pt>
                <c:pt idx="113">
                  <c:v>83</c:v>
                </c:pt>
                <c:pt idx="114">
                  <c:v>84</c:v>
                </c:pt>
                <c:pt idx="115">
                  <c:v>85</c:v>
                </c:pt>
                <c:pt idx="116">
                  <c:v>86</c:v>
                </c:pt>
                <c:pt idx="117">
                  <c:v>87</c:v>
                </c:pt>
                <c:pt idx="118">
                  <c:v>88</c:v>
                </c:pt>
                <c:pt idx="119">
                  <c:v>89</c:v>
                </c:pt>
                <c:pt idx="120">
                  <c:v>90</c:v>
                </c:pt>
                <c:pt idx="121">
                  <c:v>91</c:v>
                </c:pt>
                <c:pt idx="122">
                  <c:v>92</c:v>
                </c:pt>
                <c:pt idx="123">
                  <c:v>93</c:v>
                </c:pt>
                <c:pt idx="124">
                  <c:v>94</c:v>
                </c:pt>
                <c:pt idx="125">
                  <c:v>95</c:v>
                </c:pt>
                <c:pt idx="126">
                  <c:v>96</c:v>
                </c:pt>
                <c:pt idx="127">
                  <c:v>97</c:v>
                </c:pt>
                <c:pt idx="128">
                  <c:v>98</c:v>
                </c:pt>
                <c:pt idx="129">
                  <c:v>99</c:v>
                </c:pt>
                <c:pt idx="130">
                  <c:v>100</c:v>
                </c:pt>
                <c:pt idx="131">
                  <c:v>101</c:v>
                </c:pt>
                <c:pt idx="132">
                  <c:v>102</c:v>
                </c:pt>
                <c:pt idx="133">
                  <c:v>103</c:v>
                </c:pt>
                <c:pt idx="134">
                  <c:v>104</c:v>
                </c:pt>
                <c:pt idx="135">
                  <c:v>105</c:v>
                </c:pt>
                <c:pt idx="136">
                  <c:v>106</c:v>
                </c:pt>
                <c:pt idx="137">
                  <c:v>107</c:v>
                </c:pt>
                <c:pt idx="138">
                  <c:v>108</c:v>
                </c:pt>
                <c:pt idx="139">
                  <c:v>109</c:v>
                </c:pt>
                <c:pt idx="140">
                  <c:v>110</c:v>
                </c:pt>
                <c:pt idx="141">
                  <c:v>111</c:v>
                </c:pt>
                <c:pt idx="142">
                  <c:v>112</c:v>
                </c:pt>
                <c:pt idx="143">
                  <c:v>113</c:v>
                </c:pt>
                <c:pt idx="144">
                  <c:v>114</c:v>
                </c:pt>
                <c:pt idx="145">
                  <c:v>115</c:v>
                </c:pt>
                <c:pt idx="146">
                  <c:v>116</c:v>
                </c:pt>
                <c:pt idx="147">
                  <c:v>117</c:v>
                </c:pt>
                <c:pt idx="148">
                  <c:v>118</c:v>
                </c:pt>
                <c:pt idx="149">
                  <c:v>119</c:v>
                </c:pt>
                <c:pt idx="150">
                  <c:v>120</c:v>
                </c:pt>
                <c:pt idx="151">
                  <c:v>121</c:v>
                </c:pt>
                <c:pt idx="152">
                  <c:v>122</c:v>
                </c:pt>
                <c:pt idx="153">
                  <c:v>123</c:v>
                </c:pt>
                <c:pt idx="154">
                  <c:v>124</c:v>
                </c:pt>
                <c:pt idx="155">
                  <c:v>125</c:v>
                </c:pt>
                <c:pt idx="156">
                  <c:v>126</c:v>
                </c:pt>
                <c:pt idx="157">
                  <c:v>127</c:v>
                </c:pt>
                <c:pt idx="158">
                  <c:v>128</c:v>
                </c:pt>
                <c:pt idx="159">
                  <c:v>129</c:v>
                </c:pt>
                <c:pt idx="160">
                  <c:v>130</c:v>
                </c:pt>
                <c:pt idx="161">
                  <c:v>131</c:v>
                </c:pt>
                <c:pt idx="162">
                  <c:v>132</c:v>
                </c:pt>
                <c:pt idx="163">
                  <c:v>133</c:v>
                </c:pt>
                <c:pt idx="164">
                  <c:v>134</c:v>
                </c:pt>
                <c:pt idx="165">
                  <c:v>135</c:v>
                </c:pt>
                <c:pt idx="166">
                  <c:v>136</c:v>
                </c:pt>
                <c:pt idx="167">
                  <c:v>137</c:v>
                </c:pt>
                <c:pt idx="168">
                  <c:v>138</c:v>
                </c:pt>
                <c:pt idx="169">
                  <c:v>139</c:v>
                </c:pt>
                <c:pt idx="170">
                  <c:v>140</c:v>
                </c:pt>
                <c:pt idx="171">
                  <c:v>141</c:v>
                </c:pt>
                <c:pt idx="172">
                  <c:v>142</c:v>
                </c:pt>
                <c:pt idx="173">
                  <c:v>143</c:v>
                </c:pt>
                <c:pt idx="174">
                  <c:v>144</c:v>
                </c:pt>
                <c:pt idx="175">
                  <c:v>145</c:v>
                </c:pt>
                <c:pt idx="176">
                  <c:v>146</c:v>
                </c:pt>
                <c:pt idx="177">
                  <c:v>147</c:v>
                </c:pt>
                <c:pt idx="178">
                  <c:v>148</c:v>
                </c:pt>
                <c:pt idx="179">
                  <c:v>149</c:v>
                </c:pt>
                <c:pt idx="180">
                  <c:v>150</c:v>
                </c:pt>
                <c:pt idx="181">
                  <c:v>151</c:v>
                </c:pt>
                <c:pt idx="182">
                  <c:v>152</c:v>
                </c:pt>
                <c:pt idx="183">
                  <c:v>153</c:v>
                </c:pt>
                <c:pt idx="184">
                  <c:v>154</c:v>
                </c:pt>
                <c:pt idx="185">
                  <c:v>155</c:v>
                </c:pt>
                <c:pt idx="186">
                  <c:v>156</c:v>
                </c:pt>
                <c:pt idx="187">
                  <c:v>157</c:v>
                </c:pt>
                <c:pt idx="188">
                  <c:v>158</c:v>
                </c:pt>
                <c:pt idx="189">
                  <c:v>159</c:v>
                </c:pt>
                <c:pt idx="190">
                  <c:v>160</c:v>
                </c:pt>
                <c:pt idx="191">
                  <c:v>161</c:v>
                </c:pt>
                <c:pt idx="192">
                  <c:v>162</c:v>
                </c:pt>
                <c:pt idx="193">
                  <c:v>163</c:v>
                </c:pt>
                <c:pt idx="194">
                  <c:v>164</c:v>
                </c:pt>
                <c:pt idx="195">
                  <c:v>165</c:v>
                </c:pt>
                <c:pt idx="196">
                  <c:v>166</c:v>
                </c:pt>
                <c:pt idx="197">
                  <c:v>167</c:v>
                </c:pt>
                <c:pt idx="198">
                  <c:v>168</c:v>
                </c:pt>
                <c:pt idx="199">
                  <c:v>169</c:v>
                </c:pt>
                <c:pt idx="200">
                  <c:v>170</c:v>
                </c:pt>
                <c:pt idx="201">
                  <c:v>171</c:v>
                </c:pt>
                <c:pt idx="202">
                  <c:v>172</c:v>
                </c:pt>
                <c:pt idx="203">
                  <c:v>173</c:v>
                </c:pt>
                <c:pt idx="204">
                  <c:v>174</c:v>
                </c:pt>
                <c:pt idx="205">
                  <c:v>175</c:v>
                </c:pt>
                <c:pt idx="206">
                  <c:v>176</c:v>
                </c:pt>
                <c:pt idx="207">
                  <c:v>177</c:v>
                </c:pt>
                <c:pt idx="208">
                  <c:v>178</c:v>
                </c:pt>
                <c:pt idx="209">
                  <c:v>179</c:v>
                </c:pt>
                <c:pt idx="210">
                  <c:v>180</c:v>
                </c:pt>
                <c:pt idx="211">
                  <c:v>181</c:v>
                </c:pt>
                <c:pt idx="212">
                  <c:v>182</c:v>
                </c:pt>
                <c:pt idx="213">
                  <c:v>183</c:v>
                </c:pt>
                <c:pt idx="214">
                  <c:v>184</c:v>
                </c:pt>
                <c:pt idx="215">
                  <c:v>185</c:v>
                </c:pt>
                <c:pt idx="216">
                  <c:v>186</c:v>
                </c:pt>
                <c:pt idx="217">
                  <c:v>187</c:v>
                </c:pt>
                <c:pt idx="218">
                  <c:v>188</c:v>
                </c:pt>
                <c:pt idx="219">
                  <c:v>189</c:v>
                </c:pt>
                <c:pt idx="220">
                  <c:v>190</c:v>
                </c:pt>
                <c:pt idx="221">
                  <c:v>191</c:v>
                </c:pt>
                <c:pt idx="222">
                  <c:v>192</c:v>
                </c:pt>
                <c:pt idx="223">
                  <c:v>193</c:v>
                </c:pt>
                <c:pt idx="224">
                  <c:v>194</c:v>
                </c:pt>
                <c:pt idx="225">
                  <c:v>195</c:v>
                </c:pt>
                <c:pt idx="226">
                  <c:v>196</c:v>
                </c:pt>
                <c:pt idx="227">
                  <c:v>197</c:v>
                </c:pt>
                <c:pt idx="228">
                  <c:v>198</c:v>
                </c:pt>
                <c:pt idx="229">
                  <c:v>199</c:v>
                </c:pt>
                <c:pt idx="230">
                  <c:v>200</c:v>
                </c:pt>
                <c:pt idx="231">
                  <c:v>201</c:v>
                </c:pt>
                <c:pt idx="232">
                  <c:v>202</c:v>
                </c:pt>
                <c:pt idx="233">
                  <c:v>203</c:v>
                </c:pt>
                <c:pt idx="234">
                  <c:v>204</c:v>
                </c:pt>
                <c:pt idx="235">
                  <c:v>205</c:v>
                </c:pt>
                <c:pt idx="236">
                  <c:v>206</c:v>
                </c:pt>
                <c:pt idx="237">
                  <c:v>207</c:v>
                </c:pt>
                <c:pt idx="238">
                  <c:v>208</c:v>
                </c:pt>
                <c:pt idx="239">
                  <c:v>209</c:v>
                </c:pt>
                <c:pt idx="240">
                  <c:v>210</c:v>
                </c:pt>
                <c:pt idx="241">
                  <c:v>211</c:v>
                </c:pt>
                <c:pt idx="242">
                  <c:v>212</c:v>
                </c:pt>
                <c:pt idx="243">
                  <c:v>213</c:v>
                </c:pt>
                <c:pt idx="244">
                  <c:v>214</c:v>
                </c:pt>
                <c:pt idx="245">
                  <c:v>215</c:v>
                </c:pt>
                <c:pt idx="246">
                  <c:v>216</c:v>
                </c:pt>
                <c:pt idx="247">
                  <c:v>217</c:v>
                </c:pt>
                <c:pt idx="248">
                  <c:v>218</c:v>
                </c:pt>
                <c:pt idx="249">
                  <c:v>219</c:v>
                </c:pt>
                <c:pt idx="250">
                  <c:v>220</c:v>
                </c:pt>
                <c:pt idx="251">
                  <c:v>221</c:v>
                </c:pt>
                <c:pt idx="252">
                  <c:v>222</c:v>
                </c:pt>
                <c:pt idx="253">
                  <c:v>223</c:v>
                </c:pt>
                <c:pt idx="254">
                  <c:v>224</c:v>
                </c:pt>
                <c:pt idx="255">
                  <c:v>225</c:v>
                </c:pt>
                <c:pt idx="256">
                  <c:v>226</c:v>
                </c:pt>
                <c:pt idx="257">
                  <c:v>227</c:v>
                </c:pt>
                <c:pt idx="258">
                  <c:v>228</c:v>
                </c:pt>
                <c:pt idx="259">
                  <c:v>229</c:v>
                </c:pt>
                <c:pt idx="260">
                  <c:v>230</c:v>
                </c:pt>
                <c:pt idx="261">
                  <c:v>231</c:v>
                </c:pt>
                <c:pt idx="262">
                  <c:v>232</c:v>
                </c:pt>
                <c:pt idx="263">
                  <c:v>233</c:v>
                </c:pt>
                <c:pt idx="264">
                  <c:v>234</c:v>
                </c:pt>
                <c:pt idx="265">
                  <c:v>235</c:v>
                </c:pt>
                <c:pt idx="266">
                  <c:v>236</c:v>
                </c:pt>
                <c:pt idx="267">
                  <c:v>237</c:v>
                </c:pt>
                <c:pt idx="268">
                  <c:v>238</c:v>
                </c:pt>
                <c:pt idx="269">
                  <c:v>239</c:v>
                </c:pt>
                <c:pt idx="270">
                  <c:v>240</c:v>
                </c:pt>
                <c:pt idx="271">
                  <c:v>241</c:v>
                </c:pt>
                <c:pt idx="272">
                  <c:v>242</c:v>
                </c:pt>
                <c:pt idx="273">
                  <c:v>243</c:v>
                </c:pt>
                <c:pt idx="274">
                  <c:v>244</c:v>
                </c:pt>
                <c:pt idx="275">
                  <c:v>245</c:v>
                </c:pt>
                <c:pt idx="276">
                  <c:v>246</c:v>
                </c:pt>
                <c:pt idx="277">
                  <c:v>247</c:v>
                </c:pt>
                <c:pt idx="278">
                  <c:v>248</c:v>
                </c:pt>
                <c:pt idx="279">
                  <c:v>249</c:v>
                </c:pt>
                <c:pt idx="280">
                  <c:v>250</c:v>
                </c:pt>
                <c:pt idx="281">
                  <c:v>251</c:v>
                </c:pt>
              </c:numCache>
            </c:numRef>
          </c:xVal>
          <c:yVal>
            <c:numRef>
              <c:f>'DHS-2'!$H$1:$H$223</c:f>
              <c:numCache>
                <c:formatCode>General</c:formatCode>
                <c:ptCount val="223"/>
                <c:pt idx="0">
                  <c:v>-7.6967999999999995E-2</c:v>
                </c:pt>
                <c:pt idx="1">
                  <c:v>-2.00392E-2</c:v>
                </c:pt>
                <c:pt idx="2">
                  <c:v>2.5028100000000001E-2</c:v>
                </c:pt>
                <c:pt idx="3">
                  <c:v>-4.1159000000000001E-2</c:v>
                </c:pt>
                <c:pt idx="4">
                  <c:v>7.6411999999999994E-2</c:v>
                </c:pt>
                <c:pt idx="5">
                  <c:v>9.4703499999999996E-2</c:v>
                </c:pt>
                <c:pt idx="6">
                  <c:v>3.9999800000000002E-2</c:v>
                </c:pt>
                <c:pt idx="7">
                  <c:v>4.9856549999999999E-2</c:v>
                </c:pt>
                <c:pt idx="8" formatCode="0.00E+00">
                  <c:v>-4.2700000000000004E-3</c:v>
                </c:pt>
                <c:pt idx="9" formatCode="0.00E+00">
                  <c:v>3.8400000000000001E-3</c:v>
                </c:pt>
                <c:pt idx="10">
                  <c:v>2.37284E-2</c:v>
                </c:pt>
                <c:pt idx="11" formatCode="0.00E+00">
                  <c:v>4.4600000000000004E-3</c:v>
                </c:pt>
                <c:pt idx="12">
                  <c:v>2.4229400000000002E-2</c:v>
                </c:pt>
                <c:pt idx="13">
                  <c:v>-6.4369999999999997E-2</c:v>
                </c:pt>
                <c:pt idx="14">
                  <c:v>-9.7555000000000003E-2</c:v>
                </c:pt>
                <c:pt idx="15">
                  <c:v>-7.0039500000000005E-2</c:v>
                </c:pt>
                <c:pt idx="16">
                  <c:v>-1.281475E-2</c:v>
                </c:pt>
                <c:pt idx="17">
                  <c:v>-2.8931249999999999E-2</c:v>
                </c:pt>
                <c:pt idx="18">
                  <c:v>-2.0740350000000001E-2</c:v>
                </c:pt>
                <c:pt idx="19">
                  <c:v>0.13679649999999999</c:v>
                </c:pt>
                <c:pt idx="20">
                  <c:v>8.1583500000000003E-2</c:v>
                </c:pt>
                <c:pt idx="21">
                  <c:v>-5.4041499999999999E-2</c:v>
                </c:pt>
                <c:pt idx="22">
                  <c:v>-5.6899499999999999E-2</c:v>
                </c:pt>
                <c:pt idx="23">
                  <c:v>-9.7638000000000003E-2</c:v>
                </c:pt>
                <c:pt idx="24">
                  <c:v>-2.8109200000000001E-2</c:v>
                </c:pt>
                <c:pt idx="25">
                  <c:v>-9.6054E-2</c:v>
                </c:pt>
                <c:pt idx="26">
                  <c:v>-3.8765649999999999E-2</c:v>
                </c:pt>
                <c:pt idx="27">
                  <c:v>1.0677799999999999E-2</c:v>
                </c:pt>
                <c:pt idx="28">
                  <c:v>-8.9028500000000003E-3</c:v>
                </c:pt>
                <c:pt idx="29">
                  <c:v>0.26205899999999999</c:v>
                </c:pt>
                <c:pt idx="30">
                  <c:v>-6.6422850000000002</c:v>
                </c:pt>
                <c:pt idx="31">
                  <c:v>24.56315</c:v>
                </c:pt>
                <c:pt idx="32">
                  <c:v>34.295000000000002</c:v>
                </c:pt>
                <c:pt idx="33">
                  <c:v>51.094099999999997</c:v>
                </c:pt>
                <c:pt idx="34">
                  <c:v>65.189300000000003</c:v>
                </c:pt>
                <c:pt idx="35">
                  <c:v>76.986199999999997</c:v>
                </c:pt>
                <c:pt idx="36">
                  <c:v>87.145600000000002</c:v>
                </c:pt>
                <c:pt idx="37">
                  <c:v>95.619</c:v>
                </c:pt>
                <c:pt idx="38">
                  <c:v>102.746</c:v>
                </c:pt>
                <c:pt idx="39">
                  <c:v>108.82850000000001</c:v>
                </c:pt>
                <c:pt idx="40">
                  <c:v>113.7595</c:v>
                </c:pt>
                <c:pt idx="41">
                  <c:v>118.005</c:v>
                </c:pt>
                <c:pt idx="42">
                  <c:v>121.64</c:v>
                </c:pt>
                <c:pt idx="43">
                  <c:v>124.3325</c:v>
                </c:pt>
                <c:pt idx="44">
                  <c:v>126.804</c:v>
                </c:pt>
                <c:pt idx="45">
                  <c:v>128.71199999999999</c:v>
                </c:pt>
                <c:pt idx="46">
                  <c:v>130.4735</c:v>
                </c:pt>
                <c:pt idx="47">
                  <c:v>131.88399999999999</c:v>
                </c:pt>
                <c:pt idx="48">
                  <c:v>133.01599999999999</c:v>
                </c:pt>
                <c:pt idx="49">
                  <c:v>133.96350000000001</c:v>
                </c:pt>
                <c:pt idx="50">
                  <c:v>134.76249999999999</c:v>
                </c:pt>
                <c:pt idx="51">
                  <c:v>135.39699999999999</c:v>
                </c:pt>
                <c:pt idx="52">
                  <c:v>136.02699999999999</c:v>
                </c:pt>
                <c:pt idx="53">
                  <c:v>136.4255</c:v>
                </c:pt>
                <c:pt idx="54">
                  <c:v>136.86699999999999</c:v>
                </c:pt>
                <c:pt idx="55">
                  <c:v>137.14699999999999</c:v>
                </c:pt>
                <c:pt idx="56">
                  <c:v>137.51499999999999</c:v>
                </c:pt>
                <c:pt idx="57">
                  <c:v>137.78550000000001</c:v>
                </c:pt>
                <c:pt idx="58">
                  <c:v>137.94300000000001</c:v>
                </c:pt>
                <c:pt idx="59">
                  <c:v>138.16650000000001</c:v>
                </c:pt>
                <c:pt idx="60">
                  <c:v>138.28299999999999</c:v>
                </c:pt>
                <c:pt idx="61">
                  <c:v>138.43100000000001</c:v>
                </c:pt>
                <c:pt idx="62">
                  <c:v>138.56</c:v>
                </c:pt>
                <c:pt idx="63">
                  <c:v>138.697</c:v>
                </c:pt>
                <c:pt idx="64">
                  <c:v>138.83500000000001</c:v>
                </c:pt>
                <c:pt idx="65">
                  <c:v>138.8775</c:v>
                </c:pt>
                <c:pt idx="66">
                  <c:v>138.90899999999999</c:v>
                </c:pt>
                <c:pt idx="67">
                  <c:v>138.96250000000001</c:v>
                </c:pt>
                <c:pt idx="68">
                  <c:v>138.81899999999999</c:v>
                </c:pt>
                <c:pt idx="69">
                  <c:v>138.9025</c:v>
                </c:pt>
                <c:pt idx="70">
                  <c:v>138.97300000000001</c:v>
                </c:pt>
                <c:pt idx="71">
                  <c:v>138.9485</c:v>
                </c:pt>
                <c:pt idx="72">
                  <c:v>138.958</c:v>
                </c:pt>
                <c:pt idx="73">
                  <c:v>138.8175</c:v>
                </c:pt>
                <c:pt idx="74">
                  <c:v>138.91849999999999</c:v>
                </c:pt>
                <c:pt idx="75">
                  <c:v>138.82749999999999</c:v>
                </c:pt>
                <c:pt idx="76">
                  <c:v>138.88650000000001</c:v>
                </c:pt>
                <c:pt idx="77">
                  <c:v>139.107</c:v>
                </c:pt>
                <c:pt idx="78">
                  <c:v>139.23849999999999</c:v>
                </c:pt>
                <c:pt idx="79">
                  <c:v>139.35249999999999</c:v>
                </c:pt>
                <c:pt idx="80">
                  <c:v>139.375</c:v>
                </c:pt>
                <c:pt idx="81">
                  <c:v>139.27799999999999</c:v>
                </c:pt>
                <c:pt idx="82">
                  <c:v>139.28399999999999</c:v>
                </c:pt>
                <c:pt idx="83">
                  <c:v>139.2165</c:v>
                </c:pt>
                <c:pt idx="84">
                  <c:v>139.21549999999999</c:v>
                </c:pt>
                <c:pt idx="85">
                  <c:v>139.27199999999999</c:v>
                </c:pt>
                <c:pt idx="86">
                  <c:v>139.35550000000001</c:v>
                </c:pt>
                <c:pt idx="87">
                  <c:v>139.3785</c:v>
                </c:pt>
                <c:pt idx="88">
                  <c:v>139.2345</c:v>
                </c:pt>
                <c:pt idx="89">
                  <c:v>139.2225</c:v>
                </c:pt>
                <c:pt idx="90">
                  <c:v>139.17349999999999</c:v>
                </c:pt>
                <c:pt idx="91">
                  <c:v>134.97649999999999</c:v>
                </c:pt>
                <c:pt idx="92">
                  <c:v>122.41</c:v>
                </c:pt>
                <c:pt idx="93">
                  <c:v>109.3515</c:v>
                </c:pt>
                <c:pt idx="94">
                  <c:v>98.823049999999995</c:v>
                </c:pt>
                <c:pt idx="95">
                  <c:v>89.723150000000004</c:v>
                </c:pt>
                <c:pt idx="96">
                  <c:v>80.517300000000006</c:v>
                </c:pt>
                <c:pt idx="97">
                  <c:v>73.280450000000002</c:v>
                </c:pt>
                <c:pt idx="98">
                  <c:v>66.803650000000005</c:v>
                </c:pt>
                <c:pt idx="99">
                  <c:v>60.43365</c:v>
                </c:pt>
                <c:pt idx="100">
                  <c:v>54.880850000000002</c:v>
                </c:pt>
                <c:pt idx="101">
                  <c:v>50.001800000000003</c:v>
                </c:pt>
                <c:pt idx="102">
                  <c:v>45.452399999999997</c:v>
                </c:pt>
                <c:pt idx="103">
                  <c:v>41.312049999999999</c:v>
                </c:pt>
                <c:pt idx="104">
                  <c:v>37.645249999999997</c:v>
                </c:pt>
                <c:pt idx="105">
                  <c:v>34.254300000000001</c:v>
                </c:pt>
                <c:pt idx="106">
                  <c:v>31.149049999999999</c:v>
                </c:pt>
                <c:pt idx="107">
                  <c:v>28.396350000000002</c:v>
                </c:pt>
                <c:pt idx="108">
                  <c:v>25.8355</c:v>
                </c:pt>
                <c:pt idx="109">
                  <c:v>23.53575</c:v>
                </c:pt>
                <c:pt idx="110">
                  <c:v>21.368649999999999</c:v>
                </c:pt>
                <c:pt idx="111">
                  <c:v>19.5242</c:v>
                </c:pt>
                <c:pt idx="112">
                  <c:v>17.9937</c:v>
                </c:pt>
                <c:pt idx="113">
                  <c:v>16.195799999999998</c:v>
                </c:pt>
                <c:pt idx="114">
                  <c:v>14.83705</c:v>
                </c:pt>
                <c:pt idx="115">
                  <c:v>13.402049999999999</c:v>
                </c:pt>
                <c:pt idx="116">
                  <c:v>12.214700000000001</c:v>
                </c:pt>
                <c:pt idx="117">
                  <c:v>11.1286</c:v>
                </c:pt>
                <c:pt idx="118">
                  <c:v>10.086740000000001</c:v>
                </c:pt>
                <c:pt idx="119">
                  <c:v>9.2530599999999996</c:v>
                </c:pt>
                <c:pt idx="120">
                  <c:v>8.4143000000000008</c:v>
                </c:pt>
                <c:pt idx="121">
                  <c:v>7.5023999999999997</c:v>
                </c:pt>
                <c:pt idx="122">
                  <c:v>6.6126649999999998</c:v>
                </c:pt>
                <c:pt idx="123">
                  <c:v>5.7348299999999997</c:v>
                </c:pt>
                <c:pt idx="124">
                  <c:v>5.1434199999999999</c:v>
                </c:pt>
                <c:pt idx="125">
                  <c:v>4.4483800000000002</c:v>
                </c:pt>
                <c:pt idx="126">
                  <c:v>3.6181000000000001</c:v>
                </c:pt>
                <c:pt idx="127">
                  <c:v>2.8029950000000001</c:v>
                </c:pt>
                <c:pt idx="128">
                  <c:v>2.2472509999999999</c:v>
                </c:pt>
                <c:pt idx="129">
                  <c:v>1.82453395</c:v>
                </c:pt>
                <c:pt idx="130">
                  <c:v>1.3947735000000001</c:v>
                </c:pt>
                <c:pt idx="131">
                  <c:v>0.99900999999999995</c:v>
                </c:pt>
                <c:pt idx="132">
                  <c:v>0.64288500000000004</c:v>
                </c:pt>
                <c:pt idx="133">
                  <c:v>0.29627999999999999</c:v>
                </c:pt>
                <c:pt idx="134">
                  <c:v>5.1685000000000002E-2</c:v>
                </c:pt>
                <c:pt idx="135">
                  <c:v>-0.29244500000000001</c:v>
                </c:pt>
                <c:pt idx="136">
                  <c:v>-0.50506499999999999</c:v>
                </c:pt>
                <c:pt idx="137">
                  <c:v>-0.6583</c:v>
                </c:pt>
                <c:pt idx="138">
                  <c:v>-0.78141499999999997</c:v>
                </c:pt>
                <c:pt idx="139">
                  <c:v>-0.99072000000000005</c:v>
                </c:pt>
                <c:pt idx="140">
                  <c:v>-1.2253149999999999</c:v>
                </c:pt>
                <c:pt idx="141">
                  <c:v>-1.33613</c:v>
                </c:pt>
                <c:pt idx="142">
                  <c:v>-1.3705099999999999</c:v>
                </c:pt>
                <c:pt idx="143">
                  <c:v>-1.557188</c:v>
                </c:pt>
                <c:pt idx="144">
                  <c:v>-1.631502</c:v>
                </c:pt>
                <c:pt idx="145">
                  <c:v>-1.6763375</c:v>
                </c:pt>
                <c:pt idx="146">
                  <c:v>-1.7661985</c:v>
                </c:pt>
                <c:pt idx="147">
                  <c:v>-1.859281</c:v>
                </c:pt>
                <c:pt idx="148">
                  <c:v>-2.0211945</c:v>
                </c:pt>
                <c:pt idx="149">
                  <c:v>-2.0767514999999999</c:v>
                </c:pt>
                <c:pt idx="150">
                  <c:v>-2.0959099999999999</c:v>
                </c:pt>
                <c:pt idx="151">
                  <c:v>-2.1596985000000002</c:v>
                </c:pt>
                <c:pt idx="152">
                  <c:v>-2.2807240000000002</c:v>
                </c:pt>
                <c:pt idx="153">
                  <c:v>-2.4208419999999999</c:v>
                </c:pt>
                <c:pt idx="154">
                  <c:v>-2.3636045000000001</c:v>
                </c:pt>
                <c:pt idx="155">
                  <c:v>-2.4839370000000001</c:v>
                </c:pt>
                <c:pt idx="156">
                  <c:v>-2.6016555000000001</c:v>
                </c:pt>
                <c:pt idx="157">
                  <c:v>-2.6055899999999999</c:v>
                </c:pt>
                <c:pt idx="158">
                  <c:v>-2.7530535</c:v>
                </c:pt>
                <c:pt idx="159">
                  <c:v>-2.887826</c:v>
                </c:pt>
                <c:pt idx="160">
                  <c:v>-2.9220229999999998</c:v>
                </c:pt>
                <c:pt idx="161">
                  <c:v>-2.8932794999999998</c:v>
                </c:pt>
                <c:pt idx="162">
                  <c:v>-2.8703720000000001</c:v>
                </c:pt>
                <c:pt idx="163">
                  <c:v>-2.9421249999999999</c:v>
                </c:pt>
                <c:pt idx="164">
                  <c:v>-2.9910065000000001</c:v>
                </c:pt>
                <c:pt idx="165">
                  <c:v>-3.0142484999999999</c:v>
                </c:pt>
                <c:pt idx="166">
                  <c:v>-3.0130379999999999</c:v>
                </c:pt>
                <c:pt idx="167">
                  <c:v>-2.9984636500000001</c:v>
                </c:pt>
                <c:pt idx="168">
                  <c:v>-3.0213866999999999</c:v>
                </c:pt>
                <c:pt idx="169">
                  <c:v>-3.0763191999999999</c:v>
                </c:pt>
                <c:pt idx="170">
                  <c:v>-3.0836719000000001</c:v>
                </c:pt>
                <c:pt idx="171">
                  <c:v>-3.1332753000000002</c:v>
                </c:pt>
                <c:pt idx="172">
                  <c:v>-3.0903293000000001</c:v>
                </c:pt>
                <c:pt idx="173">
                  <c:v>-3.0650268999999999</c:v>
                </c:pt>
                <c:pt idx="174">
                  <c:v>-3.2745179499999999</c:v>
                </c:pt>
                <c:pt idx="175">
                  <c:v>-3.5099692500000002</c:v>
                </c:pt>
                <c:pt idx="176">
                  <c:v>-3.2580624999999999</c:v>
                </c:pt>
                <c:pt idx="177">
                  <c:v>-2.4951365000000001</c:v>
                </c:pt>
                <c:pt idx="178">
                  <c:v>-2.2028667999999998</c:v>
                </c:pt>
                <c:pt idx="179">
                  <c:v>-3.1595742499999999</c:v>
                </c:pt>
                <c:pt idx="180">
                  <c:v>-3.4864473</c:v>
                </c:pt>
                <c:pt idx="181">
                  <c:v>-3.7338355499999998</c:v>
                </c:pt>
                <c:pt idx="182">
                  <c:v>-3.7692953</c:v>
                </c:pt>
                <c:pt idx="183">
                  <c:v>-3.8480850000000002</c:v>
                </c:pt>
                <c:pt idx="184">
                  <c:v>-3.8777431999999998</c:v>
                </c:pt>
                <c:pt idx="185">
                  <c:v>-3.9427330999999999</c:v>
                </c:pt>
                <c:pt idx="186">
                  <c:v>-3.6081869499999999</c:v>
                </c:pt>
                <c:pt idx="187">
                  <c:v>-4.0334937999999996</c:v>
                </c:pt>
                <c:pt idx="188">
                  <c:v>-4.0574158999999996</c:v>
                </c:pt>
                <c:pt idx="189">
                  <c:v>-4.3226552500000004</c:v>
                </c:pt>
                <c:pt idx="190">
                  <c:v>-4.04466795</c:v>
                </c:pt>
                <c:pt idx="191">
                  <c:v>-3.7946392000000002</c:v>
                </c:pt>
                <c:pt idx="192">
                  <c:v>-3.72600153</c:v>
                </c:pt>
                <c:pt idx="193">
                  <c:v>-3.7534867200000002</c:v>
                </c:pt>
                <c:pt idx="194">
                  <c:v>-3.7560942100000001</c:v>
                </c:pt>
                <c:pt idx="195">
                  <c:v>-3.74911219</c:v>
                </c:pt>
                <c:pt idx="196">
                  <c:v>-3.731955685</c:v>
                </c:pt>
                <c:pt idx="197">
                  <c:v>-3.728070545</c:v>
                </c:pt>
                <c:pt idx="198">
                  <c:v>-3.673733355</c:v>
                </c:pt>
                <c:pt idx="199">
                  <c:v>-3.8065001199999999</c:v>
                </c:pt>
                <c:pt idx="200">
                  <c:v>-3.7148355300000002</c:v>
                </c:pt>
                <c:pt idx="201">
                  <c:v>-3.6305775800000002</c:v>
                </c:pt>
                <c:pt idx="202">
                  <c:v>-3.6231979700000001</c:v>
                </c:pt>
                <c:pt idx="203">
                  <c:v>-3.6213732599999999</c:v>
                </c:pt>
                <c:pt idx="204">
                  <c:v>-3.6494076949999998</c:v>
                </c:pt>
                <c:pt idx="205">
                  <c:v>-3.545847025</c:v>
                </c:pt>
                <c:pt idx="206">
                  <c:v>-3.5268670950000001</c:v>
                </c:pt>
                <c:pt idx="207">
                  <c:v>-3.57212577</c:v>
                </c:pt>
                <c:pt idx="208">
                  <c:v>-3.5660416499999998</c:v>
                </c:pt>
                <c:pt idx="209">
                  <c:v>-3.5193226200000001</c:v>
                </c:pt>
                <c:pt idx="210">
                  <c:v>-3.5374173199999999</c:v>
                </c:pt>
                <c:pt idx="211">
                  <c:v>-3.5203559800000002</c:v>
                </c:pt>
                <c:pt idx="212">
                  <c:v>-3.4146573400000002</c:v>
                </c:pt>
                <c:pt idx="213">
                  <c:v>-3.3985494699999999</c:v>
                </c:pt>
                <c:pt idx="214">
                  <c:v>-3.4724486899999998</c:v>
                </c:pt>
                <c:pt idx="215">
                  <c:v>-3.4899718399999999</c:v>
                </c:pt>
                <c:pt idx="216">
                  <c:v>-3.4547828900000002</c:v>
                </c:pt>
                <c:pt idx="217">
                  <c:v>-3.3740976150000002</c:v>
                </c:pt>
                <c:pt idx="218">
                  <c:v>-3.3259261169999998</c:v>
                </c:pt>
                <c:pt idx="219">
                  <c:v>-3.4478188959999998</c:v>
                </c:pt>
                <c:pt idx="220">
                  <c:v>-3.412759571</c:v>
                </c:pt>
                <c:pt idx="221">
                  <c:v>-3.2863674430000001</c:v>
                </c:pt>
                <c:pt idx="222">
                  <c:v>-3.288129305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C50A-4493-9FAE-2049254DCD16}"/>
            </c:ext>
          </c:extLst>
        </c:ser>
        <c:ser>
          <c:idx val="7"/>
          <c:order val="7"/>
          <c:spPr>
            <a:ln w="1270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'DHS-2'!$A$1:$A$282</c:f>
              <c:numCache>
                <c:formatCode>General</c:formatCode>
                <c:ptCount val="282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50</c:v>
                </c:pt>
                <c:pt idx="81">
                  <c:v>51</c:v>
                </c:pt>
                <c:pt idx="82">
                  <c:v>52</c:v>
                </c:pt>
                <c:pt idx="83">
                  <c:v>53</c:v>
                </c:pt>
                <c:pt idx="84">
                  <c:v>54</c:v>
                </c:pt>
                <c:pt idx="85">
                  <c:v>55</c:v>
                </c:pt>
                <c:pt idx="86">
                  <c:v>56</c:v>
                </c:pt>
                <c:pt idx="87">
                  <c:v>57</c:v>
                </c:pt>
                <c:pt idx="88">
                  <c:v>58</c:v>
                </c:pt>
                <c:pt idx="89">
                  <c:v>59</c:v>
                </c:pt>
                <c:pt idx="90">
                  <c:v>60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66</c:v>
                </c:pt>
                <c:pt idx="97">
                  <c:v>67</c:v>
                </c:pt>
                <c:pt idx="98">
                  <c:v>68</c:v>
                </c:pt>
                <c:pt idx="99">
                  <c:v>69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73</c:v>
                </c:pt>
                <c:pt idx="104">
                  <c:v>74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78</c:v>
                </c:pt>
                <c:pt idx="109">
                  <c:v>79</c:v>
                </c:pt>
                <c:pt idx="110">
                  <c:v>80</c:v>
                </c:pt>
                <c:pt idx="111">
                  <c:v>81</c:v>
                </c:pt>
                <c:pt idx="112">
                  <c:v>82</c:v>
                </c:pt>
                <c:pt idx="113">
                  <c:v>83</c:v>
                </c:pt>
                <c:pt idx="114">
                  <c:v>84</c:v>
                </c:pt>
                <c:pt idx="115">
                  <c:v>85</c:v>
                </c:pt>
                <c:pt idx="116">
                  <c:v>86</c:v>
                </c:pt>
                <c:pt idx="117">
                  <c:v>87</c:v>
                </c:pt>
                <c:pt idx="118">
                  <c:v>88</c:v>
                </c:pt>
                <c:pt idx="119">
                  <c:v>89</c:v>
                </c:pt>
                <c:pt idx="120">
                  <c:v>90</c:v>
                </c:pt>
                <c:pt idx="121">
                  <c:v>91</c:v>
                </c:pt>
                <c:pt idx="122">
                  <c:v>92</c:v>
                </c:pt>
                <c:pt idx="123">
                  <c:v>93</c:v>
                </c:pt>
                <c:pt idx="124">
                  <c:v>94</c:v>
                </c:pt>
                <c:pt idx="125">
                  <c:v>95</c:v>
                </c:pt>
                <c:pt idx="126">
                  <c:v>96</c:v>
                </c:pt>
                <c:pt idx="127">
                  <c:v>97</c:v>
                </c:pt>
                <c:pt idx="128">
                  <c:v>98</c:v>
                </c:pt>
                <c:pt idx="129">
                  <c:v>99</c:v>
                </c:pt>
                <c:pt idx="130">
                  <c:v>100</c:v>
                </c:pt>
                <c:pt idx="131">
                  <c:v>101</c:v>
                </c:pt>
                <c:pt idx="132">
                  <c:v>102</c:v>
                </c:pt>
                <c:pt idx="133">
                  <c:v>103</c:v>
                </c:pt>
                <c:pt idx="134">
                  <c:v>104</c:v>
                </c:pt>
                <c:pt idx="135">
                  <c:v>105</c:v>
                </c:pt>
                <c:pt idx="136">
                  <c:v>106</c:v>
                </c:pt>
                <c:pt idx="137">
                  <c:v>107</c:v>
                </c:pt>
                <c:pt idx="138">
                  <c:v>108</c:v>
                </c:pt>
                <c:pt idx="139">
                  <c:v>109</c:v>
                </c:pt>
                <c:pt idx="140">
                  <c:v>110</c:v>
                </c:pt>
                <c:pt idx="141">
                  <c:v>111</c:v>
                </c:pt>
                <c:pt idx="142">
                  <c:v>112</c:v>
                </c:pt>
                <c:pt idx="143">
                  <c:v>113</c:v>
                </c:pt>
                <c:pt idx="144">
                  <c:v>114</c:v>
                </c:pt>
                <c:pt idx="145">
                  <c:v>115</c:v>
                </c:pt>
                <c:pt idx="146">
                  <c:v>116</c:v>
                </c:pt>
                <c:pt idx="147">
                  <c:v>117</c:v>
                </c:pt>
                <c:pt idx="148">
                  <c:v>118</c:v>
                </c:pt>
                <c:pt idx="149">
                  <c:v>119</c:v>
                </c:pt>
                <c:pt idx="150">
                  <c:v>120</c:v>
                </c:pt>
                <c:pt idx="151">
                  <c:v>121</c:v>
                </c:pt>
                <c:pt idx="152">
                  <c:v>122</c:v>
                </c:pt>
                <c:pt idx="153">
                  <c:v>123</c:v>
                </c:pt>
                <c:pt idx="154">
                  <c:v>124</c:v>
                </c:pt>
                <c:pt idx="155">
                  <c:v>125</c:v>
                </c:pt>
                <c:pt idx="156">
                  <c:v>126</c:v>
                </c:pt>
                <c:pt idx="157">
                  <c:v>127</c:v>
                </c:pt>
                <c:pt idx="158">
                  <c:v>128</c:v>
                </c:pt>
                <c:pt idx="159">
                  <c:v>129</c:v>
                </c:pt>
                <c:pt idx="160">
                  <c:v>130</c:v>
                </c:pt>
                <c:pt idx="161">
                  <c:v>131</c:v>
                </c:pt>
                <c:pt idx="162">
                  <c:v>132</c:v>
                </c:pt>
                <c:pt idx="163">
                  <c:v>133</c:v>
                </c:pt>
                <c:pt idx="164">
                  <c:v>134</c:v>
                </c:pt>
                <c:pt idx="165">
                  <c:v>135</c:v>
                </c:pt>
                <c:pt idx="166">
                  <c:v>136</c:v>
                </c:pt>
                <c:pt idx="167">
                  <c:v>137</c:v>
                </c:pt>
                <c:pt idx="168">
                  <c:v>138</c:v>
                </c:pt>
                <c:pt idx="169">
                  <c:v>139</c:v>
                </c:pt>
                <c:pt idx="170">
                  <c:v>140</c:v>
                </c:pt>
                <c:pt idx="171">
                  <c:v>141</c:v>
                </c:pt>
                <c:pt idx="172">
                  <c:v>142</c:v>
                </c:pt>
                <c:pt idx="173">
                  <c:v>143</c:v>
                </c:pt>
                <c:pt idx="174">
                  <c:v>144</c:v>
                </c:pt>
                <c:pt idx="175">
                  <c:v>145</c:v>
                </c:pt>
                <c:pt idx="176">
                  <c:v>146</c:v>
                </c:pt>
                <c:pt idx="177">
                  <c:v>147</c:v>
                </c:pt>
                <c:pt idx="178">
                  <c:v>148</c:v>
                </c:pt>
                <c:pt idx="179">
                  <c:v>149</c:v>
                </c:pt>
                <c:pt idx="180">
                  <c:v>150</c:v>
                </c:pt>
                <c:pt idx="181">
                  <c:v>151</c:v>
                </c:pt>
                <c:pt idx="182">
                  <c:v>152</c:v>
                </c:pt>
                <c:pt idx="183">
                  <c:v>153</c:v>
                </c:pt>
                <c:pt idx="184">
                  <c:v>154</c:v>
                </c:pt>
                <c:pt idx="185">
                  <c:v>155</c:v>
                </c:pt>
                <c:pt idx="186">
                  <c:v>156</c:v>
                </c:pt>
                <c:pt idx="187">
                  <c:v>157</c:v>
                </c:pt>
                <c:pt idx="188">
                  <c:v>158</c:v>
                </c:pt>
                <c:pt idx="189">
                  <c:v>159</c:v>
                </c:pt>
                <c:pt idx="190">
                  <c:v>160</c:v>
                </c:pt>
                <c:pt idx="191">
                  <c:v>161</c:v>
                </c:pt>
                <c:pt idx="192">
                  <c:v>162</c:v>
                </c:pt>
                <c:pt idx="193">
                  <c:v>163</c:v>
                </c:pt>
                <c:pt idx="194">
                  <c:v>164</c:v>
                </c:pt>
                <c:pt idx="195">
                  <c:v>165</c:v>
                </c:pt>
                <c:pt idx="196">
                  <c:v>166</c:v>
                </c:pt>
                <c:pt idx="197">
                  <c:v>167</c:v>
                </c:pt>
                <c:pt idx="198">
                  <c:v>168</c:v>
                </c:pt>
                <c:pt idx="199">
                  <c:v>169</c:v>
                </c:pt>
                <c:pt idx="200">
                  <c:v>170</c:v>
                </c:pt>
                <c:pt idx="201">
                  <c:v>171</c:v>
                </c:pt>
                <c:pt idx="202">
                  <c:v>172</c:v>
                </c:pt>
                <c:pt idx="203">
                  <c:v>173</c:v>
                </c:pt>
                <c:pt idx="204">
                  <c:v>174</c:v>
                </c:pt>
                <c:pt idx="205">
                  <c:v>175</c:v>
                </c:pt>
                <c:pt idx="206">
                  <c:v>176</c:v>
                </c:pt>
                <c:pt idx="207">
                  <c:v>177</c:v>
                </c:pt>
                <c:pt idx="208">
                  <c:v>178</c:v>
                </c:pt>
                <c:pt idx="209">
                  <c:v>179</c:v>
                </c:pt>
                <c:pt idx="210">
                  <c:v>180</c:v>
                </c:pt>
                <c:pt idx="211">
                  <c:v>181</c:v>
                </c:pt>
                <c:pt idx="212">
                  <c:v>182</c:v>
                </c:pt>
                <c:pt idx="213">
                  <c:v>183</c:v>
                </c:pt>
                <c:pt idx="214">
                  <c:v>184</c:v>
                </c:pt>
                <c:pt idx="215">
                  <c:v>185</c:v>
                </c:pt>
                <c:pt idx="216">
                  <c:v>186</c:v>
                </c:pt>
                <c:pt idx="217">
                  <c:v>187</c:v>
                </c:pt>
                <c:pt idx="218">
                  <c:v>188</c:v>
                </c:pt>
                <c:pt idx="219">
                  <c:v>189</c:v>
                </c:pt>
                <c:pt idx="220">
                  <c:v>190</c:v>
                </c:pt>
                <c:pt idx="221">
                  <c:v>191</c:v>
                </c:pt>
                <c:pt idx="222">
                  <c:v>192</c:v>
                </c:pt>
                <c:pt idx="223">
                  <c:v>193</c:v>
                </c:pt>
                <c:pt idx="224">
                  <c:v>194</c:v>
                </c:pt>
                <c:pt idx="225">
                  <c:v>195</c:v>
                </c:pt>
                <c:pt idx="226">
                  <c:v>196</c:v>
                </c:pt>
                <c:pt idx="227">
                  <c:v>197</c:v>
                </c:pt>
                <c:pt idx="228">
                  <c:v>198</c:v>
                </c:pt>
                <c:pt idx="229">
                  <c:v>199</c:v>
                </c:pt>
                <c:pt idx="230">
                  <c:v>200</c:v>
                </c:pt>
                <c:pt idx="231">
                  <c:v>201</c:v>
                </c:pt>
                <c:pt idx="232">
                  <c:v>202</c:v>
                </c:pt>
                <c:pt idx="233">
                  <c:v>203</c:v>
                </c:pt>
                <c:pt idx="234">
                  <c:v>204</c:v>
                </c:pt>
                <c:pt idx="235">
                  <c:v>205</c:v>
                </c:pt>
                <c:pt idx="236">
                  <c:v>206</c:v>
                </c:pt>
                <c:pt idx="237">
                  <c:v>207</c:v>
                </c:pt>
                <c:pt idx="238">
                  <c:v>208</c:v>
                </c:pt>
                <c:pt idx="239">
                  <c:v>209</c:v>
                </c:pt>
                <c:pt idx="240">
                  <c:v>210</c:v>
                </c:pt>
                <c:pt idx="241">
                  <c:v>211</c:v>
                </c:pt>
                <c:pt idx="242">
                  <c:v>212</c:v>
                </c:pt>
                <c:pt idx="243">
                  <c:v>213</c:v>
                </c:pt>
                <c:pt idx="244">
                  <c:v>214</c:v>
                </c:pt>
                <c:pt idx="245">
                  <c:v>215</c:v>
                </c:pt>
                <c:pt idx="246">
                  <c:v>216</c:v>
                </c:pt>
                <c:pt idx="247">
                  <c:v>217</c:v>
                </c:pt>
                <c:pt idx="248">
                  <c:v>218</c:v>
                </c:pt>
                <c:pt idx="249">
                  <c:v>219</c:v>
                </c:pt>
                <c:pt idx="250">
                  <c:v>220</c:v>
                </c:pt>
                <c:pt idx="251">
                  <c:v>221</c:v>
                </c:pt>
                <c:pt idx="252">
                  <c:v>222</c:v>
                </c:pt>
                <c:pt idx="253">
                  <c:v>223</c:v>
                </c:pt>
                <c:pt idx="254">
                  <c:v>224</c:v>
                </c:pt>
                <c:pt idx="255">
                  <c:v>225</c:v>
                </c:pt>
                <c:pt idx="256">
                  <c:v>226</c:v>
                </c:pt>
                <c:pt idx="257">
                  <c:v>227</c:v>
                </c:pt>
                <c:pt idx="258">
                  <c:v>228</c:v>
                </c:pt>
                <c:pt idx="259">
                  <c:v>229</c:v>
                </c:pt>
                <c:pt idx="260">
                  <c:v>230</c:v>
                </c:pt>
                <c:pt idx="261">
                  <c:v>231</c:v>
                </c:pt>
                <c:pt idx="262">
                  <c:v>232</c:v>
                </c:pt>
                <c:pt idx="263">
                  <c:v>233</c:v>
                </c:pt>
                <c:pt idx="264">
                  <c:v>234</c:v>
                </c:pt>
                <c:pt idx="265">
                  <c:v>235</c:v>
                </c:pt>
                <c:pt idx="266">
                  <c:v>236</c:v>
                </c:pt>
                <c:pt idx="267">
                  <c:v>237</c:v>
                </c:pt>
                <c:pt idx="268">
                  <c:v>238</c:v>
                </c:pt>
                <c:pt idx="269">
                  <c:v>239</c:v>
                </c:pt>
                <c:pt idx="270">
                  <c:v>240</c:v>
                </c:pt>
                <c:pt idx="271">
                  <c:v>241</c:v>
                </c:pt>
                <c:pt idx="272">
                  <c:v>242</c:v>
                </c:pt>
                <c:pt idx="273">
                  <c:v>243</c:v>
                </c:pt>
                <c:pt idx="274">
                  <c:v>244</c:v>
                </c:pt>
                <c:pt idx="275">
                  <c:v>245</c:v>
                </c:pt>
                <c:pt idx="276">
                  <c:v>246</c:v>
                </c:pt>
                <c:pt idx="277">
                  <c:v>247</c:v>
                </c:pt>
                <c:pt idx="278">
                  <c:v>248</c:v>
                </c:pt>
                <c:pt idx="279">
                  <c:v>249</c:v>
                </c:pt>
                <c:pt idx="280">
                  <c:v>250</c:v>
                </c:pt>
                <c:pt idx="281">
                  <c:v>251</c:v>
                </c:pt>
              </c:numCache>
            </c:numRef>
          </c:xVal>
          <c:yVal>
            <c:numRef>
              <c:f>'DHS-2'!$I$1:$I$223</c:f>
              <c:numCache>
                <c:formatCode>General</c:formatCode>
                <c:ptCount val="223"/>
                <c:pt idx="0">
                  <c:v>-6.6810499999999995E-2</c:v>
                </c:pt>
                <c:pt idx="1">
                  <c:v>-1.46286E-2</c:v>
                </c:pt>
                <c:pt idx="2">
                  <c:v>3.8745099999999998E-2</c:v>
                </c:pt>
                <c:pt idx="3">
                  <c:v>-2.543525E-2</c:v>
                </c:pt>
                <c:pt idx="4">
                  <c:v>9.3406000000000003E-2</c:v>
                </c:pt>
                <c:pt idx="5">
                  <c:v>0.1048335</c:v>
                </c:pt>
                <c:pt idx="6">
                  <c:v>2.3996E-2</c:v>
                </c:pt>
                <c:pt idx="7">
                  <c:v>3.2778099999999998E-2</c:v>
                </c:pt>
                <c:pt idx="8">
                  <c:v>-8.2580499999999994E-3</c:v>
                </c:pt>
                <c:pt idx="9">
                  <c:v>-1.786575E-2</c:v>
                </c:pt>
                <c:pt idx="10">
                  <c:v>1.56101E-2</c:v>
                </c:pt>
                <c:pt idx="11">
                  <c:v>1.548655E-2</c:v>
                </c:pt>
                <c:pt idx="12">
                  <c:v>2.5009150000000001E-2</c:v>
                </c:pt>
                <c:pt idx="13">
                  <c:v>-6.2580499999999997E-2</c:v>
                </c:pt>
                <c:pt idx="14">
                  <c:v>-9.5966499999999996E-2</c:v>
                </c:pt>
                <c:pt idx="15">
                  <c:v>-4.1486349999999998E-2</c:v>
                </c:pt>
                <c:pt idx="16">
                  <c:v>1.0510449999999999E-2</c:v>
                </c:pt>
                <c:pt idx="17">
                  <c:v>-2.1394750000000001E-2</c:v>
                </c:pt>
                <c:pt idx="18">
                  <c:v>-1.263395E-2</c:v>
                </c:pt>
                <c:pt idx="19">
                  <c:v>0.1402225</c:v>
                </c:pt>
                <c:pt idx="20">
                  <c:v>7.2300000000000003E-2</c:v>
                </c:pt>
                <c:pt idx="21">
                  <c:v>-5.4390500000000001E-2</c:v>
                </c:pt>
                <c:pt idx="22">
                  <c:v>-5.9554500000000003E-2</c:v>
                </c:pt>
                <c:pt idx="23">
                  <c:v>-0.11090849999999999</c:v>
                </c:pt>
                <c:pt idx="24">
                  <c:v>-4.8873149999999997E-2</c:v>
                </c:pt>
                <c:pt idx="25">
                  <c:v>-8.7773500000000004E-2</c:v>
                </c:pt>
                <c:pt idx="26">
                  <c:v>-3.1011199999999999E-2</c:v>
                </c:pt>
                <c:pt idx="27">
                  <c:v>1.9752100000000002E-2</c:v>
                </c:pt>
                <c:pt idx="28">
                  <c:v>1.469615E-2</c:v>
                </c:pt>
                <c:pt idx="29">
                  <c:v>0.28515499999999999</c:v>
                </c:pt>
                <c:pt idx="30">
                  <c:v>-7.1538700000000004</c:v>
                </c:pt>
                <c:pt idx="31">
                  <c:v>23.471450000000001</c:v>
                </c:pt>
                <c:pt idx="32">
                  <c:v>33.387149999999998</c:v>
                </c:pt>
                <c:pt idx="33">
                  <c:v>50.0212</c:v>
                </c:pt>
                <c:pt idx="34">
                  <c:v>63.979399999999998</c:v>
                </c:pt>
                <c:pt idx="35">
                  <c:v>75.656999999999996</c:v>
                </c:pt>
                <c:pt idx="36">
                  <c:v>85.690349999999995</c:v>
                </c:pt>
                <c:pt idx="37">
                  <c:v>94.052049999999994</c:v>
                </c:pt>
                <c:pt idx="38">
                  <c:v>101.0545</c:v>
                </c:pt>
                <c:pt idx="39">
                  <c:v>107.057</c:v>
                </c:pt>
                <c:pt idx="40">
                  <c:v>111.90949999999999</c:v>
                </c:pt>
                <c:pt idx="41">
                  <c:v>116.0615</c:v>
                </c:pt>
                <c:pt idx="42">
                  <c:v>119.655</c:v>
                </c:pt>
                <c:pt idx="43">
                  <c:v>122.289</c:v>
                </c:pt>
                <c:pt idx="44">
                  <c:v>124.71250000000001</c:v>
                </c:pt>
                <c:pt idx="45">
                  <c:v>126.5765</c:v>
                </c:pt>
                <c:pt idx="46">
                  <c:v>128.30950000000001</c:v>
                </c:pt>
                <c:pt idx="47">
                  <c:v>129.66999999999999</c:v>
                </c:pt>
                <c:pt idx="48">
                  <c:v>130.78100000000001</c:v>
                </c:pt>
                <c:pt idx="49">
                  <c:v>131.71549999999999</c:v>
                </c:pt>
                <c:pt idx="50">
                  <c:v>132.506</c:v>
                </c:pt>
                <c:pt idx="51">
                  <c:v>133.10849999999999</c:v>
                </c:pt>
                <c:pt idx="52">
                  <c:v>133.71250000000001</c:v>
                </c:pt>
                <c:pt idx="53">
                  <c:v>134.08250000000001</c:v>
                </c:pt>
                <c:pt idx="54">
                  <c:v>134.53100000000001</c:v>
                </c:pt>
                <c:pt idx="55">
                  <c:v>134.80000000000001</c:v>
                </c:pt>
                <c:pt idx="56">
                  <c:v>135.149</c:v>
                </c:pt>
                <c:pt idx="57">
                  <c:v>135.39150000000001</c:v>
                </c:pt>
                <c:pt idx="58">
                  <c:v>135.52500000000001</c:v>
                </c:pt>
                <c:pt idx="59">
                  <c:v>135.755</c:v>
                </c:pt>
                <c:pt idx="60">
                  <c:v>135.86850000000001</c:v>
                </c:pt>
                <c:pt idx="61">
                  <c:v>136.011</c:v>
                </c:pt>
                <c:pt idx="62">
                  <c:v>136.13050000000001</c:v>
                </c:pt>
                <c:pt idx="63">
                  <c:v>136.26400000000001</c:v>
                </c:pt>
                <c:pt idx="64">
                  <c:v>136.39400000000001</c:v>
                </c:pt>
                <c:pt idx="65">
                  <c:v>136.43600000000001</c:v>
                </c:pt>
                <c:pt idx="66">
                  <c:v>136.45650000000001</c:v>
                </c:pt>
                <c:pt idx="67">
                  <c:v>136.5215</c:v>
                </c:pt>
                <c:pt idx="68">
                  <c:v>136.36199999999999</c:v>
                </c:pt>
                <c:pt idx="69">
                  <c:v>136.46100000000001</c:v>
                </c:pt>
                <c:pt idx="70">
                  <c:v>136.529</c:v>
                </c:pt>
                <c:pt idx="71">
                  <c:v>136.4725</c:v>
                </c:pt>
                <c:pt idx="72">
                  <c:v>136.48849999999999</c:v>
                </c:pt>
                <c:pt idx="73">
                  <c:v>136.3305</c:v>
                </c:pt>
                <c:pt idx="74">
                  <c:v>136.4425</c:v>
                </c:pt>
                <c:pt idx="75">
                  <c:v>136.35050000000001</c:v>
                </c:pt>
                <c:pt idx="76">
                  <c:v>136.398</c:v>
                </c:pt>
                <c:pt idx="77">
                  <c:v>136.52600000000001</c:v>
                </c:pt>
                <c:pt idx="78">
                  <c:v>136.78149999999999</c:v>
                </c:pt>
                <c:pt idx="79">
                  <c:v>136.904</c:v>
                </c:pt>
                <c:pt idx="80">
                  <c:v>136.93950000000001</c:v>
                </c:pt>
                <c:pt idx="81">
                  <c:v>136.851</c:v>
                </c:pt>
                <c:pt idx="82">
                  <c:v>136.83449999999999</c:v>
                </c:pt>
                <c:pt idx="83">
                  <c:v>136.76599999999999</c:v>
                </c:pt>
                <c:pt idx="84">
                  <c:v>136.773</c:v>
                </c:pt>
                <c:pt idx="85">
                  <c:v>136.809</c:v>
                </c:pt>
                <c:pt idx="86">
                  <c:v>136.88849999999999</c:v>
                </c:pt>
                <c:pt idx="87">
                  <c:v>136.91999999999999</c:v>
                </c:pt>
                <c:pt idx="88">
                  <c:v>136.77099999999999</c:v>
                </c:pt>
                <c:pt idx="89">
                  <c:v>136.755</c:v>
                </c:pt>
                <c:pt idx="90">
                  <c:v>136.72</c:v>
                </c:pt>
                <c:pt idx="91">
                  <c:v>133.27549999999999</c:v>
                </c:pt>
                <c:pt idx="92">
                  <c:v>121.008</c:v>
                </c:pt>
                <c:pt idx="93">
                  <c:v>108.063</c:v>
                </c:pt>
                <c:pt idx="94">
                  <c:v>97.662999999999997</c:v>
                </c:pt>
                <c:pt idx="95">
                  <c:v>88.671199999999999</c:v>
                </c:pt>
                <c:pt idx="96">
                  <c:v>79.570449999999994</c:v>
                </c:pt>
                <c:pt idx="97">
                  <c:v>72.420550000000006</c:v>
                </c:pt>
                <c:pt idx="98">
                  <c:v>66.049949999999995</c:v>
                </c:pt>
                <c:pt idx="99">
                  <c:v>59.734349999999999</c:v>
                </c:pt>
                <c:pt idx="100">
                  <c:v>54.242150000000002</c:v>
                </c:pt>
                <c:pt idx="101">
                  <c:v>49.414299999999997</c:v>
                </c:pt>
                <c:pt idx="102">
                  <c:v>44.913049999999998</c:v>
                </c:pt>
                <c:pt idx="103">
                  <c:v>40.81955</c:v>
                </c:pt>
                <c:pt idx="104">
                  <c:v>37.201250000000002</c:v>
                </c:pt>
                <c:pt idx="105">
                  <c:v>33.832050000000002</c:v>
                </c:pt>
                <c:pt idx="106">
                  <c:v>30.752849999999999</c:v>
                </c:pt>
                <c:pt idx="107">
                  <c:v>28.03135</c:v>
                </c:pt>
                <c:pt idx="108">
                  <c:v>25.49305</c:v>
                </c:pt>
                <c:pt idx="109">
                  <c:v>23.222149999999999</c:v>
                </c:pt>
                <c:pt idx="110">
                  <c:v>21.08175</c:v>
                </c:pt>
                <c:pt idx="111">
                  <c:v>19.254799999999999</c:v>
                </c:pt>
                <c:pt idx="112">
                  <c:v>17.746649999999999</c:v>
                </c:pt>
                <c:pt idx="113">
                  <c:v>15.964650000000001</c:v>
                </c:pt>
                <c:pt idx="114">
                  <c:v>14.62035</c:v>
                </c:pt>
                <c:pt idx="115">
                  <c:v>13.206849999999999</c:v>
                </c:pt>
                <c:pt idx="116">
                  <c:v>12.030150000000001</c:v>
                </c:pt>
                <c:pt idx="117">
                  <c:v>10.96355</c:v>
                </c:pt>
                <c:pt idx="118">
                  <c:v>9.9420300000000008</c:v>
                </c:pt>
                <c:pt idx="119">
                  <c:v>9.0937549999999998</c:v>
                </c:pt>
                <c:pt idx="120">
                  <c:v>8.2741000000000007</c:v>
                </c:pt>
                <c:pt idx="121">
                  <c:v>7.3821250000000003</c:v>
                </c:pt>
                <c:pt idx="122">
                  <c:v>6.5641949999999998</c:v>
                </c:pt>
                <c:pt idx="123">
                  <c:v>5.7395149999999999</c:v>
                </c:pt>
                <c:pt idx="124">
                  <c:v>5.1839599999999999</c:v>
                </c:pt>
                <c:pt idx="125">
                  <c:v>4.5644850000000003</c:v>
                </c:pt>
                <c:pt idx="126">
                  <c:v>3.828945</c:v>
                </c:pt>
                <c:pt idx="127">
                  <c:v>3.1601050000000002</c:v>
                </c:pt>
                <c:pt idx="128">
                  <c:v>2.6472500000000001</c:v>
                </c:pt>
                <c:pt idx="129">
                  <c:v>2.2647089999999999</c:v>
                </c:pt>
                <c:pt idx="130">
                  <c:v>1.8560684999999999</c:v>
                </c:pt>
                <c:pt idx="131">
                  <c:v>1.46192955</c:v>
                </c:pt>
                <c:pt idx="132">
                  <c:v>1.127785</c:v>
                </c:pt>
                <c:pt idx="133">
                  <c:v>0.80287299999999995</c:v>
                </c:pt>
                <c:pt idx="134">
                  <c:v>0.58033000000000001</c:v>
                </c:pt>
                <c:pt idx="135">
                  <c:v>0.26401000000000002</c:v>
                </c:pt>
                <c:pt idx="136">
                  <c:v>3.1759999999999997E-2</c:v>
                </c:pt>
                <c:pt idx="137">
                  <c:v>-0.11379499999999999</c:v>
                </c:pt>
                <c:pt idx="138">
                  <c:v>-0.21371000000000001</c:v>
                </c:pt>
                <c:pt idx="139">
                  <c:v>-0.404225</c:v>
                </c:pt>
                <c:pt idx="140">
                  <c:v>-0.64397499999999996</c:v>
                </c:pt>
                <c:pt idx="141">
                  <c:v>-0.75960499999999997</c:v>
                </c:pt>
                <c:pt idx="142">
                  <c:v>-0.80003500000000005</c:v>
                </c:pt>
                <c:pt idx="143">
                  <c:v>-0.953793</c:v>
                </c:pt>
                <c:pt idx="144">
                  <c:v>-1.0410969999999999</c:v>
                </c:pt>
                <c:pt idx="145">
                  <c:v>-1.0735275</c:v>
                </c:pt>
                <c:pt idx="146">
                  <c:v>-1.1684135</c:v>
                </c:pt>
                <c:pt idx="147">
                  <c:v>-1.2787710000000001</c:v>
                </c:pt>
                <c:pt idx="148">
                  <c:v>-1.4319094999999999</c:v>
                </c:pt>
                <c:pt idx="149">
                  <c:v>-1.4742165</c:v>
                </c:pt>
                <c:pt idx="150">
                  <c:v>-1.5162</c:v>
                </c:pt>
                <c:pt idx="151">
                  <c:v>-1.5773235000000001</c:v>
                </c:pt>
                <c:pt idx="152">
                  <c:v>-1.6841539999999999</c:v>
                </c:pt>
                <c:pt idx="153">
                  <c:v>-1.8337920000000001</c:v>
                </c:pt>
                <c:pt idx="154">
                  <c:v>-1.7640644999999999</c:v>
                </c:pt>
                <c:pt idx="155">
                  <c:v>-1.893357</c:v>
                </c:pt>
                <c:pt idx="156">
                  <c:v>-2.0030755</c:v>
                </c:pt>
                <c:pt idx="157">
                  <c:v>-1.994945</c:v>
                </c:pt>
                <c:pt idx="158">
                  <c:v>-2.1242234999999998</c:v>
                </c:pt>
                <c:pt idx="159">
                  <c:v>-2.2399260000000001</c:v>
                </c:pt>
                <c:pt idx="160">
                  <c:v>-2.2689629999999998</c:v>
                </c:pt>
                <c:pt idx="161">
                  <c:v>-2.2377194999999999</c:v>
                </c:pt>
                <c:pt idx="162">
                  <c:v>-2.2119019999999998</c:v>
                </c:pt>
                <c:pt idx="163">
                  <c:v>-2.2910499999999998</c:v>
                </c:pt>
                <c:pt idx="164">
                  <c:v>-2.3447515000000001</c:v>
                </c:pt>
                <c:pt idx="165">
                  <c:v>-2.3761234999999998</c:v>
                </c:pt>
                <c:pt idx="166">
                  <c:v>-2.3642379999999998</c:v>
                </c:pt>
                <c:pt idx="167">
                  <c:v>-2.3463436500000001</c:v>
                </c:pt>
                <c:pt idx="168">
                  <c:v>-2.3822917000000001</c:v>
                </c:pt>
                <c:pt idx="169">
                  <c:v>-2.4235942000000001</c:v>
                </c:pt>
                <c:pt idx="170">
                  <c:v>-2.4200419000000002</c:v>
                </c:pt>
                <c:pt idx="171">
                  <c:v>-2.4773003</c:v>
                </c:pt>
                <c:pt idx="172">
                  <c:v>-2.4285443</c:v>
                </c:pt>
                <c:pt idx="173">
                  <c:v>-2.4139219000000001</c:v>
                </c:pt>
                <c:pt idx="174">
                  <c:v>-2.6376479499999999</c:v>
                </c:pt>
                <c:pt idx="175">
                  <c:v>-2.8405592500000001</c:v>
                </c:pt>
                <c:pt idx="176">
                  <c:v>-2.5798225000000001</c:v>
                </c:pt>
                <c:pt idx="177">
                  <c:v>-1.6210765</c:v>
                </c:pt>
                <c:pt idx="178">
                  <c:v>-1.4912018</c:v>
                </c:pt>
                <c:pt idx="179">
                  <c:v>-2.3252242500000002</c:v>
                </c:pt>
                <c:pt idx="180">
                  <c:v>-2.6775823000000001</c:v>
                </c:pt>
                <c:pt idx="181">
                  <c:v>-2.9142055500000001</c:v>
                </c:pt>
                <c:pt idx="182">
                  <c:v>-2.9253602999999999</c:v>
                </c:pt>
                <c:pt idx="183">
                  <c:v>-2.9807049999999999</c:v>
                </c:pt>
                <c:pt idx="184">
                  <c:v>-3.0050531999999999</c:v>
                </c:pt>
                <c:pt idx="185">
                  <c:v>-3.0881381000000001</c:v>
                </c:pt>
                <c:pt idx="186">
                  <c:v>-2.7463419500000001</c:v>
                </c:pt>
                <c:pt idx="187">
                  <c:v>-3.1788987999999998</c:v>
                </c:pt>
                <c:pt idx="188">
                  <c:v>-3.2260659</c:v>
                </c:pt>
                <c:pt idx="189">
                  <c:v>-3.5216402499999999</c:v>
                </c:pt>
                <c:pt idx="190">
                  <c:v>-3.1842329500000002</c:v>
                </c:pt>
                <c:pt idx="191">
                  <c:v>-3.0052892</c:v>
                </c:pt>
                <c:pt idx="192">
                  <c:v>-2.9386065299999999</c:v>
                </c:pt>
                <c:pt idx="193">
                  <c:v>-2.9853467199999999</c:v>
                </c:pt>
                <c:pt idx="194">
                  <c:v>-2.9831792099999999</c:v>
                </c:pt>
                <c:pt idx="195">
                  <c:v>-2.9999721899999998</c:v>
                </c:pt>
                <c:pt idx="196">
                  <c:v>-2.9652106850000002</c:v>
                </c:pt>
                <c:pt idx="197">
                  <c:v>-2.9415855450000001</c:v>
                </c:pt>
                <c:pt idx="198">
                  <c:v>-2.9123333549999999</c:v>
                </c:pt>
                <c:pt idx="199">
                  <c:v>-3.0640451199999998</c:v>
                </c:pt>
                <c:pt idx="200">
                  <c:v>-2.98235553</c:v>
                </c:pt>
                <c:pt idx="201">
                  <c:v>-2.8868075800000002</c:v>
                </c:pt>
                <c:pt idx="202">
                  <c:v>-2.88765297</c:v>
                </c:pt>
                <c:pt idx="203">
                  <c:v>-2.8801182600000002</c:v>
                </c:pt>
                <c:pt idx="204">
                  <c:v>-2.9230226949999998</c:v>
                </c:pt>
                <c:pt idx="205">
                  <c:v>-2.8332820249999999</c:v>
                </c:pt>
                <c:pt idx="206">
                  <c:v>-2.8163820949999998</c:v>
                </c:pt>
                <c:pt idx="207">
                  <c:v>-2.8719257699999998</c:v>
                </c:pt>
                <c:pt idx="208">
                  <c:v>-2.8762066499999999</c:v>
                </c:pt>
                <c:pt idx="209">
                  <c:v>-2.8292476199999999</c:v>
                </c:pt>
                <c:pt idx="210">
                  <c:v>-2.85268232</c:v>
                </c:pt>
                <c:pt idx="211">
                  <c:v>-2.85951098</c:v>
                </c:pt>
                <c:pt idx="212">
                  <c:v>-2.7699223399999999</c:v>
                </c:pt>
                <c:pt idx="213">
                  <c:v>-2.7478594699999999</c:v>
                </c:pt>
                <c:pt idx="214">
                  <c:v>-2.8222186900000001</c:v>
                </c:pt>
                <c:pt idx="215">
                  <c:v>-2.8429818400000002</c:v>
                </c:pt>
                <c:pt idx="216">
                  <c:v>-2.8111778900000002</c:v>
                </c:pt>
                <c:pt idx="217">
                  <c:v>-2.7363826150000001</c:v>
                </c:pt>
                <c:pt idx="218">
                  <c:v>-2.6820311170000002</c:v>
                </c:pt>
                <c:pt idx="219">
                  <c:v>-2.8014138960000001</c:v>
                </c:pt>
                <c:pt idx="220">
                  <c:v>-2.7828895710000001</c:v>
                </c:pt>
                <c:pt idx="221">
                  <c:v>-2.6485924430000001</c:v>
                </c:pt>
                <c:pt idx="222">
                  <c:v>-2.6484393050000001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C50A-4493-9FAE-2049254DC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742656"/>
        <c:axId val="315737408"/>
      </c:scatterChart>
      <c:valAx>
        <c:axId val="315742656"/>
        <c:scaling>
          <c:orientation val="minMax"/>
          <c:max val="200"/>
          <c:min val="-2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5737408"/>
        <c:crossesAt val="-20"/>
        <c:crossBetween val="midCat"/>
      </c:valAx>
      <c:valAx>
        <c:axId val="315737408"/>
        <c:scaling>
          <c:orientation val="minMax"/>
          <c:max val="160"/>
          <c:min val="-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5742656"/>
        <c:crossesAt val="-20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Sheet3!$C$36</c:f>
              <c:strCache>
                <c:ptCount val="1"/>
                <c:pt idx="0">
                  <c:v>Herceptin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Sheet3!$J$37:$J$44</c:f>
                <c:numCache>
                  <c:formatCode>General</c:formatCode>
                  <c:ptCount val="8"/>
                  <c:pt idx="0">
                    <c:v>1.4142135623730963E-3</c:v>
                  </c:pt>
                  <c:pt idx="1">
                    <c:v>2.1213203435596346E-3</c:v>
                  </c:pt>
                  <c:pt idx="2">
                    <c:v>3.5355339059327312E-3</c:v>
                  </c:pt>
                  <c:pt idx="3">
                    <c:v>1.4142135623730866E-3</c:v>
                  </c:pt>
                  <c:pt idx="4">
                    <c:v>7.7781745930520299E-3</c:v>
                  </c:pt>
                  <c:pt idx="5">
                    <c:v>5.6568542494923758E-3</c:v>
                  </c:pt>
                  <c:pt idx="6">
                    <c:v>1.6263455967290511E-2</c:v>
                  </c:pt>
                  <c:pt idx="7">
                    <c:v>2.7577164466275367E-2</c:v>
                  </c:pt>
                </c:numCache>
              </c:numRef>
            </c:plus>
            <c:minus>
              <c:numRef>
                <c:f>Sheet3!$J$37:$J$44</c:f>
                <c:numCache>
                  <c:formatCode>General</c:formatCode>
                  <c:ptCount val="8"/>
                  <c:pt idx="0">
                    <c:v>1.4142135623730963E-3</c:v>
                  </c:pt>
                  <c:pt idx="1">
                    <c:v>2.1213203435596346E-3</c:v>
                  </c:pt>
                  <c:pt idx="2">
                    <c:v>3.5355339059327312E-3</c:v>
                  </c:pt>
                  <c:pt idx="3">
                    <c:v>1.4142135623730866E-3</c:v>
                  </c:pt>
                  <c:pt idx="4">
                    <c:v>7.7781745930520299E-3</c:v>
                  </c:pt>
                  <c:pt idx="5">
                    <c:v>5.6568542494923758E-3</c:v>
                  </c:pt>
                  <c:pt idx="6">
                    <c:v>1.6263455967290511E-2</c:v>
                  </c:pt>
                  <c:pt idx="7">
                    <c:v>2.7577164466275367E-2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Sheet3!$C$37:$C$44</c:f>
              <c:numCache>
                <c:formatCode>General</c:formatCode>
                <c:ptCount val="8"/>
                <c:pt idx="0">
                  <c:v>8.2000000000000003E-2</c:v>
                </c:pt>
                <c:pt idx="1">
                  <c:v>8.4499999999999992E-2</c:v>
                </c:pt>
                <c:pt idx="2">
                  <c:v>8.3499999999999991E-2</c:v>
                </c:pt>
                <c:pt idx="3">
                  <c:v>7.0000000000000007E-2</c:v>
                </c:pt>
                <c:pt idx="4">
                  <c:v>9.5500000000000002E-2</c:v>
                </c:pt>
                <c:pt idx="5">
                  <c:v>9.9000000000000005E-2</c:v>
                </c:pt>
                <c:pt idx="6">
                  <c:v>9.6500000000000002E-2</c:v>
                </c:pt>
                <c:pt idx="7">
                  <c:v>0.1105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31-4337-8304-6A10A17C18E0}"/>
            </c:ext>
          </c:extLst>
        </c:ser>
        <c:ser>
          <c:idx val="1"/>
          <c:order val="1"/>
          <c:tx>
            <c:strRef>
              <c:f>Sheet3!$D$36</c:f>
              <c:strCache>
                <c:ptCount val="1"/>
                <c:pt idx="0">
                  <c:v>HerceptinLS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Sheet3!$K$37:$K$44</c:f>
                <c:numCache>
                  <c:formatCode>General</c:formatCode>
                  <c:ptCount val="8"/>
                  <c:pt idx="0">
                    <c:v>7.9195959492893236E-2</c:v>
                  </c:pt>
                  <c:pt idx="1">
                    <c:v>9.8994949366116736E-3</c:v>
                  </c:pt>
                  <c:pt idx="2">
                    <c:v>2.8284271247461927E-3</c:v>
                  </c:pt>
                  <c:pt idx="3">
                    <c:v>7.0710678118654814E-3</c:v>
                  </c:pt>
                  <c:pt idx="4">
                    <c:v>1.4142135623730963E-2</c:v>
                  </c:pt>
                  <c:pt idx="5">
                    <c:v>1.4142135623730925E-2</c:v>
                  </c:pt>
                  <c:pt idx="6">
                    <c:v>7.0710678118654814E-3</c:v>
                  </c:pt>
                  <c:pt idx="7">
                    <c:v>4.2426406871192892E-3</c:v>
                  </c:pt>
                </c:numCache>
              </c:numRef>
            </c:plus>
            <c:minus>
              <c:numRef>
                <c:f>Sheet3!$K$37:$K$44</c:f>
                <c:numCache>
                  <c:formatCode>General</c:formatCode>
                  <c:ptCount val="8"/>
                  <c:pt idx="0">
                    <c:v>7.9195959492893236E-2</c:v>
                  </c:pt>
                  <c:pt idx="1">
                    <c:v>9.8994949366116736E-3</c:v>
                  </c:pt>
                  <c:pt idx="2">
                    <c:v>2.8284271247461927E-3</c:v>
                  </c:pt>
                  <c:pt idx="3">
                    <c:v>7.0710678118654814E-3</c:v>
                  </c:pt>
                  <c:pt idx="4">
                    <c:v>1.4142135623730963E-2</c:v>
                  </c:pt>
                  <c:pt idx="5">
                    <c:v>1.4142135623730925E-2</c:v>
                  </c:pt>
                  <c:pt idx="6">
                    <c:v>7.0710678118654814E-3</c:v>
                  </c:pt>
                  <c:pt idx="7">
                    <c:v>4.2426406871192892E-3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Sheet3!$D$37:$D$44</c:f>
              <c:numCache>
                <c:formatCode>General</c:formatCode>
                <c:ptCount val="8"/>
                <c:pt idx="0">
                  <c:v>1.2389999999999999</c:v>
                </c:pt>
                <c:pt idx="1">
                  <c:v>1.1800000000000002</c:v>
                </c:pt>
                <c:pt idx="2">
                  <c:v>0.91800000000000004</c:v>
                </c:pt>
                <c:pt idx="3">
                  <c:v>0.65400000000000003</c:v>
                </c:pt>
                <c:pt idx="4">
                  <c:v>0.42099999999999999</c:v>
                </c:pt>
                <c:pt idx="5">
                  <c:v>0.28700000000000003</c:v>
                </c:pt>
                <c:pt idx="6">
                  <c:v>0.16400000000000001</c:v>
                </c:pt>
                <c:pt idx="7">
                  <c:v>0.13400000000000001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731-4337-8304-6A10A17C18E0}"/>
            </c:ext>
          </c:extLst>
        </c:ser>
        <c:ser>
          <c:idx val="4"/>
          <c:order val="2"/>
          <c:tx>
            <c:strRef>
              <c:f>Sheet3!$G$36</c:f>
              <c:strCache>
                <c:ptCount val="1"/>
                <c:pt idx="0">
                  <c:v>Herceptin-EDHS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Sheet3!$N$37:$N$44</c:f>
                <c:numCache>
                  <c:formatCode>General</c:formatCode>
                  <c:ptCount val="8"/>
                  <c:pt idx="0">
                    <c:v>4.2426406871192892E-3</c:v>
                  </c:pt>
                  <c:pt idx="1">
                    <c:v>3.5355339059327407E-3</c:v>
                  </c:pt>
                  <c:pt idx="2">
                    <c:v>4.9497474683058273E-3</c:v>
                  </c:pt>
                  <c:pt idx="3">
                    <c:v>2.8284271247461927E-3</c:v>
                  </c:pt>
                  <c:pt idx="4">
                    <c:v>0</c:v>
                  </c:pt>
                  <c:pt idx="5">
                    <c:v>3.5355339059327407E-3</c:v>
                  </c:pt>
                  <c:pt idx="6">
                    <c:v>9.8994949366117083E-3</c:v>
                  </c:pt>
                  <c:pt idx="7">
                    <c:v>4.242640687119284E-3</c:v>
                  </c:pt>
                </c:numCache>
              </c:numRef>
            </c:plus>
            <c:minus>
              <c:numRef>
                <c:f>Sheet3!$N$37:$N$44</c:f>
                <c:numCache>
                  <c:formatCode>General</c:formatCode>
                  <c:ptCount val="8"/>
                  <c:pt idx="0">
                    <c:v>4.2426406871192892E-3</c:v>
                  </c:pt>
                  <c:pt idx="1">
                    <c:v>3.5355339059327407E-3</c:v>
                  </c:pt>
                  <c:pt idx="2">
                    <c:v>4.9497474683058273E-3</c:v>
                  </c:pt>
                  <c:pt idx="3">
                    <c:v>2.8284271247461927E-3</c:v>
                  </c:pt>
                  <c:pt idx="4">
                    <c:v>0</c:v>
                  </c:pt>
                  <c:pt idx="5">
                    <c:v>3.5355339059327407E-3</c:v>
                  </c:pt>
                  <c:pt idx="6">
                    <c:v>9.8994949366117083E-3</c:v>
                  </c:pt>
                  <c:pt idx="7">
                    <c:v>4.242640687119284E-3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Sheet3!$G$37:$G$44</c:f>
              <c:numCache>
                <c:formatCode>General</c:formatCode>
                <c:ptCount val="8"/>
                <c:pt idx="0">
                  <c:v>0.105</c:v>
                </c:pt>
                <c:pt idx="1">
                  <c:v>8.9499999999999996E-2</c:v>
                </c:pt>
                <c:pt idx="2">
                  <c:v>7.2500000000000009E-2</c:v>
                </c:pt>
                <c:pt idx="3">
                  <c:v>6.4000000000000001E-2</c:v>
                </c:pt>
                <c:pt idx="4">
                  <c:v>5.6000000000000001E-2</c:v>
                </c:pt>
                <c:pt idx="5">
                  <c:v>5.5500000000000001E-2</c:v>
                </c:pt>
                <c:pt idx="6">
                  <c:v>6.3E-2</c:v>
                </c:pt>
                <c:pt idx="7">
                  <c:v>5.3000000000000005E-2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731-4337-8304-6A10A17C18E0}"/>
            </c:ext>
          </c:extLst>
        </c:ser>
        <c:ser>
          <c:idx val="6"/>
          <c:order val="3"/>
          <c:tx>
            <c:strRef>
              <c:f>Sheet3!$I$36</c:f>
              <c:strCache>
                <c:ptCount val="1"/>
                <c:pt idx="0">
                  <c:v>Herceptin-DHS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Sheet3!$P$37:$P$44</c:f>
                <c:numCache>
                  <c:formatCode>General</c:formatCode>
                  <c:ptCount val="8"/>
                  <c:pt idx="0">
                    <c:v>1.4142135623730963E-3</c:v>
                  </c:pt>
                  <c:pt idx="1">
                    <c:v>7.0710678118654816E-4</c:v>
                  </c:pt>
                  <c:pt idx="2">
                    <c:v>1.1313708498984668E-2</c:v>
                  </c:pt>
                  <c:pt idx="3">
                    <c:v>1.4849242404917504E-2</c:v>
                  </c:pt>
                  <c:pt idx="4">
                    <c:v>7.7781745930520247E-3</c:v>
                  </c:pt>
                  <c:pt idx="5">
                    <c:v>9.8994949366117083E-3</c:v>
                  </c:pt>
                  <c:pt idx="6">
                    <c:v>4.2426406871192892E-3</c:v>
                  </c:pt>
                  <c:pt idx="7">
                    <c:v>4.9497474683058273E-3</c:v>
                  </c:pt>
                </c:numCache>
              </c:numRef>
            </c:plus>
            <c:minus>
              <c:numRef>
                <c:f>Sheet3!$P$37:$P$44</c:f>
                <c:numCache>
                  <c:formatCode>General</c:formatCode>
                  <c:ptCount val="8"/>
                  <c:pt idx="0">
                    <c:v>1.4142135623730963E-3</c:v>
                  </c:pt>
                  <c:pt idx="1">
                    <c:v>7.0710678118654816E-4</c:v>
                  </c:pt>
                  <c:pt idx="2">
                    <c:v>1.1313708498984668E-2</c:v>
                  </c:pt>
                  <c:pt idx="3">
                    <c:v>1.4849242404917504E-2</c:v>
                  </c:pt>
                  <c:pt idx="4">
                    <c:v>7.7781745930520247E-3</c:v>
                  </c:pt>
                  <c:pt idx="5">
                    <c:v>9.8994949366117083E-3</c:v>
                  </c:pt>
                  <c:pt idx="6">
                    <c:v>4.2426406871192892E-3</c:v>
                  </c:pt>
                  <c:pt idx="7">
                    <c:v>4.9497474683058273E-3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Sheet3!$I$37:$I$44</c:f>
              <c:numCache>
                <c:formatCode>General</c:formatCode>
                <c:ptCount val="8"/>
                <c:pt idx="0">
                  <c:v>6.0999999999999999E-2</c:v>
                </c:pt>
                <c:pt idx="1">
                  <c:v>6.0499999999999998E-2</c:v>
                </c:pt>
                <c:pt idx="2">
                  <c:v>6.5000000000000002E-2</c:v>
                </c:pt>
                <c:pt idx="3">
                  <c:v>7.7499999999999999E-2</c:v>
                </c:pt>
                <c:pt idx="4">
                  <c:v>6.0499999999999998E-2</c:v>
                </c:pt>
                <c:pt idx="5">
                  <c:v>5.8999999999999997E-2</c:v>
                </c:pt>
                <c:pt idx="6">
                  <c:v>9.1999999999999998E-2</c:v>
                </c:pt>
                <c:pt idx="7">
                  <c:v>7.0500000000000007E-2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731-4337-8304-6A10A17C1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725416"/>
        <c:axId val="521722792"/>
      </c:scatterChart>
      <c:valAx>
        <c:axId val="521725416"/>
        <c:scaling>
          <c:logBase val="10"/>
          <c:orientation val="minMax"/>
          <c:min val="0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1722792"/>
        <c:crosses val="autoZero"/>
        <c:crossBetween val="midCat"/>
      </c:valAx>
      <c:valAx>
        <c:axId val="521722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1725416"/>
        <c:crossesAt val="0.5"/>
        <c:crossBetween val="midCat"/>
        <c:majorUnit val="0.4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265038462598522"/>
          <c:y val="3.5728000202552443E-2"/>
          <c:w val="0.46104362125069753"/>
          <c:h val="0.4697247396708804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'CD64'!$B$11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'CD64'!$B$21:$B$28</c:f>
                <c:numCache>
                  <c:formatCode>General</c:formatCode>
                  <c:ptCount val="8"/>
                  <c:pt idx="0">
                    <c:v>8.4145999999999999E-2</c:v>
                  </c:pt>
                  <c:pt idx="1">
                    <c:v>4.2430000000000002E-3</c:v>
                  </c:pt>
                  <c:pt idx="2">
                    <c:v>1.3435000000000001E-2</c:v>
                  </c:pt>
                  <c:pt idx="3">
                    <c:v>0</c:v>
                  </c:pt>
                  <c:pt idx="4">
                    <c:v>4.2430000000000002E-3</c:v>
                  </c:pt>
                  <c:pt idx="5">
                    <c:v>7.0699999999999995E-4</c:v>
                  </c:pt>
                  <c:pt idx="6">
                    <c:v>1.4139999999999999E-3</c:v>
                  </c:pt>
                  <c:pt idx="7">
                    <c:v>2.8279999999999998E-3</c:v>
                  </c:pt>
                </c:numCache>
              </c:numRef>
            </c:plus>
            <c:minus>
              <c:numRef>
                <c:f>'CD64'!$B$21:$B$28</c:f>
                <c:numCache>
                  <c:formatCode>General</c:formatCode>
                  <c:ptCount val="8"/>
                  <c:pt idx="0">
                    <c:v>8.4145999999999999E-2</c:v>
                  </c:pt>
                  <c:pt idx="1">
                    <c:v>4.2430000000000002E-3</c:v>
                  </c:pt>
                  <c:pt idx="2">
                    <c:v>1.3435000000000001E-2</c:v>
                  </c:pt>
                  <c:pt idx="3">
                    <c:v>0</c:v>
                  </c:pt>
                  <c:pt idx="4">
                    <c:v>4.2430000000000002E-3</c:v>
                  </c:pt>
                  <c:pt idx="5">
                    <c:v>7.0699999999999995E-4</c:v>
                  </c:pt>
                  <c:pt idx="6">
                    <c:v>1.4139999999999999E-3</c:v>
                  </c:pt>
                  <c:pt idx="7">
                    <c:v>2.8279999999999998E-3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'CD64'!$A$12:$A$19</c:f>
              <c:numCache>
                <c:formatCode>General</c:formatCode>
                <c:ptCount val="8"/>
                <c:pt idx="0">
                  <c:v>400</c:v>
                </c:pt>
                <c:pt idx="1">
                  <c:v>80</c:v>
                </c:pt>
                <c:pt idx="2">
                  <c:v>16</c:v>
                </c:pt>
                <c:pt idx="3">
                  <c:v>3.2</c:v>
                </c:pt>
                <c:pt idx="4">
                  <c:v>0.64</c:v>
                </c:pt>
                <c:pt idx="5">
                  <c:v>0.128</c:v>
                </c:pt>
                <c:pt idx="6">
                  <c:v>2.5600000000000001E-2</c:v>
                </c:pt>
                <c:pt idx="7">
                  <c:v>5.1200000000000004E-3</c:v>
                </c:pt>
              </c:numCache>
            </c:numRef>
          </c:xVal>
          <c:yVal>
            <c:numRef>
              <c:f>'CD64'!$B$12:$B$19</c:f>
              <c:numCache>
                <c:formatCode>General</c:formatCode>
                <c:ptCount val="8"/>
                <c:pt idx="0">
                  <c:v>2.2174999999999998</c:v>
                </c:pt>
                <c:pt idx="1">
                  <c:v>1.7889999999999999</c:v>
                </c:pt>
                <c:pt idx="2">
                  <c:v>0.98450000000000004</c:v>
                </c:pt>
                <c:pt idx="3">
                  <c:v>0.27700000000000002</c:v>
                </c:pt>
                <c:pt idx="4">
                  <c:v>8.8999999999999996E-2</c:v>
                </c:pt>
                <c:pt idx="5">
                  <c:v>7.4499999999999997E-2</c:v>
                </c:pt>
                <c:pt idx="6">
                  <c:v>7.6999999999999999E-2</c:v>
                </c:pt>
                <c:pt idx="7">
                  <c:v>7.4999999999999997E-2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E7D-4B1C-ABD2-687587A2A2E9}"/>
            </c:ext>
          </c:extLst>
        </c:ser>
        <c:ser>
          <c:idx val="1"/>
          <c:order val="1"/>
          <c:tx>
            <c:strRef>
              <c:f>'CD64'!$C$11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'CD64'!$C$21:$C$28</c:f>
                <c:numCache>
                  <c:formatCode>General</c:formatCode>
                  <c:ptCount val="8"/>
                  <c:pt idx="0">
                    <c:v>2.6499999999999999E-2</c:v>
                  </c:pt>
                  <c:pt idx="1">
                    <c:v>5.6099999999999997E-2</c:v>
                  </c:pt>
                  <c:pt idx="2">
                    <c:v>5.6000000000000001E-2</c:v>
                  </c:pt>
                  <c:pt idx="3">
                    <c:v>2.315E-2</c:v>
                  </c:pt>
                  <c:pt idx="4">
                    <c:v>6.1499999999999999E-2</c:v>
                  </c:pt>
                  <c:pt idx="5">
                    <c:v>5.6099999999999997E-2</c:v>
                  </c:pt>
                  <c:pt idx="6">
                    <c:v>5.6099999999999997E-2</c:v>
                  </c:pt>
                  <c:pt idx="7">
                    <c:v>5.6000000000000001E-2</c:v>
                  </c:pt>
                </c:numCache>
              </c:numRef>
            </c:plus>
            <c:minus>
              <c:numRef>
                <c:f>'CD64'!$C$21:$C$28</c:f>
                <c:numCache>
                  <c:formatCode>General</c:formatCode>
                  <c:ptCount val="8"/>
                  <c:pt idx="0">
                    <c:v>2.6499999999999999E-2</c:v>
                  </c:pt>
                  <c:pt idx="1">
                    <c:v>5.6099999999999997E-2</c:v>
                  </c:pt>
                  <c:pt idx="2">
                    <c:v>5.6000000000000001E-2</c:v>
                  </c:pt>
                  <c:pt idx="3">
                    <c:v>2.315E-2</c:v>
                  </c:pt>
                  <c:pt idx="4">
                    <c:v>6.1499999999999999E-2</c:v>
                  </c:pt>
                  <c:pt idx="5">
                    <c:v>5.6099999999999997E-2</c:v>
                  </c:pt>
                  <c:pt idx="6">
                    <c:v>5.6099999999999997E-2</c:v>
                  </c:pt>
                  <c:pt idx="7">
                    <c:v>5.6000000000000001E-2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'CD64'!$A$12:$A$19</c:f>
              <c:numCache>
                <c:formatCode>General</c:formatCode>
                <c:ptCount val="8"/>
                <c:pt idx="0">
                  <c:v>400</c:v>
                </c:pt>
                <c:pt idx="1">
                  <c:v>80</c:v>
                </c:pt>
                <c:pt idx="2">
                  <c:v>16</c:v>
                </c:pt>
                <c:pt idx="3">
                  <c:v>3.2</c:v>
                </c:pt>
                <c:pt idx="4">
                  <c:v>0.64</c:v>
                </c:pt>
                <c:pt idx="5">
                  <c:v>0.128</c:v>
                </c:pt>
                <c:pt idx="6">
                  <c:v>2.5600000000000001E-2</c:v>
                </c:pt>
                <c:pt idx="7">
                  <c:v>5.1200000000000004E-3</c:v>
                </c:pt>
              </c:numCache>
            </c:numRef>
          </c:xVal>
          <c:yVal>
            <c:numRef>
              <c:f>'CD64'!$C$12:$C$19</c:f>
              <c:numCache>
                <c:formatCode>General</c:formatCode>
                <c:ptCount val="8"/>
                <c:pt idx="0">
                  <c:v>0.5615</c:v>
                </c:pt>
                <c:pt idx="1">
                  <c:v>0.35610000000000003</c:v>
                </c:pt>
                <c:pt idx="2">
                  <c:v>0.15651000000000001</c:v>
                </c:pt>
                <c:pt idx="3">
                  <c:v>0.1023</c:v>
                </c:pt>
                <c:pt idx="4">
                  <c:v>9.5000000000000001E-2</c:v>
                </c:pt>
                <c:pt idx="5">
                  <c:v>6.5610000000000002E-2</c:v>
                </c:pt>
                <c:pt idx="6">
                  <c:v>5.6099999999999997E-2</c:v>
                </c:pt>
                <c:pt idx="7">
                  <c:v>5.6099999999999997E-2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E7D-4B1C-ABD2-687587A2A2E9}"/>
            </c:ext>
          </c:extLst>
        </c:ser>
        <c:ser>
          <c:idx val="2"/>
          <c:order val="2"/>
          <c:tx>
            <c:strRef>
              <c:f>'CD64'!$D$11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'CD64'!$D$21:$D$28</c:f>
                <c:numCache>
                  <c:formatCode>General</c:formatCode>
                  <c:ptCount val="8"/>
                  <c:pt idx="0">
                    <c:v>8.5829000000000003E-2</c:v>
                  </c:pt>
                  <c:pt idx="1">
                    <c:v>4.3270000000000001E-3</c:v>
                  </c:pt>
                  <c:pt idx="2">
                    <c:v>1.3703999999999999E-2</c:v>
                  </c:pt>
                  <c:pt idx="3">
                    <c:v>0</c:v>
                  </c:pt>
                  <c:pt idx="4">
                    <c:v>4.3270000000000001E-3</c:v>
                  </c:pt>
                  <c:pt idx="5">
                    <c:v>7.2099999999999996E-4</c:v>
                  </c:pt>
                  <c:pt idx="6">
                    <c:v>1.4419999999999999E-3</c:v>
                  </c:pt>
                  <c:pt idx="7">
                    <c:v>2.885E-3</c:v>
                  </c:pt>
                </c:numCache>
              </c:numRef>
            </c:plus>
            <c:minus>
              <c:numRef>
                <c:f>'CD64'!$D$21:$D$28</c:f>
                <c:numCache>
                  <c:formatCode>General</c:formatCode>
                  <c:ptCount val="8"/>
                  <c:pt idx="0">
                    <c:v>8.5829000000000003E-2</c:v>
                  </c:pt>
                  <c:pt idx="1">
                    <c:v>4.3270000000000001E-3</c:v>
                  </c:pt>
                  <c:pt idx="2">
                    <c:v>1.3703999999999999E-2</c:v>
                  </c:pt>
                  <c:pt idx="3">
                    <c:v>0</c:v>
                  </c:pt>
                  <c:pt idx="4">
                    <c:v>4.3270000000000001E-3</c:v>
                  </c:pt>
                  <c:pt idx="5">
                    <c:v>7.2099999999999996E-4</c:v>
                  </c:pt>
                  <c:pt idx="6">
                    <c:v>1.4419999999999999E-3</c:v>
                  </c:pt>
                  <c:pt idx="7">
                    <c:v>2.885E-3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'CD64'!$A$12:$A$19</c:f>
              <c:numCache>
                <c:formatCode>General</c:formatCode>
                <c:ptCount val="8"/>
                <c:pt idx="0">
                  <c:v>400</c:v>
                </c:pt>
                <c:pt idx="1">
                  <c:v>80</c:v>
                </c:pt>
                <c:pt idx="2">
                  <c:v>16</c:v>
                </c:pt>
                <c:pt idx="3">
                  <c:v>3.2</c:v>
                </c:pt>
                <c:pt idx="4">
                  <c:v>0.64</c:v>
                </c:pt>
                <c:pt idx="5">
                  <c:v>0.128</c:v>
                </c:pt>
                <c:pt idx="6">
                  <c:v>2.5600000000000001E-2</c:v>
                </c:pt>
                <c:pt idx="7">
                  <c:v>5.1200000000000004E-3</c:v>
                </c:pt>
              </c:numCache>
            </c:numRef>
          </c:xVal>
          <c:yVal>
            <c:numRef>
              <c:f>'CD64'!$D$12:$D$19</c:f>
              <c:numCache>
                <c:formatCode>General</c:formatCode>
                <c:ptCount val="8"/>
                <c:pt idx="0">
                  <c:v>2.2618499999999999</c:v>
                </c:pt>
                <c:pt idx="1">
                  <c:v>1.6868300000000001</c:v>
                </c:pt>
                <c:pt idx="2">
                  <c:v>0.90646499999999997</c:v>
                </c:pt>
                <c:pt idx="3">
                  <c:v>0.26038</c:v>
                </c:pt>
                <c:pt idx="4">
                  <c:v>8.3659999999999998E-2</c:v>
                </c:pt>
                <c:pt idx="5">
                  <c:v>7.0029999999999995E-2</c:v>
                </c:pt>
                <c:pt idx="6">
                  <c:v>7.238E-2</c:v>
                </c:pt>
                <c:pt idx="7">
                  <c:v>7.0499999999999993E-2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E7D-4B1C-ABD2-687587A2A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299584"/>
        <c:axId val="406299912"/>
      </c:scatterChart>
      <c:valAx>
        <c:axId val="406299584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06299912"/>
        <c:crosses val="autoZero"/>
        <c:crossBetween val="midCat"/>
      </c:valAx>
      <c:valAx>
        <c:axId val="406299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06299584"/>
        <c:crossesAt val="1.0000000000000002E-3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VF!$B$10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VF!$B$20:$B$27</c:f>
                <c:numCache>
                  <c:formatCode>General</c:formatCode>
                  <c:ptCount val="8"/>
                  <c:pt idx="0">
                    <c:v>8.1741536757059391E-2</c:v>
                  </c:pt>
                  <c:pt idx="1">
                    <c:v>3.5072499988340472E-2</c:v>
                  </c:pt>
                  <c:pt idx="2">
                    <c:v>3.5991722754363069E-2</c:v>
                  </c:pt>
                  <c:pt idx="3">
                    <c:v>2.7647911154661375E-2</c:v>
                  </c:pt>
                  <c:pt idx="4">
                    <c:v>2.4041826796069284E-3</c:v>
                  </c:pt>
                  <c:pt idx="5">
                    <c:v>2.6657923829988987E-2</c:v>
                  </c:pt>
                  <c:pt idx="6">
                    <c:v>2.3688077759805221E-2</c:v>
                  </c:pt>
                  <c:pt idx="7">
                    <c:v>2.89914473180674E-3</c:v>
                  </c:pt>
                </c:numCache>
              </c:numRef>
            </c:plus>
            <c:minus>
              <c:numRef>
                <c:f>VF!$B$20:$B$27</c:f>
                <c:numCache>
                  <c:formatCode>General</c:formatCode>
                  <c:ptCount val="8"/>
                  <c:pt idx="0">
                    <c:v>8.1741536757059391E-2</c:v>
                  </c:pt>
                  <c:pt idx="1">
                    <c:v>3.5072499988340472E-2</c:v>
                  </c:pt>
                  <c:pt idx="2">
                    <c:v>3.5991722754363069E-2</c:v>
                  </c:pt>
                  <c:pt idx="3">
                    <c:v>2.7647911154661375E-2</c:v>
                  </c:pt>
                  <c:pt idx="4">
                    <c:v>2.4041826796069284E-3</c:v>
                  </c:pt>
                  <c:pt idx="5">
                    <c:v>2.6657923829988987E-2</c:v>
                  </c:pt>
                  <c:pt idx="6">
                    <c:v>2.3688077759805221E-2</c:v>
                  </c:pt>
                  <c:pt idx="7">
                    <c:v>2.89914473180674E-3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VF!$A$11:$A$18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VF!$B$11:$B$18</c:f>
              <c:numCache>
                <c:formatCode>General</c:formatCode>
                <c:ptCount val="8"/>
                <c:pt idx="0">
                  <c:v>1.3924999833106995</c:v>
                </c:pt>
                <c:pt idx="1">
                  <c:v>1.3603000044822693</c:v>
                </c:pt>
                <c:pt idx="2">
                  <c:v>1.291949987411499</c:v>
                </c:pt>
                <c:pt idx="3">
                  <c:v>1.2458500266075134</c:v>
                </c:pt>
                <c:pt idx="4">
                  <c:v>0.90029999613761902</c:v>
                </c:pt>
                <c:pt idx="5">
                  <c:v>0.53824999928474426</c:v>
                </c:pt>
                <c:pt idx="6">
                  <c:v>0.21824999898672104</c:v>
                </c:pt>
                <c:pt idx="7">
                  <c:v>0.15224999934434891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51E-4D10-995A-6DEFD1D3DD46}"/>
            </c:ext>
          </c:extLst>
        </c:ser>
        <c:ser>
          <c:idx val="1"/>
          <c:order val="1"/>
          <c:tx>
            <c:strRef>
              <c:f>VF!$C$10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VF!$C$20:$C$27</c:f>
                <c:numCache>
                  <c:formatCode>General</c:formatCode>
                  <c:ptCount val="8"/>
                  <c:pt idx="0">
                    <c:v>6.35971838999181E-2</c:v>
                  </c:pt>
                  <c:pt idx="1">
                    <c:v>6.7999347876872618E-2</c:v>
                  </c:pt>
                  <c:pt idx="2">
                    <c:v>3.9838396052050092E-2</c:v>
                  </c:pt>
                  <c:pt idx="3">
                    <c:v>9.8613111704275974E-2</c:v>
                  </c:pt>
                  <c:pt idx="4">
                    <c:v>4.2009213811287208E-2</c:v>
                  </c:pt>
                  <c:pt idx="5">
                    <c:v>2.1213035691139352E-4</c:v>
                  </c:pt>
                  <c:pt idx="6">
                    <c:v>3.5355410708969845E-4</c:v>
                  </c:pt>
                  <c:pt idx="7">
                    <c:v>5.6568709817912395E-4</c:v>
                  </c:pt>
                </c:numCache>
              </c:numRef>
            </c:plus>
            <c:minus>
              <c:numRef>
                <c:f>VF!$C$20:$C$27</c:f>
                <c:numCache>
                  <c:formatCode>General</c:formatCode>
                  <c:ptCount val="8"/>
                  <c:pt idx="0">
                    <c:v>6.35971838999181E-2</c:v>
                  </c:pt>
                  <c:pt idx="1">
                    <c:v>6.7999347876872618E-2</c:v>
                  </c:pt>
                  <c:pt idx="2">
                    <c:v>3.9838396052050092E-2</c:v>
                  </c:pt>
                  <c:pt idx="3">
                    <c:v>9.8613111704275974E-2</c:v>
                  </c:pt>
                  <c:pt idx="4">
                    <c:v>4.2009213811287208E-2</c:v>
                  </c:pt>
                  <c:pt idx="5">
                    <c:v>2.1213035691139352E-4</c:v>
                  </c:pt>
                  <c:pt idx="6">
                    <c:v>3.5355410708969845E-4</c:v>
                  </c:pt>
                  <c:pt idx="7">
                    <c:v>5.6568709817912395E-4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VF!$A$11:$A$18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VF!$C$11:$C$18</c:f>
              <c:numCache>
                <c:formatCode>General</c:formatCode>
                <c:ptCount val="8"/>
                <c:pt idx="0">
                  <c:v>0.60653000000000001</c:v>
                </c:pt>
                <c:pt idx="1">
                  <c:v>0.4042328</c:v>
                </c:pt>
                <c:pt idx="2">
                  <c:v>0.29332999999999998</c:v>
                </c:pt>
                <c:pt idx="3">
                  <c:v>0.19588</c:v>
                </c:pt>
                <c:pt idx="4">
                  <c:v>7.6805000041723248E-2</c:v>
                </c:pt>
                <c:pt idx="5">
                  <c:v>4.7350000590085983E-2</c:v>
                </c:pt>
                <c:pt idx="6">
                  <c:v>4.8849999904632568E-2</c:v>
                </c:pt>
                <c:pt idx="7">
                  <c:v>4.700000025331974E-2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51E-4D10-995A-6DEFD1D3DD46}"/>
            </c:ext>
          </c:extLst>
        </c:ser>
        <c:ser>
          <c:idx val="2"/>
          <c:order val="2"/>
          <c:tx>
            <c:strRef>
              <c:f>VF!$D$10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VF!$D$20:$D$27</c:f>
                <c:numCache>
                  <c:formatCode>General</c:formatCode>
                  <c:ptCount val="8"/>
                  <c:pt idx="0">
                    <c:v>9.5459240129294118E-3</c:v>
                  </c:pt>
                  <c:pt idx="1">
                    <c:v>5.0911707127219551E-3</c:v>
                  </c:pt>
                  <c:pt idx="2">
                    <c:v>1.5768484727077807E-2</c:v>
                  </c:pt>
                  <c:pt idx="3">
                    <c:v>6.5760884794577737E-3</c:v>
                  </c:pt>
                  <c:pt idx="4">
                    <c:v>4.8790034773181145E-3</c:v>
                  </c:pt>
                  <c:pt idx="5">
                    <c:v>1.5768484727077807E-2</c:v>
                  </c:pt>
                  <c:pt idx="6">
                    <c:v>2.3334528921071587E-2</c:v>
                  </c:pt>
                  <c:pt idx="7">
                    <c:v>1.4424974905452101E-2</c:v>
                  </c:pt>
                </c:numCache>
              </c:numRef>
            </c:plus>
            <c:minus>
              <c:numRef>
                <c:f>VF!$D$20:$D$27</c:f>
                <c:numCache>
                  <c:formatCode>General</c:formatCode>
                  <c:ptCount val="8"/>
                  <c:pt idx="0">
                    <c:v>9.5459240129294118E-3</c:v>
                  </c:pt>
                  <c:pt idx="1">
                    <c:v>5.0911707127219551E-3</c:v>
                  </c:pt>
                  <c:pt idx="2">
                    <c:v>1.5768484727077807E-2</c:v>
                  </c:pt>
                  <c:pt idx="3">
                    <c:v>6.5760884794577737E-3</c:v>
                  </c:pt>
                  <c:pt idx="4">
                    <c:v>4.8790034773181145E-3</c:v>
                  </c:pt>
                  <c:pt idx="5">
                    <c:v>1.5768484727077807E-2</c:v>
                  </c:pt>
                  <c:pt idx="6">
                    <c:v>2.3334528921071587E-2</c:v>
                  </c:pt>
                  <c:pt idx="7">
                    <c:v>1.4424974905452101E-2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VF!$A$11:$A$18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VF!$D$11:$D$18</c:f>
              <c:numCache>
                <c:formatCode>General</c:formatCode>
                <c:ptCount val="8"/>
                <c:pt idx="0">
                  <c:v>1.3029500246047974</c:v>
                </c:pt>
                <c:pt idx="1">
                  <c:v>1.3401999473571777</c:v>
                </c:pt>
                <c:pt idx="2">
                  <c:v>1.291949987411499</c:v>
                </c:pt>
                <c:pt idx="3">
                  <c:v>1.2012499570846558</c:v>
                </c:pt>
                <c:pt idx="4">
                  <c:v>0.86605000495910645</c:v>
                </c:pt>
                <c:pt idx="5">
                  <c:v>0.45065000653266907</c:v>
                </c:pt>
                <c:pt idx="6">
                  <c:v>0.18599999696016312</c:v>
                </c:pt>
                <c:pt idx="7">
                  <c:v>0.12429999932646751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51E-4D10-995A-6DEFD1D3D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830512"/>
        <c:axId val="410832808"/>
      </c:scatterChart>
      <c:valAx>
        <c:axId val="410830512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0832808"/>
        <c:crosses val="autoZero"/>
        <c:crossBetween val="midCat"/>
      </c:valAx>
      <c:valAx>
        <c:axId val="410832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0830512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VF!$F$10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VF!$F$20:$F$27</c:f>
                <c:numCache>
                  <c:formatCode>General</c:formatCode>
                  <c:ptCount val="8"/>
                  <c:pt idx="0">
                    <c:v>1.4849177667358186E-3</c:v>
                  </c:pt>
                  <c:pt idx="1">
                    <c:v>7.5660336572816534E-3</c:v>
                  </c:pt>
                  <c:pt idx="2">
                    <c:v>1.1455091956775888E-2</c:v>
                  </c:pt>
                  <c:pt idx="3">
                    <c:v>1.6829152316702966E-2</c:v>
                  </c:pt>
                  <c:pt idx="4">
                    <c:v>2.6728646241790267E-2</c:v>
                  </c:pt>
                  <c:pt idx="5">
                    <c:v>1.1313689280021839E-2</c:v>
                  </c:pt>
                  <c:pt idx="6">
                    <c:v>9.616651693086755E-3</c:v>
                  </c:pt>
                  <c:pt idx="7">
                    <c:v>6.9296478549035366E-3</c:v>
                  </c:pt>
                </c:numCache>
              </c:numRef>
            </c:plus>
            <c:minus>
              <c:numRef>
                <c:f>VF!$F$20:$F$27</c:f>
                <c:numCache>
                  <c:formatCode>General</c:formatCode>
                  <c:ptCount val="8"/>
                  <c:pt idx="0">
                    <c:v>1.4849177667358186E-3</c:v>
                  </c:pt>
                  <c:pt idx="1">
                    <c:v>7.5660336572816534E-3</c:v>
                  </c:pt>
                  <c:pt idx="2">
                    <c:v>1.1455091956775888E-2</c:v>
                  </c:pt>
                  <c:pt idx="3">
                    <c:v>1.6829152316702966E-2</c:v>
                  </c:pt>
                  <c:pt idx="4">
                    <c:v>2.6728646241790267E-2</c:v>
                  </c:pt>
                  <c:pt idx="5">
                    <c:v>1.1313689280021839E-2</c:v>
                  </c:pt>
                  <c:pt idx="6">
                    <c:v>9.616651693086755E-3</c:v>
                  </c:pt>
                  <c:pt idx="7">
                    <c:v>6.9296478549035366E-3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VF!$E$11:$E$18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VF!$F$11:$F$18</c:f>
              <c:numCache>
                <c:formatCode>General</c:formatCode>
                <c:ptCount val="8"/>
                <c:pt idx="0">
                  <c:v>1.2992500066757202</c:v>
                </c:pt>
                <c:pt idx="1">
                  <c:v>1.3309500217437744</c:v>
                </c:pt>
                <c:pt idx="2">
                  <c:v>1.2598000168800354</c:v>
                </c:pt>
                <c:pt idx="3">
                  <c:v>1.1085999608039856</c:v>
                </c:pt>
                <c:pt idx="4">
                  <c:v>0.64350000023841858</c:v>
                </c:pt>
                <c:pt idx="5">
                  <c:v>0.26150000095367432</c:v>
                </c:pt>
                <c:pt idx="6">
                  <c:v>0.11499999836087227</c:v>
                </c:pt>
                <c:pt idx="7">
                  <c:v>9.0700000524520874E-2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EE-4B20-91E0-2E908BB73F8C}"/>
            </c:ext>
          </c:extLst>
        </c:ser>
        <c:ser>
          <c:idx val="1"/>
          <c:order val="1"/>
          <c:tx>
            <c:strRef>
              <c:f>VF!$G$10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VF!$G$20:$G$27</c:f>
                <c:numCache>
                  <c:formatCode>General</c:formatCode>
                  <c:ptCount val="8"/>
                  <c:pt idx="0">
                    <c:v>9.7736299295604526E-2</c:v>
                  </c:pt>
                  <c:pt idx="1">
                    <c:v>7.8099943982054373E-2</c:v>
                  </c:pt>
                  <c:pt idx="2">
                    <c:v>7.4571481143933319E-2</c:v>
                  </c:pt>
                  <c:pt idx="3">
                    <c:v>2.3553726881323962E-2</c:v>
                  </c:pt>
                  <c:pt idx="4">
                    <c:v>5.7240293937051052E-3</c:v>
                  </c:pt>
                  <c:pt idx="5">
                    <c:v>1.9798982581818538E-3</c:v>
                  </c:pt>
                  <c:pt idx="6">
                    <c:v>2.1213035691139352E-4</c:v>
                  </c:pt>
                  <c:pt idx="7">
                    <c:v>2.0506101332710062E-3</c:v>
                  </c:pt>
                </c:numCache>
              </c:numRef>
            </c:plus>
            <c:minus>
              <c:numRef>
                <c:f>VF!$G$20:$G$27</c:f>
                <c:numCache>
                  <c:formatCode>General</c:formatCode>
                  <c:ptCount val="8"/>
                  <c:pt idx="0">
                    <c:v>9.7736299295604526E-2</c:v>
                  </c:pt>
                  <c:pt idx="1">
                    <c:v>7.8099943982054373E-2</c:v>
                  </c:pt>
                  <c:pt idx="2">
                    <c:v>7.4571481143933319E-2</c:v>
                  </c:pt>
                  <c:pt idx="3">
                    <c:v>2.3553726881323962E-2</c:v>
                  </c:pt>
                  <c:pt idx="4">
                    <c:v>5.7240293937051052E-3</c:v>
                  </c:pt>
                  <c:pt idx="5">
                    <c:v>1.9798982581818538E-3</c:v>
                  </c:pt>
                  <c:pt idx="6">
                    <c:v>2.1213035691139352E-4</c:v>
                  </c:pt>
                  <c:pt idx="7">
                    <c:v>2.0506101332710062E-3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VF!$E$11:$E$18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VF!$G$11:$G$18</c:f>
              <c:numCache>
                <c:formatCode>General</c:formatCode>
                <c:ptCount val="8"/>
                <c:pt idx="0">
                  <c:v>0.49221000000000004</c:v>
                </c:pt>
                <c:pt idx="1">
                  <c:v>0.37687499999999996</c:v>
                </c:pt>
                <c:pt idx="2">
                  <c:v>0.20883000000000002</c:v>
                </c:pt>
                <c:pt idx="3">
                  <c:v>0.11895500000000001</c:v>
                </c:pt>
                <c:pt idx="4">
                  <c:v>9.9212500000000009E-2</c:v>
                </c:pt>
                <c:pt idx="5">
                  <c:v>4.6499999240040779E-2</c:v>
                </c:pt>
                <c:pt idx="6">
                  <c:v>4.7550000250339508E-2</c:v>
                </c:pt>
                <c:pt idx="7">
                  <c:v>4.6249998733401299E-2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6EE-4B20-91E0-2E908BB73F8C}"/>
            </c:ext>
          </c:extLst>
        </c:ser>
        <c:ser>
          <c:idx val="2"/>
          <c:order val="2"/>
          <c:tx>
            <c:strRef>
              <c:f>VF!$H$10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VF!$H$20:$H$27</c:f>
                <c:numCache>
                  <c:formatCode>General</c:formatCode>
                  <c:ptCount val="8"/>
                  <c:pt idx="0">
                    <c:v>6.2013271318686065E-2</c:v>
                  </c:pt>
                  <c:pt idx="1">
                    <c:v>4.7941871593747916E-2</c:v>
                  </c:pt>
                  <c:pt idx="2">
                    <c:v>3.4931055164737906E-2</c:v>
                  </c:pt>
                  <c:pt idx="3">
                    <c:v>3.5284582930047284E-2</c:v>
                  </c:pt>
                  <c:pt idx="4">
                    <c:v>2.4678033474341228E-2</c:v>
                  </c:pt>
                  <c:pt idx="5">
                    <c:v>1.0606570529130314E-3</c:v>
                  </c:pt>
                  <c:pt idx="6">
                    <c:v>1.6970586603593397E-3</c:v>
                  </c:pt>
                  <c:pt idx="7">
                    <c:v>3.2526935705403746E-3</c:v>
                  </c:pt>
                </c:numCache>
              </c:numRef>
            </c:plus>
            <c:minus>
              <c:numRef>
                <c:f>VF!$H$20:$H$27</c:f>
                <c:numCache>
                  <c:formatCode>General</c:formatCode>
                  <c:ptCount val="8"/>
                  <c:pt idx="0">
                    <c:v>6.2013271318686065E-2</c:v>
                  </c:pt>
                  <c:pt idx="1">
                    <c:v>4.7941871593747916E-2</c:v>
                  </c:pt>
                  <c:pt idx="2">
                    <c:v>3.4931055164737906E-2</c:v>
                  </c:pt>
                  <c:pt idx="3">
                    <c:v>3.5284582930047284E-2</c:v>
                  </c:pt>
                  <c:pt idx="4">
                    <c:v>2.4678033474341228E-2</c:v>
                  </c:pt>
                  <c:pt idx="5">
                    <c:v>1.0606570529130314E-3</c:v>
                  </c:pt>
                  <c:pt idx="6">
                    <c:v>1.6970586603593397E-3</c:v>
                  </c:pt>
                  <c:pt idx="7">
                    <c:v>3.2526935705403746E-3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VF!$E$11:$E$18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VF!$H$11:$H$18</c:f>
              <c:numCache>
                <c:formatCode>General</c:formatCode>
                <c:ptCount val="8"/>
                <c:pt idx="0">
                  <c:v>1.2925500273704529</c:v>
                </c:pt>
                <c:pt idx="1">
                  <c:v>1.2630000114440918</c:v>
                </c:pt>
                <c:pt idx="2">
                  <c:v>1.2226000428199768</c:v>
                </c:pt>
                <c:pt idx="3">
                  <c:v>1.0553500056266785</c:v>
                </c:pt>
                <c:pt idx="4">
                  <c:v>0.62885001301765442</c:v>
                </c:pt>
                <c:pt idx="5">
                  <c:v>0.2325500026345253</c:v>
                </c:pt>
                <c:pt idx="6">
                  <c:v>0.11239999905228615</c:v>
                </c:pt>
                <c:pt idx="7">
                  <c:v>8.1000000238418579E-2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6EE-4B20-91E0-2E908BB73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171120"/>
        <c:axId val="416164888"/>
      </c:scatterChart>
      <c:valAx>
        <c:axId val="416171120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6164888"/>
        <c:crosses val="autoZero"/>
        <c:crossBetween val="midCat"/>
      </c:valAx>
      <c:valAx>
        <c:axId val="416164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6171120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HRB!$J$10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HRB!$J$20:$J$27</c:f>
                <c:numCache>
                  <c:formatCode>General</c:formatCode>
                  <c:ptCount val="8"/>
                  <c:pt idx="0">
                    <c:v>4.8507482300764113E-2</c:v>
                  </c:pt>
                  <c:pt idx="1">
                    <c:v>0.10550030531852951</c:v>
                  </c:pt>
                  <c:pt idx="2">
                    <c:v>8.3933594348110985E-2</c:v>
                  </c:pt>
                  <c:pt idx="3">
                    <c:v>5.8831268549810585E-2</c:v>
                  </c:pt>
                  <c:pt idx="4">
                    <c:v>5.7982894636134799E-3</c:v>
                  </c:pt>
                  <c:pt idx="5">
                    <c:v>8.6267012469068115E-3</c:v>
                  </c:pt>
                  <c:pt idx="6">
                    <c:v>3.1112698203620698E-3</c:v>
                  </c:pt>
                  <c:pt idx="7">
                    <c:v>3.6062476776300731E-3</c:v>
                  </c:pt>
                </c:numCache>
              </c:numRef>
            </c:plus>
            <c:minus>
              <c:numRef>
                <c:f>HRB!$J$20:$J$27</c:f>
                <c:numCache>
                  <c:formatCode>General</c:formatCode>
                  <c:ptCount val="8"/>
                  <c:pt idx="0">
                    <c:v>4.8507482300764113E-2</c:v>
                  </c:pt>
                  <c:pt idx="1">
                    <c:v>0.10550030531852951</c:v>
                  </c:pt>
                  <c:pt idx="2">
                    <c:v>8.3933594348110985E-2</c:v>
                  </c:pt>
                  <c:pt idx="3">
                    <c:v>5.8831268549810585E-2</c:v>
                  </c:pt>
                  <c:pt idx="4">
                    <c:v>5.7982894636134799E-3</c:v>
                  </c:pt>
                  <c:pt idx="5">
                    <c:v>8.6267012469068115E-3</c:v>
                  </c:pt>
                  <c:pt idx="6">
                    <c:v>3.1112698203620698E-3</c:v>
                  </c:pt>
                  <c:pt idx="7">
                    <c:v>3.6062476776300731E-3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HRB!$I$11:$I$18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HRB!$J$11:$J$18</c:f>
              <c:numCache>
                <c:formatCode>General</c:formatCode>
                <c:ptCount val="8"/>
                <c:pt idx="0">
                  <c:v>1.3525999784469604</c:v>
                </c:pt>
                <c:pt idx="1">
                  <c:v>1.2233999967575073</c:v>
                </c:pt>
                <c:pt idx="2">
                  <c:v>1.1909500360488892</c:v>
                </c:pt>
                <c:pt idx="3">
                  <c:v>0.82510000467300415</c:v>
                </c:pt>
                <c:pt idx="4">
                  <c:v>0.45880000293254852</c:v>
                </c:pt>
                <c:pt idx="5">
                  <c:v>0.16969999670982361</c:v>
                </c:pt>
                <c:pt idx="6">
                  <c:v>9.0800002217292786E-2</c:v>
                </c:pt>
                <c:pt idx="7">
                  <c:v>7.2450000792741776E-2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71-4946-AD14-6DFEC43A0297}"/>
            </c:ext>
          </c:extLst>
        </c:ser>
        <c:ser>
          <c:idx val="0"/>
          <c:order val="1"/>
          <c:tx>
            <c:strRef>
              <c:f>HRB!$K$10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HRB!$K$20:$K$27</c:f>
                <c:numCache>
                  <c:formatCode>General</c:formatCode>
                  <c:ptCount val="8"/>
                  <c:pt idx="0">
                    <c:v>4.6704355827771049E-2</c:v>
                  </c:pt>
                  <c:pt idx="1">
                    <c:v>7.6685685103389564E-2</c:v>
                  </c:pt>
                  <c:pt idx="2">
                    <c:v>6.0351547522447049E-2</c:v>
                  </c:pt>
                  <c:pt idx="3">
                    <c:v>3.0865190835740471E-2</c:v>
                  </c:pt>
                  <c:pt idx="4">
                    <c:v>1.6935214860980631E-2</c:v>
                  </c:pt>
                  <c:pt idx="5">
                    <c:v>4.4547743736317105E-3</c:v>
                  </c:pt>
                  <c:pt idx="6">
                    <c:v>3.853731337908011E-3</c:v>
                  </c:pt>
                  <c:pt idx="7">
                    <c:v>2.722362409905827E-3</c:v>
                  </c:pt>
                </c:numCache>
              </c:numRef>
            </c:plus>
            <c:minus>
              <c:numRef>
                <c:f>HRB!$K$20:$K$27</c:f>
                <c:numCache>
                  <c:formatCode>General</c:formatCode>
                  <c:ptCount val="8"/>
                  <c:pt idx="0">
                    <c:v>4.6704355827771049E-2</c:v>
                  </c:pt>
                  <c:pt idx="1">
                    <c:v>7.6685685103389564E-2</c:v>
                  </c:pt>
                  <c:pt idx="2">
                    <c:v>6.0351547522447049E-2</c:v>
                  </c:pt>
                  <c:pt idx="3">
                    <c:v>3.0865190835740471E-2</c:v>
                  </c:pt>
                  <c:pt idx="4">
                    <c:v>1.6935214860980631E-2</c:v>
                  </c:pt>
                  <c:pt idx="5">
                    <c:v>4.4547743736317105E-3</c:v>
                  </c:pt>
                  <c:pt idx="6">
                    <c:v>3.853731337908011E-3</c:v>
                  </c:pt>
                  <c:pt idx="7">
                    <c:v>2.722362409905827E-3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HRB!$I$11:$I$18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HRB!$K$11:$K$18</c:f>
              <c:numCache>
                <c:formatCode>General</c:formatCode>
                <c:ptCount val="8"/>
                <c:pt idx="0">
                  <c:v>0.27508666515350344</c:v>
                </c:pt>
                <c:pt idx="1">
                  <c:v>0.25035333633422852</c:v>
                </c:pt>
                <c:pt idx="2">
                  <c:v>0.24018000761667885</c:v>
                </c:pt>
                <c:pt idx="3">
                  <c:v>0.17063333590825397</c:v>
                </c:pt>
                <c:pt idx="4">
                  <c:v>8.8419999678929648E-2</c:v>
                </c:pt>
                <c:pt idx="5">
                  <c:v>3.4439999858538309E-2</c:v>
                </c:pt>
                <c:pt idx="6">
                  <c:v>1.8220000465710959E-2</c:v>
                </c:pt>
                <c:pt idx="7">
                  <c:v>1.4686666925748191E-2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71-4946-AD14-6DFEC43A0297}"/>
            </c:ext>
          </c:extLst>
        </c:ser>
        <c:ser>
          <c:idx val="2"/>
          <c:order val="2"/>
          <c:tx>
            <c:strRef>
              <c:f>HRB!$L$10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HRB!$L$20:$L$27</c:f>
                <c:numCache>
                  <c:formatCode>General</c:formatCode>
                  <c:ptCount val="8"/>
                  <c:pt idx="0">
                    <c:v>4.4901229354777979E-2</c:v>
                  </c:pt>
                  <c:pt idx="1">
                    <c:v>4.7871064888249618E-2</c:v>
                  </c:pt>
                  <c:pt idx="2">
                    <c:v>3.6769500696783107E-2</c:v>
                  </c:pt>
                  <c:pt idx="3">
                    <c:v>2.899113121670357E-3</c:v>
                  </c:pt>
                  <c:pt idx="4">
                    <c:v>2.807214025834778E-2</c:v>
                  </c:pt>
                  <c:pt idx="5">
                    <c:v>2.8284750035660985E-4</c:v>
                  </c:pt>
                  <c:pt idx="6">
                    <c:v>4.5961928554539523E-3</c:v>
                  </c:pt>
                  <c:pt idx="7">
                    <c:v>1.8384771421815808E-3</c:v>
                  </c:pt>
                </c:numCache>
              </c:numRef>
            </c:plus>
            <c:minus>
              <c:numRef>
                <c:f>HRB!$L$20:$L$27</c:f>
                <c:numCache>
                  <c:formatCode>General</c:formatCode>
                  <c:ptCount val="8"/>
                  <c:pt idx="0">
                    <c:v>4.4901229354777979E-2</c:v>
                  </c:pt>
                  <c:pt idx="1">
                    <c:v>4.7871064888249618E-2</c:v>
                  </c:pt>
                  <c:pt idx="2">
                    <c:v>3.6769500696783107E-2</c:v>
                  </c:pt>
                  <c:pt idx="3">
                    <c:v>2.899113121670357E-3</c:v>
                  </c:pt>
                  <c:pt idx="4">
                    <c:v>2.807214025834778E-2</c:v>
                  </c:pt>
                  <c:pt idx="5">
                    <c:v>2.8284750035660985E-4</c:v>
                  </c:pt>
                  <c:pt idx="6">
                    <c:v>4.5961928554539523E-3</c:v>
                  </c:pt>
                  <c:pt idx="7">
                    <c:v>1.8384771421815808E-3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HRB!$I$11:$I$18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HRB!$L$11:$L$18</c:f>
              <c:numCache>
                <c:formatCode>General</c:formatCode>
                <c:ptCount val="8"/>
                <c:pt idx="0">
                  <c:v>1.4528499841690063</c:v>
                </c:pt>
                <c:pt idx="1">
                  <c:v>1.3423500061035156</c:v>
                </c:pt>
                <c:pt idx="2">
                  <c:v>1.2468000054359436</c:v>
                </c:pt>
                <c:pt idx="3">
                  <c:v>0.91135001182556152</c:v>
                </c:pt>
                <c:pt idx="4">
                  <c:v>0.42854999005794525</c:v>
                </c:pt>
                <c:pt idx="5">
                  <c:v>0.17700000107288361</c:v>
                </c:pt>
                <c:pt idx="6">
                  <c:v>9.4950001686811447E-2</c:v>
                </c:pt>
                <c:pt idx="7">
                  <c:v>7.6700001955032349E-2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371-4946-AD14-6DFEC43A0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20208"/>
        <c:axId val="415821192"/>
      </c:scatterChart>
      <c:valAx>
        <c:axId val="415820208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5821192"/>
        <c:crosses val="autoZero"/>
        <c:crossBetween val="midCat"/>
      </c:valAx>
      <c:valAx>
        <c:axId val="41582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5820208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HRB!$F$10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HRB!$F$20:$F$27</c:f>
                <c:numCache>
                  <c:formatCode>General</c:formatCode>
                  <c:ptCount val="8"/>
                  <c:pt idx="0">
                    <c:v>8.7681460705093719E-3</c:v>
                  </c:pt>
                  <c:pt idx="1">
                    <c:v>6.5407357029268365E-2</c:v>
                  </c:pt>
                  <c:pt idx="2">
                    <c:v>3.2385469808376928E-2</c:v>
                  </c:pt>
                  <c:pt idx="3">
                    <c:v>2.255669829509091E-2</c:v>
                  </c:pt>
                  <c:pt idx="4">
                    <c:v>1.8031222583082172E-2</c:v>
                  </c:pt>
                  <c:pt idx="5">
                    <c:v>8.48526696001638E-4</c:v>
                  </c:pt>
                  <c:pt idx="6">
                    <c:v>2.3334497310935204E-3</c:v>
                  </c:pt>
                  <c:pt idx="7">
                    <c:v>7.9195930327274153E-3</c:v>
                  </c:pt>
                </c:numCache>
              </c:numRef>
            </c:plus>
            <c:minus>
              <c:numRef>
                <c:f>HRB!$F$20:$F$27</c:f>
                <c:numCache>
                  <c:formatCode>General</c:formatCode>
                  <c:ptCount val="8"/>
                  <c:pt idx="0">
                    <c:v>8.7681460705093719E-3</c:v>
                  </c:pt>
                  <c:pt idx="1">
                    <c:v>6.5407357029268365E-2</c:v>
                  </c:pt>
                  <c:pt idx="2">
                    <c:v>3.2385469808376928E-2</c:v>
                  </c:pt>
                  <c:pt idx="3">
                    <c:v>2.255669829509091E-2</c:v>
                  </c:pt>
                  <c:pt idx="4">
                    <c:v>1.8031222583082172E-2</c:v>
                  </c:pt>
                  <c:pt idx="5">
                    <c:v>8.48526696001638E-4</c:v>
                  </c:pt>
                  <c:pt idx="6">
                    <c:v>2.3334497310935204E-3</c:v>
                  </c:pt>
                  <c:pt idx="7">
                    <c:v>7.9195930327274153E-3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HRB!$E$11:$E$18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HRB!$F$11:$F$18</c:f>
              <c:numCache>
                <c:formatCode>General</c:formatCode>
                <c:ptCount val="8"/>
                <c:pt idx="0">
                  <c:v>1.3683000206947327</c:v>
                </c:pt>
                <c:pt idx="1">
                  <c:v>1.2926499843597412</c:v>
                </c:pt>
                <c:pt idx="2">
                  <c:v>1.2129000425338745</c:v>
                </c:pt>
                <c:pt idx="3">
                  <c:v>0.78744998574256897</c:v>
                </c:pt>
                <c:pt idx="4">
                  <c:v>0.34325000643730164</c:v>
                </c:pt>
                <c:pt idx="5">
                  <c:v>0.12069999799132347</c:v>
                </c:pt>
                <c:pt idx="6">
                  <c:v>7.26500004529953E-2</c:v>
                </c:pt>
                <c:pt idx="7">
                  <c:v>6.8700000643730164E-2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196-46A9-9B03-8494A7FFC6E3}"/>
            </c:ext>
          </c:extLst>
        </c:ser>
        <c:ser>
          <c:idx val="2"/>
          <c:order val="1"/>
          <c:tx>
            <c:strRef>
              <c:f>HRB!$G$10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HRB!$G$20:$G$27</c:f>
                <c:numCache>
                  <c:formatCode>General</c:formatCode>
                  <c:ptCount val="8"/>
                  <c:pt idx="0">
                    <c:v>2.6516521153234936E-2</c:v>
                  </c:pt>
                  <c:pt idx="1">
                    <c:v>3.5461388959550491E-2</c:v>
                  </c:pt>
                  <c:pt idx="2">
                    <c:v>1.7854458700427484E-2</c:v>
                  </c:pt>
                  <c:pt idx="3">
                    <c:v>4.7588280608165771E-2</c:v>
                  </c:pt>
                  <c:pt idx="4">
                    <c:v>1.7748375082725563E-2</c:v>
                  </c:pt>
                  <c:pt idx="5">
                    <c:v>3.853731337908011E-3</c:v>
                  </c:pt>
                  <c:pt idx="6">
                    <c:v>1.5556349101810349E-3</c:v>
                  </c:pt>
                  <c:pt idx="7">
                    <c:v>7.7640300685448945E-3</c:v>
                  </c:pt>
                </c:numCache>
              </c:numRef>
            </c:plus>
            <c:minus>
              <c:numRef>
                <c:f>HRB!$G$20:$G$27</c:f>
                <c:numCache>
                  <c:formatCode>General</c:formatCode>
                  <c:ptCount val="8"/>
                  <c:pt idx="0">
                    <c:v>2.6516521153234936E-2</c:v>
                  </c:pt>
                  <c:pt idx="1">
                    <c:v>3.5461388959550491E-2</c:v>
                  </c:pt>
                  <c:pt idx="2">
                    <c:v>1.7854458700427484E-2</c:v>
                  </c:pt>
                  <c:pt idx="3">
                    <c:v>4.7588280608165771E-2</c:v>
                  </c:pt>
                  <c:pt idx="4">
                    <c:v>1.7748375082725563E-2</c:v>
                  </c:pt>
                  <c:pt idx="5">
                    <c:v>3.853731337908011E-3</c:v>
                  </c:pt>
                  <c:pt idx="6">
                    <c:v>1.5556349101810349E-3</c:v>
                  </c:pt>
                  <c:pt idx="7">
                    <c:v>7.7640300685448945E-3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HRB!$E$11:$E$18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HRB!$G$11:$G$18</c:f>
              <c:numCache>
                <c:formatCode>General</c:formatCode>
                <c:ptCount val="8"/>
                <c:pt idx="0">
                  <c:v>0.2756666660308838</c:v>
                </c:pt>
                <c:pt idx="1">
                  <c:v>0.26141999562581381</c:v>
                </c:pt>
                <c:pt idx="2">
                  <c:v>0.23956667582194008</c:v>
                </c:pt>
                <c:pt idx="3">
                  <c:v>0.15735999743143719</c:v>
                </c:pt>
                <c:pt idx="4">
                  <c:v>6.4626667896906534E-2</c:v>
                </c:pt>
                <c:pt idx="5">
                  <c:v>2.3959999779860179E-2</c:v>
                </c:pt>
                <c:pt idx="6">
                  <c:v>1.4606666564941407E-2</c:v>
                </c:pt>
                <c:pt idx="7">
                  <c:v>1.4524000088373814E-2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196-46A9-9B03-8494A7FFC6E3}"/>
            </c:ext>
          </c:extLst>
        </c:ser>
        <c:ser>
          <c:idx val="1"/>
          <c:order val="2"/>
          <c:tx>
            <c:strRef>
              <c:f>HRB!$H$10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HRB!$H$20:$H$27</c:f>
                <c:numCache>
                  <c:formatCode>General</c:formatCode>
                  <c:ptCount val="8"/>
                  <c:pt idx="0">
                    <c:v>4.4264896235960499E-2</c:v>
                  </c:pt>
                  <c:pt idx="1">
                    <c:v>5.5154208898326148E-3</c:v>
                  </c:pt>
                  <c:pt idx="2">
                    <c:v>3.3234475924780382E-3</c:v>
                  </c:pt>
                  <c:pt idx="3">
                    <c:v>7.2619862921240633E-2</c:v>
                  </c:pt>
                  <c:pt idx="4">
                    <c:v>1.7465527582368953E-2</c:v>
                  </c:pt>
                  <c:pt idx="5">
                    <c:v>6.8589359798143842E-3</c:v>
                  </c:pt>
                  <c:pt idx="6">
                    <c:v>7.778200892685494E-4</c:v>
                  </c:pt>
                  <c:pt idx="7">
                    <c:v>7.6084671043623736E-3</c:v>
                  </c:pt>
                </c:numCache>
              </c:numRef>
            </c:plus>
            <c:minus>
              <c:numRef>
                <c:f>HRB!$H$20:$H$27</c:f>
                <c:numCache>
                  <c:formatCode>General</c:formatCode>
                  <c:ptCount val="8"/>
                  <c:pt idx="0">
                    <c:v>4.4264896235960499E-2</c:v>
                  </c:pt>
                  <c:pt idx="1">
                    <c:v>5.5154208898326148E-3</c:v>
                  </c:pt>
                  <c:pt idx="2">
                    <c:v>3.3234475924780382E-3</c:v>
                  </c:pt>
                  <c:pt idx="3">
                    <c:v>7.2619862921240633E-2</c:v>
                  </c:pt>
                  <c:pt idx="4">
                    <c:v>1.7465527582368953E-2</c:v>
                  </c:pt>
                  <c:pt idx="5">
                    <c:v>6.8589359798143842E-3</c:v>
                  </c:pt>
                  <c:pt idx="6">
                    <c:v>7.778200892685494E-4</c:v>
                  </c:pt>
                  <c:pt idx="7">
                    <c:v>7.6084671043623736E-3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HRB!$E$11:$E$18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HRB!$H$11:$H$18</c:f>
              <c:numCache>
                <c:formatCode>General</c:formatCode>
                <c:ptCount val="8"/>
                <c:pt idx="0">
                  <c:v>1.4296999573707581</c:v>
                </c:pt>
                <c:pt idx="1">
                  <c:v>1.332099974155426</c:v>
                </c:pt>
                <c:pt idx="2">
                  <c:v>1.1653500199317932</c:v>
                </c:pt>
                <c:pt idx="3">
                  <c:v>0.7341499924659729</c:v>
                </c:pt>
                <c:pt idx="4">
                  <c:v>0.29524999856948853</c:v>
                </c:pt>
                <c:pt idx="5">
                  <c:v>0.11315000057220459</c:v>
                </c:pt>
                <c:pt idx="6">
                  <c:v>7.434999942779541E-2</c:v>
                </c:pt>
                <c:pt idx="7">
                  <c:v>7.5080001354217496E-2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196-46A9-9B03-8494A7FFC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163744"/>
        <c:axId val="426161448"/>
      </c:scatterChart>
      <c:valAx>
        <c:axId val="426163744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26161448"/>
        <c:crosses val="autoZero"/>
        <c:crossBetween val="midCat"/>
      </c:valAx>
      <c:valAx>
        <c:axId val="426161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26163744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HRB!$B$10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HRB!$B$20:$B$27</c:f>
                <c:numCache>
                  <c:formatCode>General</c:formatCode>
                  <c:ptCount val="8"/>
                  <c:pt idx="0">
                    <c:v>1.626362590338379E-3</c:v>
                  </c:pt>
                  <c:pt idx="1">
                    <c:v>3.0971274453442391E-2</c:v>
                  </c:pt>
                  <c:pt idx="2">
                    <c:v>3.542602775364985E-2</c:v>
                  </c:pt>
                  <c:pt idx="3">
                    <c:v>6.6538747030694803E-2</c:v>
                  </c:pt>
                  <c:pt idx="4">
                    <c:v>3.5708833107157945E-2</c:v>
                  </c:pt>
                  <c:pt idx="5">
                    <c:v>6.3498189085421888E-2</c:v>
                  </c:pt>
                  <c:pt idx="6">
                    <c:v>2.474884017983953E-3</c:v>
                  </c:pt>
                  <c:pt idx="7">
                    <c:v>2.2627420706892189E-2</c:v>
                  </c:pt>
                </c:numCache>
              </c:numRef>
            </c:plus>
            <c:minus>
              <c:numRef>
                <c:f>HRB!$B$20:$B$27</c:f>
                <c:numCache>
                  <c:formatCode>General</c:formatCode>
                  <c:ptCount val="8"/>
                  <c:pt idx="0">
                    <c:v>1.626362590338379E-3</c:v>
                  </c:pt>
                  <c:pt idx="1">
                    <c:v>3.0971274453442391E-2</c:v>
                  </c:pt>
                  <c:pt idx="2">
                    <c:v>3.542602775364985E-2</c:v>
                  </c:pt>
                  <c:pt idx="3">
                    <c:v>6.6538747030694803E-2</c:v>
                  </c:pt>
                  <c:pt idx="4">
                    <c:v>3.5708833107157945E-2</c:v>
                  </c:pt>
                  <c:pt idx="5">
                    <c:v>6.3498189085421888E-2</c:v>
                  </c:pt>
                  <c:pt idx="6">
                    <c:v>2.474884017983953E-3</c:v>
                  </c:pt>
                  <c:pt idx="7">
                    <c:v>2.2627420706892189E-2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HRB!$A$11:$A$18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HRB!$B$11:$B$18</c:f>
              <c:numCache>
                <c:formatCode>General</c:formatCode>
                <c:ptCount val="8"/>
                <c:pt idx="0">
                  <c:v>1.4510500431060791</c:v>
                </c:pt>
                <c:pt idx="1">
                  <c:v>1.3527000546455383</c:v>
                </c:pt>
                <c:pt idx="2">
                  <c:v>1.3923500180244446</c:v>
                </c:pt>
                <c:pt idx="3">
                  <c:v>1.2117500305175781</c:v>
                </c:pt>
                <c:pt idx="4">
                  <c:v>1.0376499891281128</c:v>
                </c:pt>
                <c:pt idx="5">
                  <c:v>0.65200001001358032</c:v>
                </c:pt>
                <c:pt idx="6">
                  <c:v>0.35244999825954437</c:v>
                </c:pt>
                <c:pt idx="7">
                  <c:v>0.22609999775886536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D99-400A-A246-B518C7F4D335}"/>
            </c:ext>
          </c:extLst>
        </c:ser>
        <c:ser>
          <c:idx val="2"/>
          <c:order val="1"/>
          <c:tx>
            <c:strRef>
              <c:f>HRB!$C$10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HRB!$C$20:$C$27</c:f>
                <c:numCache>
                  <c:formatCode>General</c:formatCode>
                  <c:ptCount val="8"/>
                  <c:pt idx="0">
                    <c:v>1.7111999817059576E-2</c:v>
                  </c:pt>
                  <c:pt idx="1">
                    <c:v>2.8991384097794635E-2</c:v>
                  </c:pt>
                  <c:pt idx="2">
                    <c:v>2.3794171914219269E-2</c:v>
                  </c:pt>
                  <c:pt idx="3">
                    <c:v>3.3481498603902732E-2</c:v>
                  </c:pt>
                  <c:pt idx="4">
                    <c:v>4.8861031139497746E-2</c:v>
                  </c:pt>
                  <c:pt idx="5">
                    <c:v>6.8872207298500451E-2</c:v>
                  </c:pt>
                  <c:pt idx="6">
                    <c:v>4.5961981238100153E-3</c:v>
                  </c:pt>
                  <c:pt idx="7">
                    <c:v>2.8814609678427819E-2</c:v>
                  </c:pt>
                </c:numCache>
              </c:numRef>
            </c:plus>
            <c:minus>
              <c:numRef>
                <c:f>HRB!$C$20:$C$27</c:f>
                <c:numCache>
                  <c:formatCode>General</c:formatCode>
                  <c:ptCount val="8"/>
                  <c:pt idx="0">
                    <c:v>1.7111999817059576E-2</c:v>
                  </c:pt>
                  <c:pt idx="1">
                    <c:v>2.8991384097794635E-2</c:v>
                  </c:pt>
                  <c:pt idx="2">
                    <c:v>2.3794171914219269E-2</c:v>
                  </c:pt>
                  <c:pt idx="3">
                    <c:v>3.3481498603902732E-2</c:v>
                  </c:pt>
                  <c:pt idx="4">
                    <c:v>4.8861031139497746E-2</c:v>
                  </c:pt>
                  <c:pt idx="5">
                    <c:v>6.8872207298500451E-2</c:v>
                  </c:pt>
                  <c:pt idx="6">
                    <c:v>4.5961981238100153E-3</c:v>
                  </c:pt>
                  <c:pt idx="7">
                    <c:v>2.8814609678427819E-2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HRB!$A$11:$A$18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HRB!$C$11:$C$18</c:f>
              <c:numCache>
                <c:formatCode>General</c:formatCode>
                <c:ptCount val="8"/>
                <c:pt idx="0">
                  <c:v>0.72650000000000003</c:v>
                </c:pt>
                <c:pt idx="1">
                  <c:v>0.42680000000000001</c:v>
                </c:pt>
                <c:pt idx="2">
                  <c:v>0.27561333179473879</c:v>
                </c:pt>
                <c:pt idx="3">
                  <c:v>0.24553333918253578</c:v>
                </c:pt>
                <c:pt idx="4">
                  <c:v>0.19972666501998901</c:v>
                </c:pt>
                <c:pt idx="5">
                  <c:v>0.12966000239054362</c:v>
                </c:pt>
                <c:pt idx="6">
                  <c:v>6.7686667044957488E-2</c:v>
                </c:pt>
                <c:pt idx="7">
                  <c:v>4.6866667270660398E-2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D99-400A-A246-B518C7F4D335}"/>
            </c:ext>
          </c:extLst>
        </c:ser>
        <c:ser>
          <c:idx val="1"/>
          <c:order val="2"/>
          <c:tx>
            <c:strRef>
              <c:f>HRB!$D$10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HRB!$D$20:$D$27</c:f>
                <c:numCache>
                  <c:formatCode>General</c:formatCode>
                  <c:ptCount val="8"/>
                  <c:pt idx="0">
                    <c:v>3.2597637043780769E-2</c:v>
                  </c:pt>
                  <c:pt idx="1">
                    <c:v>2.7011493742146876E-2</c:v>
                  </c:pt>
                  <c:pt idx="2">
                    <c:v>1.216231607478869E-2</c:v>
                  </c:pt>
                  <c:pt idx="3">
                    <c:v>4.2425017711065935E-4</c:v>
                  </c:pt>
                  <c:pt idx="4">
                    <c:v>6.2013229171837554E-2</c:v>
                  </c:pt>
                  <c:pt idx="5">
                    <c:v>7.4246225511579014E-2</c:v>
                  </c:pt>
                  <c:pt idx="6">
                    <c:v>6.7175122296360785E-3</c:v>
                  </c:pt>
                  <c:pt idx="7">
                    <c:v>3.5001798649963445E-2</c:v>
                  </c:pt>
                </c:numCache>
              </c:numRef>
            </c:plus>
            <c:minus>
              <c:numRef>
                <c:f>HRB!$D$20:$D$27</c:f>
                <c:numCache>
                  <c:formatCode>General</c:formatCode>
                  <c:ptCount val="8"/>
                  <c:pt idx="0">
                    <c:v>3.2597637043780769E-2</c:v>
                  </c:pt>
                  <c:pt idx="1">
                    <c:v>2.7011493742146876E-2</c:v>
                  </c:pt>
                  <c:pt idx="2">
                    <c:v>1.216231607478869E-2</c:v>
                  </c:pt>
                  <c:pt idx="3">
                    <c:v>4.2425017711065935E-4</c:v>
                  </c:pt>
                  <c:pt idx="4">
                    <c:v>6.2013229171837554E-2</c:v>
                  </c:pt>
                  <c:pt idx="5">
                    <c:v>7.4246225511579014E-2</c:v>
                  </c:pt>
                  <c:pt idx="6">
                    <c:v>6.7175122296360785E-3</c:v>
                  </c:pt>
                  <c:pt idx="7">
                    <c:v>3.5001798649963445E-2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HRB!$A$11:$A$18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HRB!$D$11:$D$18</c:f>
              <c:numCache>
                <c:formatCode>General</c:formatCode>
                <c:ptCount val="8"/>
                <c:pt idx="0">
                  <c:v>1.4741500020027161</c:v>
                </c:pt>
                <c:pt idx="1">
                  <c:v>1.3504000306129456</c:v>
                </c:pt>
                <c:pt idx="2">
                  <c:v>1.3580999970436096</c:v>
                </c:pt>
                <c:pt idx="3">
                  <c:v>1.2598000168800354</c:v>
                </c:pt>
                <c:pt idx="4">
                  <c:v>0.96444997191429138</c:v>
                </c:pt>
                <c:pt idx="5">
                  <c:v>0.58840000629425049</c:v>
                </c:pt>
                <c:pt idx="6">
                  <c:v>0.3056500107049942</c:v>
                </c:pt>
                <c:pt idx="7">
                  <c:v>0.22605000436306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D99-400A-A246-B518C7F4D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844576"/>
        <c:axId val="416852448"/>
      </c:scatterChart>
      <c:valAx>
        <c:axId val="416844576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6852448"/>
        <c:crosses val="autoZero"/>
        <c:crossBetween val="midCat"/>
      </c:valAx>
      <c:valAx>
        <c:axId val="416852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6844576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'SKBR3-PBMC'!$C$23</c:f>
              <c:strCache>
                <c:ptCount val="1"/>
                <c:pt idx="0">
                  <c:v>Her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'SKBR3-PBMC'!$J$28:$J$30</c:f>
                <c:numCache>
                  <c:formatCode>General</c:formatCode>
                  <c:ptCount val="3"/>
                  <c:pt idx="0">
                    <c:v>0.21933126043373033</c:v>
                  </c:pt>
                  <c:pt idx="1">
                    <c:v>4.1285884316937445</c:v>
                  </c:pt>
                  <c:pt idx="2">
                    <c:v>2.5997205280821549</c:v>
                  </c:pt>
                </c:numCache>
              </c:numRef>
            </c:plus>
            <c:minus>
              <c:numRef>
                <c:f>'SKBR3-PBMC'!$J$28:$J$30</c:f>
                <c:numCache>
                  <c:formatCode>General</c:formatCode>
                  <c:ptCount val="3"/>
                  <c:pt idx="0">
                    <c:v>0.21933126043373033</c:v>
                  </c:pt>
                  <c:pt idx="1">
                    <c:v>4.1285884316937445</c:v>
                  </c:pt>
                  <c:pt idx="2">
                    <c:v>2.5997205280821549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'SKBR3-PBMC'!$B$24:$B$26</c:f>
              <c:numCache>
                <c:formatCode>General</c:formatCode>
                <c:ptCount val="3"/>
                <c:pt idx="0">
                  <c:v>10</c:v>
                </c:pt>
                <c:pt idx="1">
                  <c:v>3.3333333333333335</c:v>
                </c:pt>
                <c:pt idx="2">
                  <c:v>1.1111111111111112</c:v>
                </c:pt>
              </c:numCache>
            </c:numRef>
          </c:cat>
          <c:val>
            <c:numRef>
              <c:f>'SKBR3-PBMC'!$C$24:$C$26</c:f>
              <c:numCache>
                <c:formatCode>General</c:formatCode>
                <c:ptCount val="3"/>
                <c:pt idx="0">
                  <c:v>12.547135384989662</c:v>
                </c:pt>
                <c:pt idx="1">
                  <c:v>3.3329278676560077</c:v>
                </c:pt>
                <c:pt idx="2">
                  <c:v>2.5757207152414594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3CA-975D-F00D38433158}"/>
            </c:ext>
          </c:extLst>
        </c:ser>
        <c:ser>
          <c:idx val="1"/>
          <c:order val="1"/>
          <c:tx>
            <c:strRef>
              <c:f>'SKBR3-PBMC'!$D$23</c:f>
              <c:strCache>
                <c:ptCount val="1"/>
                <c:pt idx="0">
                  <c:v>RTX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'SKBR3-PBMC'!$K$28:$K$30</c:f>
                <c:numCache>
                  <c:formatCode>General</c:formatCode>
                  <c:ptCount val="3"/>
                  <c:pt idx="0">
                    <c:v>5.0317171511267604</c:v>
                  </c:pt>
                  <c:pt idx="1">
                    <c:v>3.1093431626193535</c:v>
                  </c:pt>
                  <c:pt idx="2">
                    <c:v>4.1608430288163509</c:v>
                  </c:pt>
                </c:numCache>
              </c:numRef>
            </c:plus>
            <c:minus>
              <c:numRef>
                <c:f>'SKBR3-PBMC'!$K$28:$K$30</c:f>
                <c:numCache>
                  <c:formatCode>General</c:formatCode>
                  <c:ptCount val="3"/>
                  <c:pt idx="0">
                    <c:v>5.0317171511267604</c:v>
                  </c:pt>
                  <c:pt idx="1">
                    <c:v>3.1093431626193535</c:v>
                  </c:pt>
                  <c:pt idx="2">
                    <c:v>4.1608430288163509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'SKBR3-PBMC'!$B$24:$B$26</c:f>
              <c:numCache>
                <c:formatCode>General</c:formatCode>
                <c:ptCount val="3"/>
                <c:pt idx="0">
                  <c:v>10</c:v>
                </c:pt>
                <c:pt idx="1">
                  <c:v>3.3333333333333335</c:v>
                </c:pt>
                <c:pt idx="2">
                  <c:v>1.1111111111111112</c:v>
                </c:pt>
              </c:numCache>
            </c:numRef>
          </c:cat>
          <c:val>
            <c:numRef>
              <c:f>'SKBR3-PBMC'!$D$24:$D$26</c:f>
              <c:numCache>
                <c:formatCode>General</c:formatCode>
                <c:ptCount val="3"/>
                <c:pt idx="0">
                  <c:v>41.010825933584712</c:v>
                </c:pt>
                <c:pt idx="1">
                  <c:v>16.415277946721812</c:v>
                </c:pt>
                <c:pt idx="2">
                  <c:v>16.168957547743585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3CA-975D-F00D38433158}"/>
            </c:ext>
          </c:extLst>
        </c:ser>
        <c:ser>
          <c:idx val="2"/>
          <c:order val="2"/>
          <c:tx>
            <c:strRef>
              <c:f>'SKBR3-PBMC'!$E$23</c:f>
              <c:strCache>
                <c:ptCount val="1"/>
                <c:pt idx="0">
                  <c:v>DHS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'SKBR3-PBMC'!$L$28:$L$30</c:f>
                <c:numCache>
                  <c:formatCode>General</c:formatCode>
                  <c:ptCount val="3"/>
                  <c:pt idx="0">
                    <c:v>0.4193097625938963</c:v>
                  </c:pt>
                  <c:pt idx="1">
                    <c:v>2.3674874287993788</c:v>
                  </c:pt>
                  <c:pt idx="2">
                    <c:v>0.10966563021686548</c:v>
                  </c:pt>
                </c:numCache>
              </c:numRef>
            </c:plus>
            <c:minus>
              <c:numRef>
                <c:f>'SKBR3-PBMC'!$L$28:$L$30</c:f>
                <c:numCache>
                  <c:formatCode>General</c:formatCode>
                  <c:ptCount val="3"/>
                  <c:pt idx="0">
                    <c:v>0.4193097625938963</c:v>
                  </c:pt>
                  <c:pt idx="1">
                    <c:v>2.3674874287993788</c:v>
                  </c:pt>
                  <c:pt idx="2">
                    <c:v>0.10966563021686548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'SKBR3-PBMC'!$B$24:$B$26</c:f>
              <c:numCache>
                <c:formatCode>General</c:formatCode>
                <c:ptCount val="3"/>
                <c:pt idx="0">
                  <c:v>10</c:v>
                </c:pt>
                <c:pt idx="1">
                  <c:v>3.3333333333333335</c:v>
                </c:pt>
                <c:pt idx="2">
                  <c:v>1.1111111111111112</c:v>
                </c:pt>
              </c:numCache>
            </c:numRef>
          </c:cat>
          <c:val>
            <c:numRef>
              <c:f>'SKBR3-PBMC'!$E$24:$E$26</c:f>
              <c:numCache>
                <c:formatCode>General</c:formatCode>
                <c:ptCount val="3"/>
                <c:pt idx="0">
                  <c:v>37.060576572193163</c:v>
                </c:pt>
                <c:pt idx="1">
                  <c:v>13.267850626444474</c:v>
                </c:pt>
                <c:pt idx="2">
                  <c:v>9.0347889551149532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3CA-975D-F00D38433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3939224"/>
        <c:axId val="303942504"/>
      </c:barChart>
      <c:catAx>
        <c:axId val="30393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3942504"/>
        <c:crosses val="autoZero"/>
        <c:auto val="1"/>
        <c:lblAlgn val="ctr"/>
        <c:lblOffset val="100"/>
        <c:noMultiLvlLbl val="0"/>
      </c:catAx>
      <c:valAx>
        <c:axId val="303942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3939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Sheet2!$G$2</c:f>
              <c:strCache>
                <c:ptCount val="1"/>
                <c:pt idx="0">
                  <c:v>RTX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Sheet2!$G$7:$G$9</c:f>
                <c:numCache>
                  <c:formatCode>General</c:formatCode>
                  <c:ptCount val="3"/>
                  <c:pt idx="0">
                    <c:v>4.8223881960481794E-2</c:v>
                  </c:pt>
                  <c:pt idx="1">
                    <c:v>1.7055917362827744</c:v>
                  </c:pt>
                  <c:pt idx="2">
                    <c:v>0.22358305032771528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Sheet2!$F$3:$F$5</c:f>
              <c:numCache>
                <c:formatCode>General</c:formatCode>
                <c:ptCount val="3"/>
                <c:pt idx="0">
                  <c:v>20</c:v>
                </c:pt>
                <c:pt idx="1">
                  <c:v>5</c:v>
                </c:pt>
                <c:pt idx="2">
                  <c:v>1.25</c:v>
                </c:pt>
              </c:numCache>
            </c:numRef>
          </c:cat>
          <c:val>
            <c:numRef>
              <c:f>Sheet2!$G$3:$G$5</c:f>
              <c:numCache>
                <c:formatCode>General</c:formatCode>
                <c:ptCount val="3"/>
                <c:pt idx="0">
                  <c:v>9.1591079588078834</c:v>
                </c:pt>
                <c:pt idx="1">
                  <c:v>11.669074619402963</c:v>
                </c:pt>
                <c:pt idx="2">
                  <c:v>4.0363044745460162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10-4AF3-BBAE-6F83394E984C}"/>
            </c:ext>
          </c:extLst>
        </c:ser>
        <c:ser>
          <c:idx val="1"/>
          <c:order val="1"/>
          <c:tx>
            <c:strRef>
              <c:f>Sheet2!$H$2</c:f>
              <c:strCache>
                <c:ptCount val="1"/>
                <c:pt idx="0">
                  <c:v>HER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Sheet2!$H$7:$H$9</c:f>
                <c:numCache>
                  <c:formatCode>General</c:formatCode>
                  <c:ptCount val="3"/>
                  <c:pt idx="0">
                    <c:v>1.0614554418012307</c:v>
                  </c:pt>
                  <c:pt idx="1">
                    <c:v>0.8555977717885882</c:v>
                  </c:pt>
                  <c:pt idx="2">
                    <c:v>0.15843556187096969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Sheet2!$F$3:$F$5</c:f>
              <c:numCache>
                <c:formatCode>General</c:formatCode>
                <c:ptCount val="3"/>
                <c:pt idx="0">
                  <c:v>20</c:v>
                </c:pt>
                <c:pt idx="1">
                  <c:v>5</c:v>
                </c:pt>
                <c:pt idx="2">
                  <c:v>1.25</c:v>
                </c:pt>
              </c:numCache>
            </c:numRef>
          </c:cat>
          <c:val>
            <c:numRef>
              <c:f>Sheet2!$H$3:$H$5</c:f>
              <c:numCache>
                <c:formatCode>General</c:formatCode>
                <c:ptCount val="3"/>
                <c:pt idx="0">
                  <c:v>23.563474801554104</c:v>
                </c:pt>
                <c:pt idx="1">
                  <c:v>18.742915505717157</c:v>
                </c:pt>
                <c:pt idx="2">
                  <c:v>10.192604946306542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10-4AF3-BBAE-6F83394E984C}"/>
            </c:ext>
          </c:extLst>
        </c:ser>
        <c:ser>
          <c:idx val="2"/>
          <c:order val="2"/>
          <c:tx>
            <c:strRef>
              <c:f>Sheet2!$I$2</c:f>
              <c:strCache>
                <c:ptCount val="1"/>
                <c:pt idx="0">
                  <c:v>Her-DHS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Sheet2!$I$7:$I$9</c:f>
                <c:numCache>
                  <c:formatCode>General</c:formatCode>
                  <c:ptCount val="3"/>
                  <c:pt idx="0">
                    <c:v>1.5650574852939243</c:v>
                  </c:pt>
                  <c:pt idx="1">
                    <c:v>0.55551734177553269</c:v>
                  </c:pt>
                  <c:pt idx="2">
                    <c:v>4.313620188612437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Sheet2!$F$3:$F$5</c:f>
              <c:numCache>
                <c:formatCode>General</c:formatCode>
                <c:ptCount val="3"/>
                <c:pt idx="0">
                  <c:v>20</c:v>
                </c:pt>
                <c:pt idx="1">
                  <c:v>5</c:v>
                </c:pt>
                <c:pt idx="2">
                  <c:v>1.25</c:v>
                </c:pt>
              </c:numCache>
            </c:numRef>
          </c:cat>
          <c:val>
            <c:numRef>
              <c:f>Sheet2!$I$3:$I$5</c:f>
              <c:numCache>
                <c:formatCode>General</c:formatCode>
                <c:ptCount val="3"/>
                <c:pt idx="0">
                  <c:v>27.383393548807085</c:v>
                </c:pt>
                <c:pt idx="1">
                  <c:v>25.202137214527703</c:v>
                </c:pt>
                <c:pt idx="2">
                  <c:v>14.63356478046634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10-4AF3-BBAE-6F83394E9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419560"/>
        <c:axId val="463420872"/>
      </c:barChart>
      <c:catAx>
        <c:axId val="46341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3420872"/>
        <c:crosses val="autoZero"/>
        <c:auto val="1"/>
        <c:lblAlgn val="ctr"/>
        <c:lblOffset val="100"/>
        <c:noMultiLvlLbl val="0"/>
      </c:catAx>
      <c:valAx>
        <c:axId val="463420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3419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'WT 6.0'!$B$1</c:f>
              <c:strCache>
                <c:ptCount val="1"/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'WT 6.0'!$A$2:$A$292</c:f>
              <c:numCache>
                <c:formatCode>General</c:formatCode>
                <c:ptCount val="29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  <c:pt idx="213">
                  <c:v>198</c:v>
                </c:pt>
                <c:pt idx="214">
                  <c:v>199</c:v>
                </c:pt>
                <c:pt idx="215">
                  <c:v>200</c:v>
                </c:pt>
                <c:pt idx="216">
                  <c:v>201</c:v>
                </c:pt>
                <c:pt idx="217">
                  <c:v>202</c:v>
                </c:pt>
                <c:pt idx="218">
                  <c:v>203</c:v>
                </c:pt>
                <c:pt idx="219">
                  <c:v>204</c:v>
                </c:pt>
                <c:pt idx="220">
                  <c:v>205</c:v>
                </c:pt>
                <c:pt idx="221">
                  <c:v>206</c:v>
                </c:pt>
                <c:pt idx="222">
                  <c:v>207</c:v>
                </c:pt>
                <c:pt idx="223">
                  <c:v>208</c:v>
                </c:pt>
                <c:pt idx="224">
                  <c:v>209</c:v>
                </c:pt>
                <c:pt idx="225">
                  <c:v>210</c:v>
                </c:pt>
                <c:pt idx="226">
                  <c:v>211</c:v>
                </c:pt>
                <c:pt idx="227">
                  <c:v>212</c:v>
                </c:pt>
                <c:pt idx="228">
                  <c:v>213</c:v>
                </c:pt>
                <c:pt idx="229">
                  <c:v>214</c:v>
                </c:pt>
                <c:pt idx="230">
                  <c:v>215</c:v>
                </c:pt>
                <c:pt idx="231">
                  <c:v>216</c:v>
                </c:pt>
                <c:pt idx="232">
                  <c:v>217</c:v>
                </c:pt>
                <c:pt idx="233">
                  <c:v>218</c:v>
                </c:pt>
                <c:pt idx="234">
                  <c:v>219</c:v>
                </c:pt>
                <c:pt idx="235">
                  <c:v>220</c:v>
                </c:pt>
                <c:pt idx="236">
                  <c:v>221</c:v>
                </c:pt>
                <c:pt idx="237">
                  <c:v>222</c:v>
                </c:pt>
                <c:pt idx="238">
                  <c:v>223</c:v>
                </c:pt>
                <c:pt idx="239">
                  <c:v>224</c:v>
                </c:pt>
                <c:pt idx="240">
                  <c:v>225</c:v>
                </c:pt>
                <c:pt idx="241">
                  <c:v>226</c:v>
                </c:pt>
                <c:pt idx="242">
                  <c:v>227</c:v>
                </c:pt>
                <c:pt idx="243">
                  <c:v>228</c:v>
                </c:pt>
                <c:pt idx="244">
                  <c:v>229</c:v>
                </c:pt>
                <c:pt idx="245">
                  <c:v>230</c:v>
                </c:pt>
                <c:pt idx="246">
                  <c:v>231</c:v>
                </c:pt>
                <c:pt idx="247">
                  <c:v>232</c:v>
                </c:pt>
                <c:pt idx="248">
                  <c:v>233</c:v>
                </c:pt>
                <c:pt idx="249">
                  <c:v>234</c:v>
                </c:pt>
                <c:pt idx="250">
                  <c:v>235</c:v>
                </c:pt>
                <c:pt idx="251">
                  <c:v>236</c:v>
                </c:pt>
                <c:pt idx="252">
                  <c:v>237</c:v>
                </c:pt>
                <c:pt idx="253">
                  <c:v>238</c:v>
                </c:pt>
                <c:pt idx="254">
                  <c:v>239</c:v>
                </c:pt>
                <c:pt idx="255">
                  <c:v>240</c:v>
                </c:pt>
                <c:pt idx="256">
                  <c:v>241</c:v>
                </c:pt>
                <c:pt idx="257">
                  <c:v>242</c:v>
                </c:pt>
                <c:pt idx="258">
                  <c:v>243</c:v>
                </c:pt>
                <c:pt idx="259">
                  <c:v>244</c:v>
                </c:pt>
                <c:pt idx="260">
                  <c:v>245</c:v>
                </c:pt>
                <c:pt idx="261">
                  <c:v>246</c:v>
                </c:pt>
                <c:pt idx="262">
                  <c:v>247</c:v>
                </c:pt>
                <c:pt idx="263">
                  <c:v>248</c:v>
                </c:pt>
                <c:pt idx="264">
                  <c:v>249</c:v>
                </c:pt>
                <c:pt idx="265">
                  <c:v>250</c:v>
                </c:pt>
                <c:pt idx="266">
                  <c:v>251</c:v>
                </c:pt>
                <c:pt idx="267">
                  <c:v>252</c:v>
                </c:pt>
              </c:numCache>
            </c:numRef>
          </c:xVal>
          <c:yVal>
            <c:numRef>
              <c:f>'WT 6.0'!$B$2:$B$292</c:f>
              <c:numCache>
                <c:formatCode>General</c:formatCode>
                <c:ptCount val="291"/>
                <c:pt idx="0">
                  <c:v>0.17425499999999999</c:v>
                </c:pt>
                <c:pt idx="1">
                  <c:v>0.201599</c:v>
                </c:pt>
                <c:pt idx="2">
                  <c:v>4.6875E-2</c:v>
                </c:pt>
                <c:pt idx="3">
                  <c:v>0.23791499999999999</c:v>
                </c:pt>
                <c:pt idx="4">
                  <c:v>8.9843800000000001E-2</c:v>
                </c:pt>
                <c:pt idx="5">
                  <c:v>4.4921900000000001E-2</c:v>
                </c:pt>
                <c:pt idx="6">
                  <c:v>-6.6406300000000001E-2</c:v>
                </c:pt>
                <c:pt idx="7">
                  <c:v>-9.9609400000000001E-2</c:v>
                </c:pt>
                <c:pt idx="8">
                  <c:v>9.6923800000000004E-2</c:v>
                </c:pt>
                <c:pt idx="9">
                  <c:v>0.117981</c:v>
                </c:pt>
                <c:pt idx="10">
                  <c:v>-4.8828099999999999E-2</c:v>
                </c:pt>
                <c:pt idx="11">
                  <c:v>0.162109</c:v>
                </c:pt>
                <c:pt idx="12">
                  <c:v>0.180115</c:v>
                </c:pt>
                <c:pt idx="13">
                  <c:v>-0.10192900000000001</c:v>
                </c:pt>
                <c:pt idx="14">
                  <c:v>0.19458</c:v>
                </c:pt>
                <c:pt idx="15">
                  <c:v>-3.0822800000000001E-2</c:v>
                </c:pt>
                <c:pt idx="16">
                  <c:v>-86.558199999999999</c:v>
                </c:pt>
                <c:pt idx="17">
                  <c:v>163.208</c:v>
                </c:pt>
                <c:pt idx="18">
                  <c:v>65.442999999999998</c:v>
                </c:pt>
                <c:pt idx="19">
                  <c:v>84.299599999999998</c:v>
                </c:pt>
                <c:pt idx="20">
                  <c:v>91.447699999999998</c:v>
                </c:pt>
                <c:pt idx="21">
                  <c:v>94.154300000000006</c:v>
                </c:pt>
                <c:pt idx="22">
                  <c:v>95.238699999999994</c:v>
                </c:pt>
                <c:pt idx="23">
                  <c:v>95.912099999999995</c:v>
                </c:pt>
                <c:pt idx="24">
                  <c:v>96.068799999999996</c:v>
                </c:pt>
                <c:pt idx="25">
                  <c:v>96.386700000000005</c:v>
                </c:pt>
                <c:pt idx="26">
                  <c:v>96.512500000000003</c:v>
                </c:pt>
                <c:pt idx="27">
                  <c:v>97.0137</c:v>
                </c:pt>
                <c:pt idx="28">
                  <c:v>97.198099999999997</c:v>
                </c:pt>
                <c:pt idx="29">
                  <c:v>96.885599999999997</c:v>
                </c:pt>
                <c:pt idx="30">
                  <c:v>97.032499999999999</c:v>
                </c:pt>
                <c:pt idx="31">
                  <c:v>96.958600000000004</c:v>
                </c:pt>
                <c:pt idx="32">
                  <c:v>96.992599999999996</c:v>
                </c:pt>
                <c:pt idx="33">
                  <c:v>97.126199999999997</c:v>
                </c:pt>
                <c:pt idx="34">
                  <c:v>97.271100000000004</c:v>
                </c:pt>
                <c:pt idx="35">
                  <c:v>97.192999999999998</c:v>
                </c:pt>
                <c:pt idx="36">
                  <c:v>97.228899999999996</c:v>
                </c:pt>
                <c:pt idx="37">
                  <c:v>97.281999999999996</c:v>
                </c:pt>
                <c:pt idx="38">
                  <c:v>97.409800000000004</c:v>
                </c:pt>
                <c:pt idx="39">
                  <c:v>97.655500000000004</c:v>
                </c:pt>
                <c:pt idx="40">
                  <c:v>97.785600000000002</c:v>
                </c:pt>
                <c:pt idx="41">
                  <c:v>97.851200000000006</c:v>
                </c:pt>
                <c:pt idx="42">
                  <c:v>97.694900000000004</c:v>
                </c:pt>
                <c:pt idx="43">
                  <c:v>97.604299999999995</c:v>
                </c:pt>
                <c:pt idx="44">
                  <c:v>97.793800000000005</c:v>
                </c:pt>
                <c:pt idx="45">
                  <c:v>97.837900000000005</c:v>
                </c:pt>
                <c:pt idx="46">
                  <c:v>97.811800000000005</c:v>
                </c:pt>
                <c:pt idx="47">
                  <c:v>97.738299999999995</c:v>
                </c:pt>
                <c:pt idx="48">
                  <c:v>97.884</c:v>
                </c:pt>
                <c:pt idx="49">
                  <c:v>97.755899999999997</c:v>
                </c:pt>
                <c:pt idx="50">
                  <c:v>97.7637</c:v>
                </c:pt>
                <c:pt idx="51">
                  <c:v>97.885199999999998</c:v>
                </c:pt>
                <c:pt idx="52">
                  <c:v>97.908600000000007</c:v>
                </c:pt>
                <c:pt idx="53">
                  <c:v>97.717600000000004</c:v>
                </c:pt>
                <c:pt idx="54">
                  <c:v>97.836399999999998</c:v>
                </c:pt>
                <c:pt idx="55">
                  <c:v>98.104299999999995</c:v>
                </c:pt>
                <c:pt idx="56">
                  <c:v>98.252399999999994</c:v>
                </c:pt>
                <c:pt idx="57">
                  <c:v>98.242999999999995</c:v>
                </c:pt>
                <c:pt idx="58">
                  <c:v>98.321899999999999</c:v>
                </c:pt>
                <c:pt idx="59">
                  <c:v>98.375799999999998</c:v>
                </c:pt>
                <c:pt idx="60">
                  <c:v>98.604699999999994</c:v>
                </c:pt>
                <c:pt idx="61">
                  <c:v>98.870699999999999</c:v>
                </c:pt>
                <c:pt idx="62">
                  <c:v>98.753900000000002</c:v>
                </c:pt>
                <c:pt idx="63">
                  <c:v>98.698899999999995</c:v>
                </c:pt>
                <c:pt idx="64">
                  <c:v>98.752700000000004</c:v>
                </c:pt>
                <c:pt idx="65">
                  <c:v>98.693399999999997</c:v>
                </c:pt>
                <c:pt idx="66">
                  <c:v>98.466800000000006</c:v>
                </c:pt>
                <c:pt idx="67">
                  <c:v>98.462199999999996</c:v>
                </c:pt>
                <c:pt idx="68">
                  <c:v>98.343400000000003</c:v>
                </c:pt>
                <c:pt idx="69">
                  <c:v>98.484800000000007</c:v>
                </c:pt>
                <c:pt idx="70">
                  <c:v>98.405100000000004</c:v>
                </c:pt>
                <c:pt idx="71">
                  <c:v>98.535200000000003</c:v>
                </c:pt>
                <c:pt idx="72">
                  <c:v>98.576999999999998</c:v>
                </c:pt>
                <c:pt idx="73">
                  <c:v>98.551599999999993</c:v>
                </c:pt>
                <c:pt idx="74">
                  <c:v>98.422700000000006</c:v>
                </c:pt>
                <c:pt idx="75">
                  <c:v>106.90600000000001</c:v>
                </c:pt>
                <c:pt idx="76">
                  <c:v>42.727400000000003</c:v>
                </c:pt>
                <c:pt idx="77">
                  <c:v>56.935200000000002</c:v>
                </c:pt>
                <c:pt idx="78">
                  <c:v>35.0379</c:v>
                </c:pt>
                <c:pt idx="79">
                  <c:v>22.512499999999999</c:v>
                </c:pt>
                <c:pt idx="80">
                  <c:v>15.385999999999999</c:v>
                </c:pt>
                <c:pt idx="81">
                  <c:v>10.8789</c:v>
                </c:pt>
                <c:pt idx="82">
                  <c:v>7.7133200000000004</c:v>
                </c:pt>
                <c:pt idx="83">
                  <c:v>6.0062899999999999</c:v>
                </c:pt>
                <c:pt idx="84">
                  <c:v>4.6492300000000002</c:v>
                </c:pt>
                <c:pt idx="85">
                  <c:v>3.5793499999999998</c:v>
                </c:pt>
                <c:pt idx="86">
                  <c:v>2.7128899999999998</c:v>
                </c:pt>
                <c:pt idx="87">
                  <c:v>2.0906400000000001</c:v>
                </c:pt>
                <c:pt idx="88">
                  <c:v>1.6281699999999999</c:v>
                </c:pt>
                <c:pt idx="89">
                  <c:v>1.2961400000000001</c:v>
                </c:pt>
                <c:pt idx="90">
                  <c:v>1.1781600000000001</c:v>
                </c:pt>
                <c:pt idx="91">
                  <c:v>0.84808300000000003</c:v>
                </c:pt>
                <c:pt idx="92">
                  <c:v>0.69140599999999997</c:v>
                </c:pt>
                <c:pt idx="93">
                  <c:v>0.69921900000000003</c:v>
                </c:pt>
                <c:pt idx="94">
                  <c:v>0.51367200000000002</c:v>
                </c:pt>
                <c:pt idx="95">
                  <c:v>0.54376199999999997</c:v>
                </c:pt>
                <c:pt idx="96">
                  <c:v>0.38049300000000003</c:v>
                </c:pt>
                <c:pt idx="97">
                  <c:v>0.41094999999999998</c:v>
                </c:pt>
                <c:pt idx="98">
                  <c:v>0.36993399999999999</c:v>
                </c:pt>
                <c:pt idx="99">
                  <c:v>0.21093799999999999</c:v>
                </c:pt>
                <c:pt idx="100">
                  <c:v>0.18987999999999999</c:v>
                </c:pt>
                <c:pt idx="101">
                  <c:v>0.26641799999999999</c:v>
                </c:pt>
                <c:pt idx="102">
                  <c:v>9.5336900000000002E-2</c:v>
                </c:pt>
                <c:pt idx="103">
                  <c:v>0.19689899999999999</c:v>
                </c:pt>
                <c:pt idx="104">
                  <c:v>2.7343800000000001E-2</c:v>
                </c:pt>
                <c:pt idx="105">
                  <c:v>0.16095000000000001</c:v>
                </c:pt>
                <c:pt idx="106">
                  <c:v>-0.203125</c:v>
                </c:pt>
                <c:pt idx="107">
                  <c:v>-6.0913099999999998E-2</c:v>
                </c:pt>
                <c:pt idx="108">
                  <c:v>-0.14331099999999999</c:v>
                </c:pt>
                <c:pt idx="109">
                  <c:v>0.110168</c:v>
                </c:pt>
                <c:pt idx="110">
                  <c:v>-2.1484400000000001E-2</c:v>
                </c:pt>
                <c:pt idx="111">
                  <c:v>1.6052199999999999E-2</c:v>
                </c:pt>
                <c:pt idx="112">
                  <c:v>-0.124573</c:v>
                </c:pt>
                <c:pt idx="113">
                  <c:v>-0.24841299999999999</c:v>
                </c:pt>
                <c:pt idx="114">
                  <c:v>-0.16717499999999999</c:v>
                </c:pt>
                <c:pt idx="115">
                  <c:v>-0.25543199999999999</c:v>
                </c:pt>
                <c:pt idx="116">
                  <c:v>-8.0078099999999999E-2</c:v>
                </c:pt>
                <c:pt idx="117">
                  <c:v>0.102783</c:v>
                </c:pt>
                <c:pt idx="118">
                  <c:v>-0.10778799999999999</c:v>
                </c:pt>
                <c:pt idx="119">
                  <c:v>-9.8022499999999999E-2</c:v>
                </c:pt>
                <c:pt idx="120">
                  <c:v>2.0752E-2</c:v>
                </c:pt>
                <c:pt idx="121">
                  <c:v>0.183228</c:v>
                </c:pt>
                <c:pt idx="122">
                  <c:v>3.2043500000000003E-2</c:v>
                </c:pt>
                <c:pt idx="123">
                  <c:v>-2.1850600000000001E-2</c:v>
                </c:pt>
                <c:pt idx="124">
                  <c:v>-8.2031300000000001E-2</c:v>
                </c:pt>
                <c:pt idx="125">
                  <c:v>-0.15154999999999999</c:v>
                </c:pt>
                <c:pt idx="126">
                  <c:v>-3.7109400000000001E-2</c:v>
                </c:pt>
                <c:pt idx="127">
                  <c:v>7.6171900000000001E-2</c:v>
                </c:pt>
                <c:pt idx="128">
                  <c:v>0.16369600000000001</c:v>
                </c:pt>
                <c:pt idx="129" formatCode="0.00E+00">
                  <c:v>2.7465800000000002E-3</c:v>
                </c:pt>
                <c:pt idx="130">
                  <c:v>-0.19372600000000001</c:v>
                </c:pt>
                <c:pt idx="131">
                  <c:v>-0.23083500000000001</c:v>
                </c:pt>
                <c:pt idx="132">
                  <c:v>-5.3100599999999998E-2</c:v>
                </c:pt>
                <c:pt idx="133">
                  <c:v>-0.21093799999999999</c:v>
                </c:pt>
                <c:pt idx="134">
                  <c:v>-0.19409199999999999</c:v>
                </c:pt>
                <c:pt idx="135">
                  <c:v>-2.1484400000000001E-2</c:v>
                </c:pt>
                <c:pt idx="136">
                  <c:v>-4.2541500000000003E-2</c:v>
                </c:pt>
                <c:pt idx="137">
                  <c:v>-6.1279300000000002E-2</c:v>
                </c:pt>
                <c:pt idx="138">
                  <c:v>-0.132385</c:v>
                </c:pt>
                <c:pt idx="139">
                  <c:v>-0.118713</c:v>
                </c:pt>
                <c:pt idx="140" formatCode="0.00E+00">
                  <c:v>-2.6855500000000001E-3</c:v>
                </c:pt>
                <c:pt idx="141">
                  <c:v>-2.1057099999999999E-2</c:v>
                </c:pt>
                <c:pt idx="142">
                  <c:v>-9.6862799999999999E-2</c:v>
                </c:pt>
                <c:pt idx="143">
                  <c:v>-3.1616199999999997E-2</c:v>
                </c:pt>
                <c:pt idx="144">
                  <c:v>-0.15387000000000001</c:v>
                </c:pt>
                <c:pt idx="145">
                  <c:v>0.110596</c:v>
                </c:pt>
                <c:pt idx="146">
                  <c:v>0.12817400000000001</c:v>
                </c:pt>
                <c:pt idx="147">
                  <c:v>3.2836900000000002E-2</c:v>
                </c:pt>
                <c:pt idx="148">
                  <c:v>-0.20971699999999999</c:v>
                </c:pt>
                <c:pt idx="149">
                  <c:v>-0.10192900000000001</c:v>
                </c:pt>
                <c:pt idx="150">
                  <c:v>-6.7565899999999998E-2</c:v>
                </c:pt>
                <c:pt idx="151">
                  <c:v>-1.0498E-2</c:v>
                </c:pt>
                <c:pt idx="152">
                  <c:v>-0.11755400000000001</c:v>
                </c:pt>
                <c:pt idx="153">
                  <c:v>-8.4350599999999998E-2</c:v>
                </c:pt>
                <c:pt idx="154">
                  <c:v>-0.176514</c:v>
                </c:pt>
                <c:pt idx="155">
                  <c:v>-0.28356900000000002</c:v>
                </c:pt>
                <c:pt idx="156">
                  <c:v>-0.28668199999999999</c:v>
                </c:pt>
                <c:pt idx="157">
                  <c:v>-0.54101600000000005</c:v>
                </c:pt>
                <c:pt idx="158">
                  <c:v>-0.42498799999999998</c:v>
                </c:pt>
                <c:pt idx="159">
                  <c:v>-0.44921899999999998</c:v>
                </c:pt>
                <c:pt idx="160">
                  <c:v>-0.49841299999999999</c:v>
                </c:pt>
                <c:pt idx="161">
                  <c:v>-0.35308800000000001</c:v>
                </c:pt>
                <c:pt idx="162">
                  <c:v>-0.35894799999999999</c:v>
                </c:pt>
                <c:pt idx="163">
                  <c:v>-0.285522</c:v>
                </c:pt>
                <c:pt idx="164">
                  <c:v>-0.33825699999999997</c:v>
                </c:pt>
                <c:pt idx="165">
                  <c:v>-0.600769</c:v>
                </c:pt>
                <c:pt idx="166">
                  <c:v>-0.61480699999999999</c:v>
                </c:pt>
                <c:pt idx="167">
                  <c:v>-0.63549800000000001</c:v>
                </c:pt>
                <c:pt idx="168">
                  <c:v>-0.647644</c:v>
                </c:pt>
                <c:pt idx="169">
                  <c:v>-0.61010699999999995</c:v>
                </c:pt>
                <c:pt idx="170">
                  <c:v>-0.57342499999999996</c:v>
                </c:pt>
                <c:pt idx="171">
                  <c:v>-0.74841299999999999</c:v>
                </c:pt>
                <c:pt idx="172">
                  <c:v>-0.63085899999999995</c:v>
                </c:pt>
                <c:pt idx="173">
                  <c:v>-0.44372600000000001</c:v>
                </c:pt>
                <c:pt idx="174">
                  <c:v>-0.42810100000000001</c:v>
                </c:pt>
                <c:pt idx="175">
                  <c:v>-0.47070299999999998</c:v>
                </c:pt>
                <c:pt idx="176">
                  <c:v>-0.59411599999999998</c:v>
                </c:pt>
                <c:pt idx="177">
                  <c:v>-0.76678500000000005</c:v>
                </c:pt>
                <c:pt idx="178">
                  <c:v>-0.66717499999999996</c:v>
                </c:pt>
                <c:pt idx="179">
                  <c:v>-0.54370099999999999</c:v>
                </c:pt>
                <c:pt idx="180">
                  <c:v>-0.57965100000000003</c:v>
                </c:pt>
                <c:pt idx="181">
                  <c:v>-0.546875</c:v>
                </c:pt>
                <c:pt idx="182">
                  <c:v>-0.69726600000000005</c:v>
                </c:pt>
                <c:pt idx="183">
                  <c:v>-0.63903799999999999</c:v>
                </c:pt>
                <c:pt idx="184">
                  <c:v>-0.39685100000000001</c:v>
                </c:pt>
                <c:pt idx="185">
                  <c:v>-0.303894</c:v>
                </c:pt>
                <c:pt idx="186">
                  <c:v>-0.384766</c:v>
                </c:pt>
                <c:pt idx="187">
                  <c:v>-0.60662799999999995</c:v>
                </c:pt>
                <c:pt idx="188">
                  <c:v>-0.48358200000000001</c:v>
                </c:pt>
                <c:pt idx="189">
                  <c:v>-0.50506600000000001</c:v>
                </c:pt>
                <c:pt idx="190">
                  <c:v>-0.56597900000000001</c:v>
                </c:pt>
                <c:pt idx="191">
                  <c:v>-0.46679700000000002</c:v>
                </c:pt>
                <c:pt idx="192">
                  <c:v>-0.58203099999999997</c:v>
                </c:pt>
                <c:pt idx="193">
                  <c:v>-0.71832300000000004</c:v>
                </c:pt>
                <c:pt idx="194">
                  <c:v>-0.47106900000000002</c:v>
                </c:pt>
                <c:pt idx="195">
                  <c:v>-0.46130399999999999</c:v>
                </c:pt>
                <c:pt idx="196">
                  <c:v>-0.40740999999999999</c:v>
                </c:pt>
                <c:pt idx="197">
                  <c:v>-0.43865999999999999</c:v>
                </c:pt>
                <c:pt idx="198">
                  <c:v>-0.41479500000000002</c:v>
                </c:pt>
                <c:pt idx="199">
                  <c:v>-0.442139</c:v>
                </c:pt>
                <c:pt idx="200">
                  <c:v>-0.67419399999999996</c:v>
                </c:pt>
                <c:pt idx="201">
                  <c:v>-0.56402600000000003</c:v>
                </c:pt>
                <c:pt idx="202">
                  <c:v>-0.434753</c:v>
                </c:pt>
                <c:pt idx="203">
                  <c:v>-0.73315399999999997</c:v>
                </c:pt>
                <c:pt idx="204">
                  <c:v>-0.73162799999999995</c:v>
                </c:pt>
                <c:pt idx="205">
                  <c:v>-0.73510699999999995</c:v>
                </c:pt>
                <c:pt idx="206">
                  <c:v>-0.62927200000000005</c:v>
                </c:pt>
                <c:pt idx="207">
                  <c:v>-0.60620099999999999</c:v>
                </c:pt>
                <c:pt idx="208">
                  <c:v>-0.70037799999999995</c:v>
                </c:pt>
                <c:pt idx="209">
                  <c:v>-0.53356899999999996</c:v>
                </c:pt>
                <c:pt idx="210">
                  <c:v>-0.78588899999999995</c:v>
                </c:pt>
                <c:pt idx="211">
                  <c:v>-0.79412799999999995</c:v>
                </c:pt>
                <c:pt idx="212">
                  <c:v>-0.76599099999999998</c:v>
                </c:pt>
                <c:pt idx="213">
                  <c:v>-0.82226600000000005</c:v>
                </c:pt>
                <c:pt idx="214">
                  <c:v>-0.61132799999999998</c:v>
                </c:pt>
                <c:pt idx="215">
                  <c:v>-0.489014</c:v>
                </c:pt>
                <c:pt idx="216">
                  <c:v>-0.48748799999999998</c:v>
                </c:pt>
                <c:pt idx="217">
                  <c:v>-0.62341299999999999</c:v>
                </c:pt>
                <c:pt idx="218">
                  <c:v>-0.73864700000000005</c:v>
                </c:pt>
                <c:pt idx="219">
                  <c:v>-1.4210799999999999</c:v>
                </c:pt>
                <c:pt idx="220">
                  <c:v>-1.4585600000000001</c:v>
                </c:pt>
                <c:pt idx="221">
                  <c:v>-0.50073199999999995</c:v>
                </c:pt>
                <c:pt idx="222">
                  <c:v>2.1902499999999998</c:v>
                </c:pt>
                <c:pt idx="223">
                  <c:v>0.21875</c:v>
                </c:pt>
                <c:pt idx="224">
                  <c:v>-0.40972900000000001</c:v>
                </c:pt>
                <c:pt idx="225">
                  <c:v>-0.710144</c:v>
                </c:pt>
                <c:pt idx="226">
                  <c:v>-0.91284200000000004</c:v>
                </c:pt>
                <c:pt idx="227">
                  <c:v>-1.0929599999999999</c:v>
                </c:pt>
                <c:pt idx="228">
                  <c:v>-1.1894499999999999</c:v>
                </c:pt>
                <c:pt idx="229">
                  <c:v>-1.05115</c:v>
                </c:pt>
                <c:pt idx="230">
                  <c:v>-0.88513200000000003</c:v>
                </c:pt>
                <c:pt idx="231">
                  <c:v>-1.04138</c:v>
                </c:pt>
                <c:pt idx="232">
                  <c:v>-1.51715</c:v>
                </c:pt>
                <c:pt idx="233">
                  <c:v>-1.3574200000000001</c:v>
                </c:pt>
                <c:pt idx="234">
                  <c:v>-1.9375</c:v>
                </c:pt>
                <c:pt idx="235">
                  <c:v>-1.30505</c:v>
                </c:pt>
                <c:pt idx="236">
                  <c:v>-1.0585899999999999</c:v>
                </c:pt>
                <c:pt idx="237">
                  <c:v>-1.04803</c:v>
                </c:pt>
                <c:pt idx="238">
                  <c:v>-0.76049800000000001</c:v>
                </c:pt>
                <c:pt idx="239">
                  <c:v>-0.72143599999999997</c:v>
                </c:pt>
                <c:pt idx="240">
                  <c:v>-0.85504199999999997</c:v>
                </c:pt>
                <c:pt idx="241">
                  <c:v>-1.0273399999999999</c:v>
                </c:pt>
                <c:pt idx="242">
                  <c:v>-1.0402199999999999</c:v>
                </c:pt>
                <c:pt idx="243">
                  <c:v>-1.0034799999999999</c:v>
                </c:pt>
                <c:pt idx="244">
                  <c:v>-0.96209699999999998</c:v>
                </c:pt>
                <c:pt idx="245">
                  <c:v>-0.79565399999999997</c:v>
                </c:pt>
                <c:pt idx="246">
                  <c:v>-0.96093799999999996</c:v>
                </c:pt>
                <c:pt idx="247">
                  <c:v>-1.04565</c:v>
                </c:pt>
                <c:pt idx="248">
                  <c:v>-1.2851600000000001</c:v>
                </c:pt>
                <c:pt idx="249">
                  <c:v>-0.98510699999999995</c:v>
                </c:pt>
                <c:pt idx="250">
                  <c:v>-1.25427</c:v>
                </c:pt>
                <c:pt idx="251">
                  <c:v>-1.1144400000000001</c:v>
                </c:pt>
                <c:pt idx="252">
                  <c:v>-1.14063</c:v>
                </c:pt>
                <c:pt idx="253">
                  <c:v>-1.1359300000000001</c:v>
                </c:pt>
                <c:pt idx="254">
                  <c:v>-1.11249</c:v>
                </c:pt>
                <c:pt idx="255">
                  <c:v>-1.10114</c:v>
                </c:pt>
                <c:pt idx="256">
                  <c:v>-1.19604</c:v>
                </c:pt>
                <c:pt idx="257">
                  <c:v>-1.19604</c:v>
                </c:pt>
                <c:pt idx="258">
                  <c:v>-1.3218399999999999</c:v>
                </c:pt>
                <c:pt idx="259">
                  <c:v>-1.2773399999999999</c:v>
                </c:pt>
                <c:pt idx="260">
                  <c:v>-1.3089599999999999</c:v>
                </c:pt>
                <c:pt idx="261">
                  <c:v>-1.16327</c:v>
                </c:pt>
                <c:pt idx="262">
                  <c:v>-1.0777000000000001</c:v>
                </c:pt>
                <c:pt idx="263">
                  <c:v>-1.0894200000000001</c:v>
                </c:pt>
                <c:pt idx="264">
                  <c:v>-1.24725</c:v>
                </c:pt>
                <c:pt idx="265">
                  <c:v>-1.12616</c:v>
                </c:pt>
                <c:pt idx="266">
                  <c:v>-0.9375</c:v>
                </c:pt>
                <c:pt idx="267">
                  <c:v>-1.0929599999999999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B25-4C65-93B6-02D7666A4FBF}"/>
            </c:ext>
          </c:extLst>
        </c:ser>
        <c:ser>
          <c:idx val="1"/>
          <c:order val="1"/>
          <c:tx>
            <c:strRef>
              <c:f>'WT 6.0'!$C$1</c:f>
              <c:strCache>
                <c:ptCount val="1"/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'WT 6.0'!$A$2:$A$292</c:f>
              <c:numCache>
                <c:formatCode>General</c:formatCode>
                <c:ptCount val="29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  <c:pt idx="213">
                  <c:v>198</c:v>
                </c:pt>
                <c:pt idx="214">
                  <c:v>199</c:v>
                </c:pt>
                <c:pt idx="215">
                  <c:v>200</c:v>
                </c:pt>
                <c:pt idx="216">
                  <c:v>201</c:v>
                </c:pt>
                <c:pt idx="217">
                  <c:v>202</c:v>
                </c:pt>
                <c:pt idx="218">
                  <c:v>203</c:v>
                </c:pt>
                <c:pt idx="219">
                  <c:v>204</c:v>
                </c:pt>
                <c:pt idx="220">
                  <c:v>205</c:v>
                </c:pt>
                <c:pt idx="221">
                  <c:v>206</c:v>
                </c:pt>
                <c:pt idx="222">
                  <c:v>207</c:v>
                </c:pt>
                <c:pt idx="223">
                  <c:v>208</c:v>
                </c:pt>
                <c:pt idx="224">
                  <c:v>209</c:v>
                </c:pt>
                <c:pt idx="225">
                  <c:v>210</c:v>
                </c:pt>
                <c:pt idx="226">
                  <c:v>211</c:v>
                </c:pt>
                <c:pt idx="227">
                  <c:v>212</c:v>
                </c:pt>
                <c:pt idx="228">
                  <c:v>213</c:v>
                </c:pt>
                <c:pt idx="229">
                  <c:v>214</c:v>
                </c:pt>
                <c:pt idx="230">
                  <c:v>215</c:v>
                </c:pt>
                <c:pt idx="231">
                  <c:v>216</c:v>
                </c:pt>
                <c:pt idx="232">
                  <c:v>217</c:v>
                </c:pt>
                <c:pt idx="233">
                  <c:v>218</c:v>
                </c:pt>
                <c:pt idx="234">
                  <c:v>219</c:v>
                </c:pt>
                <c:pt idx="235">
                  <c:v>220</c:v>
                </c:pt>
                <c:pt idx="236">
                  <c:v>221</c:v>
                </c:pt>
                <c:pt idx="237">
                  <c:v>222</c:v>
                </c:pt>
                <c:pt idx="238">
                  <c:v>223</c:v>
                </c:pt>
                <c:pt idx="239">
                  <c:v>224</c:v>
                </c:pt>
                <c:pt idx="240">
                  <c:v>225</c:v>
                </c:pt>
                <c:pt idx="241">
                  <c:v>226</c:v>
                </c:pt>
                <c:pt idx="242">
                  <c:v>227</c:v>
                </c:pt>
                <c:pt idx="243">
                  <c:v>228</c:v>
                </c:pt>
                <c:pt idx="244">
                  <c:v>229</c:v>
                </c:pt>
                <c:pt idx="245">
                  <c:v>230</c:v>
                </c:pt>
                <c:pt idx="246">
                  <c:v>231</c:v>
                </c:pt>
                <c:pt idx="247">
                  <c:v>232</c:v>
                </c:pt>
                <c:pt idx="248">
                  <c:v>233</c:v>
                </c:pt>
                <c:pt idx="249">
                  <c:v>234</c:v>
                </c:pt>
                <c:pt idx="250">
                  <c:v>235</c:v>
                </c:pt>
                <c:pt idx="251">
                  <c:v>236</c:v>
                </c:pt>
                <c:pt idx="252">
                  <c:v>237</c:v>
                </c:pt>
                <c:pt idx="253">
                  <c:v>238</c:v>
                </c:pt>
                <c:pt idx="254">
                  <c:v>239</c:v>
                </c:pt>
                <c:pt idx="255">
                  <c:v>240</c:v>
                </c:pt>
                <c:pt idx="256">
                  <c:v>241</c:v>
                </c:pt>
                <c:pt idx="257">
                  <c:v>242</c:v>
                </c:pt>
                <c:pt idx="258">
                  <c:v>243</c:v>
                </c:pt>
                <c:pt idx="259">
                  <c:v>244</c:v>
                </c:pt>
                <c:pt idx="260">
                  <c:v>245</c:v>
                </c:pt>
                <c:pt idx="261">
                  <c:v>246</c:v>
                </c:pt>
                <c:pt idx="262">
                  <c:v>247</c:v>
                </c:pt>
                <c:pt idx="263">
                  <c:v>248</c:v>
                </c:pt>
                <c:pt idx="264">
                  <c:v>249</c:v>
                </c:pt>
                <c:pt idx="265">
                  <c:v>250</c:v>
                </c:pt>
                <c:pt idx="266">
                  <c:v>251</c:v>
                </c:pt>
                <c:pt idx="267">
                  <c:v>252</c:v>
                </c:pt>
              </c:numCache>
            </c:numRef>
          </c:xVal>
          <c:yVal>
            <c:numRef>
              <c:f>'WT 6.0'!$C$2:$C$292</c:f>
              <c:numCache>
                <c:formatCode>General</c:formatCode>
                <c:ptCount val="291"/>
                <c:pt idx="0">
                  <c:v>-5.7983399999999997E-2</c:v>
                </c:pt>
                <c:pt idx="1">
                  <c:v>1.3854999999999999E-2</c:v>
                </c:pt>
                <c:pt idx="2">
                  <c:v>0.12402299999999999</c:v>
                </c:pt>
                <c:pt idx="3">
                  <c:v>0.15173300000000001</c:v>
                </c:pt>
                <c:pt idx="4">
                  <c:v>-0.100952</c:v>
                </c:pt>
                <c:pt idx="5">
                  <c:v>0.172485</c:v>
                </c:pt>
                <c:pt idx="6">
                  <c:v>3.53394E-2</c:v>
                </c:pt>
                <c:pt idx="7">
                  <c:v>1.34888E-2</c:v>
                </c:pt>
                <c:pt idx="8">
                  <c:v>3.6926300000000002E-2</c:v>
                </c:pt>
                <c:pt idx="9">
                  <c:v>0.12951699999999999</c:v>
                </c:pt>
                <c:pt idx="10">
                  <c:v>-0.111511</c:v>
                </c:pt>
                <c:pt idx="11">
                  <c:v>-6.8542500000000006E-2</c:v>
                </c:pt>
                <c:pt idx="12">
                  <c:v>5.2551300000000002E-2</c:v>
                </c:pt>
                <c:pt idx="13">
                  <c:v>0.30645800000000001</c:v>
                </c:pt>
                <c:pt idx="14">
                  <c:v>0.26818799999999998</c:v>
                </c:pt>
                <c:pt idx="15">
                  <c:v>0.26934799999999998</c:v>
                </c:pt>
                <c:pt idx="16">
                  <c:v>-54.618200000000002</c:v>
                </c:pt>
                <c:pt idx="17">
                  <c:v>139.05799999999999</c:v>
                </c:pt>
                <c:pt idx="18">
                  <c:v>47.402200000000001</c:v>
                </c:pt>
                <c:pt idx="19">
                  <c:v>67.835300000000004</c:v>
                </c:pt>
                <c:pt idx="20">
                  <c:v>76.002899999999997</c:v>
                </c:pt>
                <c:pt idx="21">
                  <c:v>79.540400000000005</c:v>
                </c:pt>
                <c:pt idx="22">
                  <c:v>81.137699999999995</c:v>
                </c:pt>
                <c:pt idx="23">
                  <c:v>81.962299999999999</c:v>
                </c:pt>
                <c:pt idx="24">
                  <c:v>82.528700000000001</c:v>
                </c:pt>
                <c:pt idx="25">
                  <c:v>82.844700000000003</c:v>
                </c:pt>
                <c:pt idx="26">
                  <c:v>82.811499999999995</c:v>
                </c:pt>
                <c:pt idx="27">
                  <c:v>83.319299999999998</c:v>
                </c:pt>
                <c:pt idx="28">
                  <c:v>83.700199999999995</c:v>
                </c:pt>
                <c:pt idx="29">
                  <c:v>83.634200000000007</c:v>
                </c:pt>
                <c:pt idx="30">
                  <c:v>83.956800000000001</c:v>
                </c:pt>
                <c:pt idx="31">
                  <c:v>84.341999999999999</c:v>
                </c:pt>
                <c:pt idx="32">
                  <c:v>84.4084</c:v>
                </c:pt>
                <c:pt idx="33">
                  <c:v>84.2744</c:v>
                </c:pt>
                <c:pt idx="34">
                  <c:v>84.321700000000007</c:v>
                </c:pt>
                <c:pt idx="35">
                  <c:v>84.468900000000005</c:v>
                </c:pt>
                <c:pt idx="36">
                  <c:v>84.623699999999999</c:v>
                </c:pt>
                <c:pt idx="37">
                  <c:v>84.642799999999994</c:v>
                </c:pt>
                <c:pt idx="38">
                  <c:v>84.754099999999994</c:v>
                </c:pt>
                <c:pt idx="39">
                  <c:v>84.892799999999994</c:v>
                </c:pt>
                <c:pt idx="40">
                  <c:v>84.807299999999998</c:v>
                </c:pt>
                <c:pt idx="41">
                  <c:v>84.819699999999997</c:v>
                </c:pt>
                <c:pt idx="42">
                  <c:v>85.015000000000001</c:v>
                </c:pt>
                <c:pt idx="43">
                  <c:v>85.299400000000006</c:v>
                </c:pt>
                <c:pt idx="44">
                  <c:v>85.460800000000006</c:v>
                </c:pt>
                <c:pt idx="45">
                  <c:v>85.548599999999993</c:v>
                </c:pt>
                <c:pt idx="46">
                  <c:v>85.661100000000005</c:v>
                </c:pt>
                <c:pt idx="47">
                  <c:v>85.784499999999994</c:v>
                </c:pt>
                <c:pt idx="48">
                  <c:v>85.794300000000007</c:v>
                </c:pt>
                <c:pt idx="49">
                  <c:v>85.652199999999993</c:v>
                </c:pt>
                <c:pt idx="50">
                  <c:v>85.736900000000006</c:v>
                </c:pt>
                <c:pt idx="51">
                  <c:v>85.781400000000005</c:v>
                </c:pt>
                <c:pt idx="52">
                  <c:v>85.887299999999996</c:v>
                </c:pt>
                <c:pt idx="53">
                  <c:v>85.955299999999994</c:v>
                </c:pt>
                <c:pt idx="54">
                  <c:v>86.251000000000005</c:v>
                </c:pt>
                <c:pt idx="55">
                  <c:v>86.29</c:v>
                </c:pt>
                <c:pt idx="56">
                  <c:v>86.291200000000003</c:v>
                </c:pt>
                <c:pt idx="57">
                  <c:v>86.579099999999997</c:v>
                </c:pt>
                <c:pt idx="58">
                  <c:v>86.525199999999998</c:v>
                </c:pt>
                <c:pt idx="59">
                  <c:v>86.552899999999994</c:v>
                </c:pt>
                <c:pt idx="60">
                  <c:v>86.662700000000001</c:v>
                </c:pt>
                <c:pt idx="61">
                  <c:v>86.530299999999997</c:v>
                </c:pt>
                <c:pt idx="62">
                  <c:v>86.645099999999999</c:v>
                </c:pt>
                <c:pt idx="63">
                  <c:v>86.653300000000002</c:v>
                </c:pt>
                <c:pt idx="64">
                  <c:v>86.627899999999997</c:v>
                </c:pt>
                <c:pt idx="65">
                  <c:v>86.575599999999994</c:v>
                </c:pt>
                <c:pt idx="66">
                  <c:v>86.500200000000007</c:v>
                </c:pt>
                <c:pt idx="67">
                  <c:v>86.653000000000006</c:v>
                </c:pt>
                <c:pt idx="68">
                  <c:v>86.534199999999998</c:v>
                </c:pt>
                <c:pt idx="69">
                  <c:v>86.270899999999997</c:v>
                </c:pt>
                <c:pt idx="70">
                  <c:v>86.217799999999997</c:v>
                </c:pt>
                <c:pt idx="71">
                  <c:v>86.224000000000004</c:v>
                </c:pt>
                <c:pt idx="72">
                  <c:v>86.206100000000006</c:v>
                </c:pt>
                <c:pt idx="73">
                  <c:v>86.409499999999994</c:v>
                </c:pt>
                <c:pt idx="74">
                  <c:v>86.455299999999994</c:v>
                </c:pt>
                <c:pt idx="75">
                  <c:v>86.302599999999998</c:v>
                </c:pt>
                <c:pt idx="76">
                  <c:v>112.268</c:v>
                </c:pt>
                <c:pt idx="77">
                  <c:v>5.2224700000000004</c:v>
                </c:pt>
                <c:pt idx="78">
                  <c:v>36.442</c:v>
                </c:pt>
                <c:pt idx="79">
                  <c:v>22.880700000000001</c:v>
                </c:pt>
                <c:pt idx="80">
                  <c:v>15.6424</c:v>
                </c:pt>
                <c:pt idx="81">
                  <c:v>11.4053</c:v>
                </c:pt>
                <c:pt idx="82">
                  <c:v>8.4533100000000001</c:v>
                </c:pt>
                <c:pt idx="83">
                  <c:v>6.4845600000000001</c:v>
                </c:pt>
                <c:pt idx="84">
                  <c:v>5.0638399999999999</c:v>
                </c:pt>
                <c:pt idx="85">
                  <c:v>3.9923700000000002</c:v>
                </c:pt>
                <c:pt idx="86">
                  <c:v>3.2271700000000001</c:v>
                </c:pt>
                <c:pt idx="87">
                  <c:v>2.6990400000000001</c:v>
                </c:pt>
                <c:pt idx="88">
                  <c:v>2.3079800000000001</c:v>
                </c:pt>
                <c:pt idx="89">
                  <c:v>2.2791100000000002</c:v>
                </c:pt>
                <c:pt idx="90">
                  <c:v>2.3126799999999998</c:v>
                </c:pt>
                <c:pt idx="91">
                  <c:v>1.93573</c:v>
                </c:pt>
                <c:pt idx="92">
                  <c:v>1.68652</c:v>
                </c:pt>
                <c:pt idx="93">
                  <c:v>1.6216999999999999</c:v>
                </c:pt>
                <c:pt idx="94">
                  <c:v>1.4732700000000001</c:v>
                </c:pt>
                <c:pt idx="95">
                  <c:v>1.18848</c:v>
                </c:pt>
                <c:pt idx="96">
                  <c:v>1.31854</c:v>
                </c:pt>
                <c:pt idx="97">
                  <c:v>1.17249</c:v>
                </c:pt>
                <c:pt idx="98">
                  <c:v>1.3091999999999999</c:v>
                </c:pt>
                <c:pt idx="99">
                  <c:v>1.00763</c:v>
                </c:pt>
                <c:pt idx="100">
                  <c:v>1.0450999999999999</c:v>
                </c:pt>
                <c:pt idx="101">
                  <c:v>0.97247300000000003</c:v>
                </c:pt>
                <c:pt idx="102">
                  <c:v>1.0115400000000001</c:v>
                </c:pt>
                <c:pt idx="103">
                  <c:v>1.1904300000000001</c:v>
                </c:pt>
                <c:pt idx="104">
                  <c:v>1.2630600000000001</c:v>
                </c:pt>
                <c:pt idx="105">
                  <c:v>1.3869</c:v>
                </c:pt>
                <c:pt idx="106">
                  <c:v>1.06854</c:v>
                </c:pt>
                <c:pt idx="107">
                  <c:v>1.0255700000000001</c:v>
                </c:pt>
                <c:pt idx="108">
                  <c:v>1.12402</c:v>
                </c:pt>
                <c:pt idx="109">
                  <c:v>0.84045400000000003</c:v>
                </c:pt>
                <c:pt idx="110">
                  <c:v>0.84240700000000002</c:v>
                </c:pt>
                <c:pt idx="111">
                  <c:v>0.66778599999999999</c:v>
                </c:pt>
                <c:pt idx="112">
                  <c:v>0.72985800000000001</c:v>
                </c:pt>
                <c:pt idx="113">
                  <c:v>0.92559800000000003</c:v>
                </c:pt>
                <c:pt idx="114">
                  <c:v>0.73065199999999997</c:v>
                </c:pt>
                <c:pt idx="115">
                  <c:v>0.61975100000000005</c:v>
                </c:pt>
                <c:pt idx="116">
                  <c:v>0.52832000000000001</c:v>
                </c:pt>
                <c:pt idx="117">
                  <c:v>0.51153599999999999</c:v>
                </c:pt>
                <c:pt idx="118">
                  <c:v>0.63220200000000004</c:v>
                </c:pt>
                <c:pt idx="119">
                  <c:v>0.62756299999999998</c:v>
                </c:pt>
                <c:pt idx="120">
                  <c:v>0.54083300000000001</c:v>
                </c:pt>
                <c:pt idx="121">
                  <c:v>0.60803200000000002</c:v>
                </c:pt>
                <c:pt idx="122">
                  <c:v>0.39630100000000001</c:v>
                </c:pt>
                <c:pt idx="123">
                  <c:v>0.22204599999999999</c:v>
                </c:pt>
                <c:pt idx="124">
                  <c:v>0.28497299999999998</c:v>
                </c:pt>
                <c:pt idx="125">
                  <c:v>0.364624</c:v>
                </c:pt>
                <c:pt idx="126">
                  <c:v>0.37908900000000001</c:v>
                </c:pt>
                <c:pt idx="127">
                  <c:v>0.36346400000000001</c:v>
                </c:pt>
                <c:pt idx="128">
                  <c:v>0.41076699999999999</c:v>
                </c:pt>
                <c:pt idx="129">
                  <c:v>0.328735</c:v>
                </c:pt>
                <c:pt idx="130">
                  <c:v>0.44824199999999997</c:v>
                </c:pt>
                <c:pt idx="131">
                  <c:v>0.33459499999999998</c:v>
                </c:pt>
                <c:pt idx="132">
                  <c:v>0.53729199999999999</c:v>
                </c:pt>
                <c:pt idx="133">
                  <c:v>0.53729199999999999</c:v>
                </c:pt>
                <c:pt idx="134">
                  <c:v>0.40136699999999997</c:v>
                </c:pt>
                <c:pt idx="135">
                  <c:v>0.32092300000000001</c:v>
                </c:pt>
                <c:pt idx="136">
                  <c:v>0.45410200000000001</c:v>
                </c:pt>
                <c:pt idx="137">
                  <c:v>0.50915500000000002</c:v>
                </c:pt>
                <c:pt idx="138">
                  <c:v>0.327515</c:v>
                </c:pt>
                <c:pt idx="139">
                  <c:v>7.0922899999999997E-2</c:v>
                </c:pt>
                <c:pt idx="140">
                  <c:v>7.4829099999999996E-2</c:v>
                </c:pt>
                <c:pt idx="141">
                  <c:v>0.10760500000000001</c:v>
                </c:pt>
                <c:pt idx="142">
                  <c:v>0.102173</c:v>
                </c:pt>
                <c:pt idx="143">
                  <c:v>0.161499</c:v>
                </c:pt>
                <c:pt idx="144">
                  <c:v>0.296265</c:v>
                </c:pt>
                <c:pt idx="145">
                  <c:v>0.37756299999999998</c:v>
                </c:pt>
                <c:pt idx="146">
                  <c:v>0.39434799999999998</c:v>
                </c:pt>
                <c:pt idx="147">
                  <c:v>0.37365700000000002</c:v>
                </c:pt>
                <c:pt idx="148">
                  <c:v>0.23107900000000001</c:v>
                </c:pt>
                <c:pt idx="149">
                  <c:v>0.28771999999999998</c:v>
                </c:pt>
                <c:pt idx="150">
                  <c:v>0.42755100000000001</c:v>
                </c:pt>
                <c:pt idx="151">
                  <c:v>0.41778599999999999</c:v>
                </c:pt>
                <c:pt idx="152">
                  <c:v>0.59472700000000001</c:v>
                </c:pt>
                <c:pt idx="153">
                  <c:v>0.63494899999999999</c:v>
                </c:pt>
                <c:pt idx="154">
                  <c:v>0.55096400000000001</c:v>
                </c:pt>
                <c:pt idx="155">
                  <c:v>0.57287600000000005</c:v>
                </c:pt>
                <c:pt idx="156">
                  <c:v>0.30877700000000002</c:v>
                </c:pt>
                <c:pt idx="157">
                  <c:v>4.3579100000000003E-2</c:v>
                </c:pt>
                <c:pt idx="158">
                  <c:v>0.26385500000000001</c:v>
                </c:pt>
                <c:pt idx="159">
                  <c:v>0.23571800000000001</c:v>
                </c:pt>
                <c:pt idx="160">
                  <c:v>0.26428200000000002</c:v>
                </c:pt>
                <c:pt idx="161">
                  <c:v>0.304871</c:v>
                </c:pt>
                <c:pt idx="162">
                  <c:v>0.30761699999999997</c:v>
                </c:pt>
                <c:pt idx="163">
                  <c:v>0.15606700000000001</c:v>
                </c:pt>
                <c:pt idx="164">
                  <c:v>0.196655</c:v>
                </c:pt>
                <c:pt idx="165">
                  <c:v>0.38458300000000001</c:v>
                </c:pt>
                <c:pt idx="166">
                  <c:v>0.40490700000000002</c:v>
                </c:pt>
                <c:pt idx="167">
                  <c:v>0.40490700000000002</c:v>
                </c:pt>
                <c:pt idx="168">
                  <c:v>0.31189</c:v>
                </c:pt>
                <c:pt idx="169">
                  <c:v>0.35681200000000002</c:v>
                </c:pt>
                <c:pt idx="170">
                  <c:v>0.24157699999999999</c:v>
                </c:pt>
                <c:pt idx="171">
                  <c:v>0.36505100000000001</c:v>
                </c:pt>
                <c:pt idx="172">
                  <c:v>0.31701699999999999</c:v>
                </c:pt>
                <c:pt idx="173">
                  <c:v>0.21270800000000001</c:v>
                </c:pt>
                <c:pt idx="174">
                  <c:v>0.35723899999999997</c:v>
                </c:pt>
                <c:pt idx="175">
                  <c:v>0.40917999999999999</c:v>
                </c:pt>
                <c:pt idx="176">
                  <c:v>0.37011699999999997</c:v>
                </c:pt>
                <c:pt idx="177">
                  <c:v>0.33770800000000001</c:v>
                </c:pt>
                <c:pt idx="178">
                  <c:v>0.15216099999999999</c:v>
                </c:pt>
                <c:pt idx="179">
                  <c:v>0.16467300000000001</c:v>
                </c:pt>
                <c:pt idx="180">
                  <c:v>0.16857900000000001</c:v>
                </c:pt>
                <c:pt idx="181">
                  <c:v>0.18029800000000001</c:v>
                </c:pt>
                <c:pt idx="182">
                  <c:v>0.223633</c:v>
                </c:pt>
                <c:pt idx="183">
                  <c:v>0.31152299999999999</c:v>
                </c:pt>
                <c:pt idx="184">
                  <c:v>0.31738300000000003</c:v>
                </c:pt>
                <c:pt idx="185">
                  <c:v>0.286499</c:v>
                </c:pt>
                <c:pt idx="186">
                  <c:v>0.40997299999999998</c:v>
                </c:pt>
                <c:pt idx="187">
                  <c:v>0.27166699999999999</c:v>
                </c:pt>
                <c:pt idx="188">
                  <c:v>0.213867</c:v>
                </c:pt>
                <c:pt idx="189">
                  <c:v>0.32360800000000001</c:v>
                </c:pt>
                <c:pt idx="190">
                  <c:v>0.15686</c:v>
                </c:pt>
                <c:pt idx="191">
                  <c:v>0.33221400000000001</c:v>
                </c:pt>
                <c:pt idx="192">
                  <c:v>0.33416699999999999</c:v>
                </c:pt>
                <c:pt idx="193">
                  <c:v>0.62481699999999996</c:v>
                </c:pt>
                <c:pt idx="194">
                  <c:v>0.55017099999999997</c:v>
                </c:pt>
                <c:pt idx="195">
                  <c:v>0.58026100000000003</c:v>
                </c:pt>
                <c:pt idx="196">
                  <c:v>0.59045400000000003</c:v>
                </c:pt>
                <c:pt idx="197">
                  <c:v>0.67053200000000002</c:v>
                </c:pt>
                <c:pt idx="198">
                  <c:v>0.70135499999999995</c:v>
                </c:pt>
                <c:pt idx="199">
                  <c:v>0.59197999999999995</c:v>
                </c:pt>
                <c:pt idx="200">
                  <c:v>0.72247300000000003</c:v>
                </c:pt>
                <c:pt idx="201">
                  <c:v>0.61462399999999995</c:v>
                </c:pt>
                <c:pt idx="202">
                  <c:v>0.65643300000000004</c:v>
                </c:pt>
                <c:pt idx="203">
                  <c:v>0.68768300000000004</c:v>
                </c:pt>
                <c:pt idx="204">
                  <c:v>0.59509299999999998</c:v>
                </c:pt>
                <c:pt idx="205">
                  <c:v>0.78186</c:v>
                </c:pt>
                <c:pt idx="206">
                  <c:v>0.40295399999999998</c:v>
                </c:pt>
                <c:pt idx="207">
                  <c:v>0.45721400000000001</c:v>
                </c:pt>
                <c:pt idx="208">
                  <c:v>0.52600100000000005</c:v>
                </c:pt>
                <c:pt idx="209">
                  <c:v>0.43103000000000002</c:v>
                </c:pt>
                <c:pt idx="210">
                  <c:v>0.67089799999999999</c:v>
                </c:pt>
                <c:pt idx="211">
                  <c:v>0.53302000000000005</c:v>
                </c:pt>
                <c:pt idx="212">
                  <c:v>0.51348899999999997</c:v>
                </c:pt>
                <c:pt idx="213">
                  <c:v>0.50018300000000004</c:v>
                </c:pt>
                <c:pt idx="214">
                  <c:v>0.50134299999999998</c:v>
                </c:pt>
                <c:pt idx="215">
                  <c:v>0.49041699999999999</c:v>
                </c:pt>
                <c:pt idx="216">
                  <c:v>0.31152299999999999</c:v>
                </c:pt>
                <c:pt idx="217">
                  <c:v>0.40722700000000001</c:v>
                </c:pt>
                <c:pt idx="218">
                  <c:v>0.43811</c:v>
                </c:pt>
                <c:pt idx="219">
                  <c:v>-0.25213600000000003</c:v>
                </c:pt>
                <c:pt idx="220">
                  <c:v>-0.24939</c:v>
                </c:pt>
                <c:pt idx="221">
                  <c:v>0.27795399999999998</c:v>
                </c:pt>
                <c:pt idx="222">
                  <c:v>3.2564700000000002</c:v>
                </c:pt>
                <c:pt idx="223">
                  <c:v>1.3466800000000001</c:v>
                </c:pt>
                <c:pt idx="224">
                  <c:v>0.54510499999999995</c:v>
                </c:pt>
                <c:pt idx="225">
                  <c:v>0.28222700000000001</c:v>
                </c:pt>
                <c:pt idx="226">
                  <c:v>4.0039100000000001E-2</c:v>
                </c:pt>
                <c:pt idx="227">
                  <c:v>0.12908900000000001</c:v>
                </c:pt>
                <c:pt idx="228">
                  <c:v>1.0376E-2</c:v>
                </c:pt>
                <c:pt idx="229">
                  <c:v>-0.24041699999999999</c:v>
                </c:pt>
                <c:pt idx="230">
                  <c:v>-9.8999000000000004E-2</c:v>
                </c:pt>
                <c:pt idx="231">
                  <c:v>-0.26428200000000002</c:v>
                </c:pt>
                <c:pt idx="232">
                  <c:v>-0.56774899999999995</c:v>
                </c:pt>
                <c:pt idx="233">
                  <c:v>-1.1041300000000001</c:v>
                </c:pt>
                <c:pt idx="234">
                  <c:v>-0.78186</c:v>
                </c:pt>
                <c:pt idx="235">
                  <c:v>-0.19592300000000001</c:v>
                </c:pt>
                <c:pt idx="236">
                  <c:v>-0.17321800000000001</c:v>
                </c:pt>
                <c:pt idx="237">
                  <c:v>-5.7983399999999997E-2</c:v>
                </c:pt>
                <c:pt idx="238">
                  <c:v>-0.15295400000000001</c:v>
                </c:pt>
                <c:pt idx="239">
                  <c:v>-0.33886699999999997</c:v>
                </c:pt>
                <c:pt idx="240">
                  <c:v>-0.45098899999999997</c:v>
                </c:pt>
                <c:pt idx="241">
                  <c:v>-0.23889199999999999</c:v>
                </c:pt>
                <c:pt idx="242">
                  <c:v>-0.36114499999999999</c:v>
                </c:pt>
                <c:pt idx="243">
                  <c:v>-0.320129</c:v>
                </c:pt>
                <c:pt idx="244">
                  <c:v>-0.37908900000000001</c:v>
                </c:pt>
                <c:pt idx="245">
                  <c:v>-0.35485800000000001</c:v>
                </c:pt>
                <c:pt idx="246">
                  <c:v>-0.21466099999999999</c:v>
                </c:pt>
                <c:pt idx="247">
                  <c:v>-0.23535200000000001</c:v>
                </c:pt>
                <c:pt idx="248">
                  <c:v>-0.29315200000000002</c:v>
                </c:pt>
                <c:pt idx="249">
                  <c:v>-0.15020800000000001</c:v>
                </c:pt>
                <c:pt idx="250">
                  <c:v>-0.30255100000000001</c:v>
                </c:pt>
                <c:pt idx="251">
                  <c:v>-0.12634300000000001</c:v>
                </c:pt>
                <c:pt idx="252" formatCode="0.00E+00">
                  <c:v>-6.0424800000000002E-3</c:v>
                </c:pt>
                <c:pt idx="253">
                  <c:v>-0.11621099999999999</c:v>
                </c:pt>
                <c:pt idx="254" formatCode="0.00E+00">
                  <c:v>9.9487299999999994E-3</c:v>
                </c:pt>
                <c:pt idx="255">
                  <c:v>-1.42822E-2</c:v>
                </c:pt>
                <c:pt idx="256">
                  <c:v>-5.87769E-2</c:v>
                </c:pt>
                <c:pt idx="257">
                  <c:v>-3.53394E-2</c:v>
                </c:pt>
                <c:pt idx="258">
                  <c:v>-0.132996</c:v>
                </c:pt>
                <c:pt idx="259">
                  <c:v>-0.32556200000000002</c:v>
                </c:pt>
                <c:pt idx="260">
                  <c:v>-0.134155</c:v>
                </c:pt>
                <c:pt idx="261">
                  <c:v>-2.1667499999999999E-2</c:v>
                </c:pt>
                <c:pt idx="262" formatCode="0.00E+00">
                  <c:v>-3.7231400000000002E-3</c:v>
                </c:pt>
                <c:pt idx="263">
                  <c:v>-0.11541700000000001</c:v>
                </c:pt>
                <c:pt idx="264">
                  <c:v>-7.7941899999999995E-2</c:v>
                </c:pt>
                <c:pt idx="265">
                  <c:v>-0.209595</c:v>
                </c:pt>
                <c:pt idx="266">
                  <c:v>-0.16345199999999999</c:v>
                </c:pt>
                <c:pt idx="267">
                  <c:v>-0.21777299999999999</c:v>
                </c:pt>
                <c:pt idx="268">
                  <c:v>-0.27166699999999999</c:v>
                </c:pt>
                <c:pt idx="269">
                  <c:v>-3.9672899999999997E-2</c:v>
                </c:pt>
                <c:pt idx="270">
                  <c:v>-0.24005099999999999</c:v>
                </c:pt>
                <c:pt idx="271">
                  <c:v>-0.20605499999999999</c:v>
                </c:pt>
                <c:pt idx="272">
                  <c:v>-7.1655300000000005E-2</c:v>
                </c:pt>
                <c:pt idx="273">
                  <c:v>0.12561</c:v>
                </c:pt>
                <c:pt idx="274">
                  <c:v>-0.13067599999999999</c:v>
                </c:pt>
                <c:pt idx="275">
                  <c:v>9.2773400000000006E-2</c:v>
                </c:pt>
                <c:pt idx="276">
                  <c:v>7.2875999999999996E-2</c:v>
                </c:pt>
                <c:pt idx="277">
                  <c:v>-0.13458300000000001</c:v>
                </c:pt>
                <c:pt idx="278">
                  <c:v>5.2917499999999999E-2</c:v>
                </c:pt>
                <c:pt idx="279">
                  <c:v>-0.18884300000000001</c:v>
                </c:pt>
                <c:pt idx="280">
                  <c:v>-0.203735</c:v>
                </c:pt>
                <c:pt idx="281">
                  <c:v>-0.21856700000000001</c:v>
                </c:pt>
                <c:pt idx="282">
                  <c:v>-0.15490699999999999</c:v>
                </c:pt>
                <c:pt idx="283">
                  <c:v>-0.28381299999999998</c:v>
                </c:pt>
                <c:pt idx="284">
                  <c:v>-1.85547E-2</c:v>
                </c:pt>
                <c:pt idx="285">
                  <c:v>0.23455799999999999</c:v>
                </c:pt>
                <c:pt idx="286">
                  <c:v>0.11895799999999999</c:v>
                </c:pt>
                <c:pt idx="287">
                  <c:v>0.13964799999999999</c:v>
                </c:pt>
                <c:pt idx="288">
                  <c:v>3.6926300000000002E-2</c:v>
                </c:pt>
                <c:pt idx="289">
                  <c:v>0.570496</c:v>
                </c:pt>
                <c:pt idx="290">
                  <c:v>1.21112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B25-4C65-93B6-02D7666A4FBF}"/>
            </c:ext>
          </c:extLst>
        </c:ser>
        <c:ser>
          <c:idx val="2"/>
          <c:order val="2"/>
          <c:tx>
            <c:strRef>
              <c:f>'WT 6.0'!$D$1</c:f>
              <c:strCache>
                <c:ptCount val="1"/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'WT 6.0'!$A$2:$A$292</c:f>
              <c:numCache>
                <c:formatCode>General</c:formatCode>
                <c:ptCount val="29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  <c:pt idx="213">
                  <c:v>198</c:v>
                </c:pt>
                <c:pt idx="214">
                  <c:v>199</c:v>
                </c:pt>
                <c:pt idx="215">
                  <c:v>200</c:v>
                </c:pt>
                <c:pt idx="216">
                  <c:v>201</c:v>
                </c:pt>
                <c:pt idx="217">
                  <c:v>202</c:v>
                </c:pt>
                <c:pt idx="218">
                  <c:v>203</c:v>
                </c:pt>
                <c:pt idx="219">
                  <c:v>204</c:v>
                </c:pt>
                <c:pt idx="220">
                  <c:v>205</c:v>
                </c:pt>
                <c:pt idx="221">
                  <c:v>206</c:v>
                </c:pt>
                <c:pt idx="222">
                  <c:v>207</c:v>
                </c:pt>
                <c:pt idx="223">
                  <c:v>208</c:v>
                </c:pt>
                <c:pt idx="224">
                  <c:v>209</c:v>
                </c:pt>
                <c:pt idx="225">
                  <c:v>210</c:v>
                </c:pt>
                <c:pt idx="226">
                  <c:v>211</c:v>
                </c:pt>
                <c:pt idx="227">
                  <c:v>212</c:v>
                </c:pt>
                <c:pt idx="228">
                  <c:v>213</c:v>
                </c:pt>
                <c:pt idx="229">
                  <c:v>214</c:v>
                </c:pt>
                <c:pt idx="230">
                  <c:v>215</c:v>
                </c:pt>
                <c:pt idx="231">
                  <c:v>216</c:v>
                </c:pt>
                <c:pt idx="232">
                  <c:v>217</c:v>
                </c:pt>
                <c:pt idx="233">
                  <c:v>218</c:v>
                </c:pt>
                <c:pt idx="234">
                  <c:v>219</c:v>
                </c:pt>
                <c:pt idx="235">
                  <c:v>220</c:v>
                </c:pt>
                <c:pt idx="236">
                  <c:v>221</c:v>
                </c:pt>
                <c:pt idx="237">
                  <c:v>222</c:v>
                </c:pt>
                <c:pt idx="238">
                  <c:v>223</c:v>
                </c:pt>
                <c:pt idx="239">
                  <c:v>224</c:v>
                </c:pt>
                <c:pt idx="240">
                  <c:v>225</c:v>
                </c:pt>
                <c:pt idx="241">
                  <c:v>226</c:v>
                </c:pt>
                <c:pt idx="242">
                  <c:v>227</c:v>
                </c:pt>
                <c:pt idx="243">
                  <c:v>228</c:v>
                </c:pt>
                <c:pt idx="244">
                  <c:v>229</c:v>
                </c:pt>
                <c:pt idx="245">
                  <c:v>230</c:v>
                </c:pt>
                <c:pt idx="246">
                  <c:v>231</c:v>
                </c:pt>
                <c:pt idx="247">
                  <c:v>232</c:v>
                </c:pt>
                <c:pt idx="248">
                  <c:v>233</c:v>
                </c:pt>
                <c:pt idx="249">
                  <c:v>234</c:v>
                </c:pt>
                <c:pt idx="250">
                  <c:v>235</c:v>
                </c:pt>
                <c:pt idx="251">
                  <c:v>236</c:v>
                </c:pt>
                <c:pt idx="252">
                  <c:v>237</c:v>
                </c:pt>
                <c:pt idx="253">
                  <c:v>238</c:v>
                </c:pt>
                <c:pt idx="254">
                  <c:v>239</c:v>
                </c:pt>
                <c:pt idx="255">
                  <c:v>240</c:v>
                </c:pt>
                <c:pt idx="256">
                  <c:v>241</c:v>
                </c:pt>
                <c:pt idx="257">
                  <c:v>242</c:v>
                </c:pt>
                <c:pt idx="258">
                  <c:v>243</c:v>
                </c:pt>
                <c:pt idx="259">
                  <c:v>244</c:v>
                </c:pt>
                <c:pt idx="260">
                  <c:v>245</c:v>
                </c:pt>
                <c:pt idx="261">
                  <c:v>246</c:v>
                </c:pt>
                <c:pt idx="262">
                  <c:v>247</c:v>
                </c:pt>
                <c:pt idx="263">
                  <c:v>248</c:v>
                </c:pt>
                <c:pt idx="264">
                  <c:v>249</c:v>
                </c:pt>
                <c:pt idx="265">
                  <c:v>250</c:v>
                </c:pt>
                <c:pt idx="266">
                  <c:v>251</c:v>
                </c:pt>
                <c:pt idx="267">
                  <c:v>252</c:v>
                </c:pt>
              </c:numCache>
            </c:numRef>
          </c:xVal>
          <c:yVal>
            <c:numRef>
              <c:f>'WT 6.0'!$D$2:$D$292</c:f>
              <c:numCache>
                <c:formatCode>General</c:formatCode>
                <c:ptCount val="291"/>
                <c:pt idx="0" formatCode="0.00E+00">
                  <c:v>8.9111299999999997E-3</c:v>
                </c:pt>
                <c:pt idx="1">
                  <c:v>-1.7272900000000001E-2</c:v>
                </c:pt>
                <c:pt idx="2">
                  <c:v>-8.7585399999999994E-2</c:v>
                </c:pt>
                <c:pt idx="3">
                  <c:v>-1.33667E-2</c:v>
                </c:pt>
                <c:pt idx="4">
                  <c:v>-5.1208499999999997E-2</c:v>
                </c:pt>
                <c:pt idx="5">
                  <c:v>0.16046099999999999</c:v>
                </c:pt>
                <c:pt idx="6" formatCode="0.00E+00">
                  <c:v>-7.5073199999999996E-3</c:v>
                </c:pt>
                <c:pt idx="7">
                  <c:v>-8.5632299999999995E-2</c:v>
                </c:pt>
                <c:pt idx="8">
                  <c:v>-8.0932599999999993E-2</c:v>
                </c:pt>
                <c:pt idx="9">
                  <c:v>-0.223083</c:v>
                </c:pt>
                <c:pt idx="10">
                  <c:v>-0.24926799999999999</c:v>
                </c:pt>
                <c:pt idx="11">
                  <c:v>-0.191467</c:v>
                </c:pt>
                <c:pt idx="12">
                  <c:v>-0.13324</c:v>
                </c:pt>
                <c:pt idx="13">
                  <c:v>-5.6701700000000001E-2</c:v>
                </c:pt>
                <c:pt idx="14">
                  <c:v>2.6123E-2</c:v>
                </c:pt>
                <c:pt idx="15">
                  <c:v>3.39355E-2</c:v>
                </c:pt>
                <c:pt idx="16">
                  <c:v>-2.9379300000000002</c:v>
                </c:pt>
                <c:pt idx="17">
                  <c:v>57.001899999999999</c:v>
                </c:pt>
                <c:pt idx="18">
                  <c:v>33.582299999999996</c:v>
                </c:pt>
                <c:pt idx="19">
                  <c:v>42.6511</c:v>
                </c:pt>
                <c:pt idx="20">
                  <c:v>47.066299999999998</c:v>
                </c:pt>
                <c:pt idx="21">
                  <c:v>49.273000000000003</c:v>
                </c:pt>
                <c:pt idx="22">
                  <c:v>50.5914</c:v>
                </c:pt>
                <c:pt idx="23">
                  <c:v>51.3964</c:v>
                </c:pt>
                <c:pt idx="24">
                  <c:v>51.854999999999997</c:v>
                </c:pt>
                <c:pt idx="25">
                  <c:v>52.176499999999997</c:v>
                </c:pt>
                <c:pt idx="26">
                  <c:v>52.336199999999998</c:v>
                </c:pt>
                <c:pt idx="27">
                  <c:v>52.454999999999998</c:v>
                </c:pt>
                <c:pt idx="28">
                  <c:v>52.5152</c:v>
                </c:pt>
                <c:pt idx="29">
                  <c:v>52.745199999999997</c:v>
                </c:pt>
                <c:pt idx="30">
                  <c:v>52.826500000000003</c:v>
                </c:pt>
                <c:pt idx="31">
                  <c:v>53.025300000000001</c:v>
                </c:pt>
                <c:pt idx="32">
                  <c:v>52.93</c:v>
                </c:pt>
                <c:pt idx="33">
                  <c:v>52.919499999999999</c:v>
                </c:pt>
                <c:pt idx="34">
                  <c:v>52.887</c:v>
                </c:pt>
                <c:pt idx="35">
                  <c:v>53.183900000000001</c:v>
                </c:pt>
                <c:pt idx="36">
                  <c:v>53.285899999999998</c:v>
                </c:pt>
                <c:pt idx="37">
                  <c:v>53.411700000000003</c:v>
                </c:pt>
                <c:pt idx="38">
                  <c:v>53.3277</c:v>
                </c:pt>
                <c:pt idx="39">
                  <c:v>53.503799999999998</c:v>
                </c:pt>
                <c:pt idx="40">
                  <c:v>53.301900000000003</c:v>
                </c:pt>
                <c:pt idx="41">
                  <c:v>53.315600000000003</c:v>
                </c:pt>
                <c:pt idx="42">
                  <c:v>53.283499999999997</c:v>
                </c:pt>
                <c:pt idx="43">
                  <c:v>53.392899999999997</c:v>
                </c:pt>
                <c:pt idx="44">
                  <c:v>53.438200000000002</c:v>
                </c:pt>
                <c:pt idx="45">
                  <c:v>53.760899999999999</c:v>
                </c:pt>
                <c:pt idx="46">
                  <c:v>53.894500000000001</c:v>
                </c:pt>
                <c:pt idx="47">
                  <c:v>54.040199999999999</c:v>
                </c:pt>
                <c:pt idx="48">
                  <c:v>54.099899999999998</c:v>
                </c:pt>
                <c:pt idx="49">
                  <c:v>54.142499999999998</c:v>
                </c:pt>
                <c:pt idx="50">
                  <c:v>54.206200000000003</c:v>
                </c:pt>
                <c:pt idx="51">
                  <c:v>54.316299999999998</c:v>
                </c:pt>
                <c:pt idx="52">
                  <c:v>54.087800000000001</c:v>
                </c:pt>
                <c:pt idx="53">
                  <c:v>53.984699999999997</c:v>
                </c:pt>
                <c:pt idx="54">
                  <c:v>54.001100000000001</c:v>
                </c:pt>
                <c:pt idx="55">
                  <c:v>54.142200000000003</c:v>
                </c:pt>
                <c:pt idx="56">
                  <c:v>54.180399999999999</c:v>
                </c:pt>
                <c:pt idx="57">
                  <c:v>54.268300000000004</c:v>
                </c:pt>
                <c:pt idx="58">
                  <c:v>54.096400000000003</c:v>
                </c:pt>
                <c:pt idx="59">
                  <c:v>54.201099999999997</c:v>
                </c:pt>
                <c:pt idx="60">
                  <c:v>54.278100000000002</c:v>
                </c:pt>
                <c:pt idx="61">
                  <c:v>54.114400000000003</c:v>
                </c:pt>
                <c:pt idx="62">
                  <c:v>53.920999999999999</c:v>
                </c:pt>
                <c:pt idx="63">
                  <c:v>53.793700000000001</c:v>
                </c:pt>
                <c:pt idx="64">
                  <c:v>53.743699999999997</c:v>
                </c:pt>
                <c:pt idx="65">
                  <c:v>53.656199999999998</c:v>
                </c:pt>
                <c:pt idx="66">
                  <c:v>53.487099999999998</c:v>
                </c:pt>
                <c:pt idx="67">
                  <c:v>53.507800000000003</c:v>
                </c:pt>
                <c:pt idx="68">
                  <c:v>53.571399999999997</c:v>
                </c:pt>
                <c:pt idx="69">
                  <c:v>53.7151</c:v>
                </c:pt>
                <c:pt idx="70">
                  <c:v>53.906199999999998</c:v>
                </c:pt>
                <c:pt idx="71">
                  <c:v>53.994100000000003</c:v>
                </c:pt>
                <c:pt idx="72">
                  <c:v>54.024999999999999</c:v>
                </c:pt>
                <c:pt idx="73">
                  <c:v>54.161999999999999</c:v>
                </c:pt>
                <c:pt idx="74">
                  <c:v>54.061599999999999</c:v>
                </c:pt>
                <c:pt idx="75">
                  <c:v>90.788600000000002</c:v>
                </c:pt>
                <c:pt idx="76">
                  <c:v>-2.5543800000000001</c:v>
                </c:pt>
                <c:pt idx="77">
                  <c:v>30.914000000000001</c:v>
                </c:pt>
                <c:pt idx="78">
                  <c:v>19.074200000000001</c:v>
                </c:pt>
                <c:pt idx="79">
                  <c:v>13.021800000000001</c:v>
                </c:pt>
                <c:pt idx="80">
                  <c:v>9.0839200000000009</c:v>
                </c:pt>
                <c:pt idx="81">
                  <c:v>7.0800200000000002</c:v>
                </c:pt>
                <c:pt idx="82">
                  <c:v>5.3003499999999999</c:v>
                </c:pt>
                <c:pt idx="83">
                  <c:v>4.0632299999999999</c:v>
                </c:pt>
                <c:pt idx="84">
                  <c:v>3.1897600000000002</c:v>
                </c:pt>
                <c:pt idx="85">
                  <c:v>2.56012</c:v>
                </c:pt>
                <c:pt idx="86">
                  <c:v>2.0577399999999999</c:v>
                </c:pt>
                <c:pt idx="87">
                  <c:v>1.7257100000000001</c:v>
                </c:pt>
                <c:pt idx="88">
                  <c:v>1.4393899999999999</c:v>
                </c:pt>
                <c:pt idx="89">
                  <c:v>1.6257299999999999</c:v>
                </c:pt>
                <c:pt idx="90">
                  <c:v>1.52301</c:v>
                </c:pt>
                <c:pt idx="91">
                  <c:v>1.26752</c:v>
                </c:pt>
                <c:pt idx="92">
                  <c:v>0.89483599999999996</c:v>
                </c:pt>
                <c:pt idx="93">
                  <c:v>0.85968</c:v>
                </c:pt>
                <c:pt idx="94">
                  <c:v>0.76440399999999997</c:v>
                </c:pt>
                <c:pt idx="95">
                  <c:v>0.74682599999999999</c:v>
                </c:pt>
                <c:pt idx="96">
                  <c:v>0.84136999999999995</c:v>
                </c:pt>
                <c:pt idx="97">
                  <c:v>0.85736100000000004</c:v>
                </c:pt>
                <c:pt idx="98">
                  <c:v>0.68469199999999997</c:v>
                </c:pt>
                <c:pt idx="99">
                  <c:v>0.69757100000000005</c:v>
                </c:pt>
                <c:pt idx="100">
                  <c:v>0.61206099999999997</c:v>
                </c:pt>
                <c:pt idx="101">
                  <c:v>0.51672399999999996</c:v>
                </c:pt>
                <c:pt idx="102">
                  <c:v>0.28509499999999999</c:v>
                </c:pt>
                <c:pt idx="103">
                  <c:v>0.35577399999999998</c:v>
                </c:pt>
                <c:pt idx="104">
                  <c:v>0.298767</c:v>
                </c:pt>
                <c:pt idx="105">
                  <c:v>0.36321999999999999</c:v>
                </c:pt>
                <c:pt idx="106">
                  <c:v>0.46362300000000001</c:v>
                </c:pt>
                <c:pt idx="107">
                  <c:v>0.469055</c:v>
                </c:pt>
                <c:pt idx="108">
                  <c:v>0.564392</c:v>
                </c:pt>
                <c:pt idx="109">
                  <c:v>0.41363499999999997</c:v>
                </c:pt>
                <c:pt idx="110">
                  <c:v>0.348389</c:v>
                </c:pt>
                <c:pt idx="111">
                  <c:v>0.38433800000000001</c:v>
                </c:pt>
                <c:pt idx="112">
                  <c:v>0.49053999999999998</c:v>
                </c:pt>
                <c:pt idx="113">
                  <c:v>0.21557599999999999</c:v>
                </c:pt>
                <c:pt idx="114">
                  <c:v>0.31945800000000002</c:v>
                </c:pt>
                <c:pt idx="115">
                  <c:v>0.28002899999999997</c:v>
                </c:pt>
                <c:pt idx="116">
                  <c:v>0.25109900000000002</c:v>
                </c:pt>
                <c:pt idx="117">
                  <c:v>8.3129900000000007E-2</c:v>
                </c:pt>
                <c:pt idx="118">
                  <c:v>5.77393E-2</c:v>
                </c:pt>
                <c:pt idx="119">
                  <c:v>0.122192</c:v>
                </c:pt>
                <c:pt idx="120">
                  <c:v>9.4055200000000005E-2</c:v>
                </c:pt>
                <c:pt idx="121">
                  <c:v>4.9133299999999998E-2</c:v>
                </c:pt>
                <c:pt idx="122">
                  <c:v>2.1423299999999999E-2</c:v>
                </c:pt>
                <c:pt idx="123">
                  <c:v>-8.7158200000000005E-2</c:v>
                </c:pt>
                <c:pt idx="124">
                  <c:v>1.9103999999999999E-2</c:v>
                </c:pt>
                <c:pt idx="125">
                  <c:v>7.5744599999999995E-2</c:v>
                </c:pt>
                <c:pt idx="126">
                  <c:v>-7.2692900000000005E-2</c:v>
                </c:pt>
                <c:pt idx="127">
                  <c:v>-4.5349100000000003E-2</c:v>
                </c:pt>
                <c:pt idx="128">
                  <c:v>-0.18524199999999999</c:v>
                </c:pt>
                <c:pt idx="129">
                  <c:v>-0.23089599999999999</c:v>
                </c:pt>
                <c:pt idx="130">
                  <c:v>-0.388733</c:v>
                </c:pt>
                <c:pt idx="131">
                  <c:v>-0.28949000000000003</c:v>
                </c:pt>
                <c:pt idx="132" formatCode="0.00E+00">
                  <c:v>-5.9204100000000001E-3</c:v>
                </c:pt>
                <c:pt idx="133" formatCode="0.00E+00">
                  <c:v>-9.4604500000000005E-3</c:v>
                </c:pt>
                <c:pt idx="134">
                  <c:v>-0.116882</c:v>
                </c:pt>
                <c:pt idx="135">
                  <c:v>-0.15277099999999999</c:v>
                </c:pt>
                <c:pt idx="136">
                  <c:v>-1.3732899999999999E-2</c:v>
                </c:pt>
                <c:pt idx="137">
                  <c:v>-0.12701399999999999</c:v>
                </c:pt>
                <c:pt idx="138">
                  <c:v>-0.19696</c:v>
                </c:pt>
                <c:pt idx="139">
                  <c:v>-0.103577</c:v>
                </c:pt>
                <c:pt idx="140">
                  <c:v>-0.349304</c:v>
                </c:pt>
                <c:pt idx="141">
                  <c:v>-0.28362999999999999</c:v>
                </c:pt>
                <c:pt idx="142">
                  <c:v>-0.40472399999999997</c:v>
                </c:pt>
                <c:pt idx="143">
                  <c:v>-0.37976100000000002</c:v>
                </c:pt>
                <c:pt idx="144">
                  <c:v>-0.32391399999999998</c:v>
                </c:pt>
                <c:pt idx="145">
                  <c:v>-0.380554</c:v>
                </c:pt>
                <c:pt idx="146">
                  <c:v>-0.201233</c:v>
                </c:pt>
                <c:pt idx="147">
                  <c:v>-0.23211699999999999</c:v>
                </c:pt>
                <c:pt idx="148">
                  <c:v>-4.38232E-2</c:v>
                </c:pt>
                <c:pt idx="149">
                  <c:v>-0.40081800000000001</c:v>
                </c:pt>
                <c:pt idx="150">
                  <c:v>-0.37701400000000002</c:v>
                </c:pt>
                <c:pt idx="151">
                  <c:v>-0.23638899999999999</c:v>
                </c:pt>
                <c:pt idx="152">
                  <c:v>-0.47937000000000002</c:v>
                </c:pt>
                <c:pt idx="153">
                  <c:v>-0.32153300000000001</c:v>
                </c:pt>
                <c:pt idx="154">
                  <c:v>-0.185974</c:v>
                </c:pt>
                <c:pt idx="155">
                  <c:v>-5.5908199999999998E-2</c:v>
                </c:pt>
                <c:pt idx="156">
                  <c:v>-0.12737999999999999</c:v>
                </c:pt>
                <c:pt idx="157">
                  <c:v>-0.14379900000000001</c:v>
                </c:pt>
                <c:pt idx="158">
                  <c:v>-0.221558</c:v>
                </c:pt>
                <c:pt idx="159">
                  <c:v>-0.40203899999999998</c:v>
                </c:pt>
                <c:pt idx="160">
                  <c:v>-0.30749500000000002</c:v>
                </c:pt>
                <c:pt idx="161">
                  <c:v>-4.2663600000000003E-2</c:v>
                </c:pt>
                <c:pt idx="162">
                  <c:v>-0.103577</c:v>
                </c:pt>
                <c:pt idx="163">
                  <c:v>-0.11956799999999999</c:v>
                </c:pt>
                <c:pt idx="164">
                  <c:v>-0.201233</c:v>
                </c:pt>
                <c:pt idx="165">
                  <c:v>-0.28716999999999998</c:v>
                </c:pt>
                <c:pt idx="166">
                  <c:v>-2.1545399999999999E-2</c:v>
                </c:pt>
                <c:pt idx="167">
                  <c:v>-6.3354499999999994E-2</c:v>
                </c:pt>
                <c:pt idx="168">
                  <c:v>-0.119202</c:v>
                </c:pt>
                <c:pt idx="169">
                  <c:v>9.7228999999999996E-2</c:v>
                </c:pt>
                <c:pt idx="170">
                  <c:v>7.1838399999999997E-2</c:v>
                </c:pt>
                <c:pt idx="171">
                  <c:v>0.108948</c:v>
                </c:pt>
                <c:pt idx="172">
                  <c:v>2.2216799999999998E-2</c:v>
                </c:pt>
                <c:pt idx="173">
                  <c:v>-0.15789800000000001</c:v>
                </c:pt>
                <c:pt idx="174">
                  <c:v>-0.161804</c:v>
                </c:pt>
                <c:pt idx="175">
                  <c:v>-0.33245799999999998</c:v>
                </c:pt>
                <c:pt idx="176">
                  <c:v>-0.256714</c:v>
                </c:pt>
                <c:pt idx="177">
                  <c:v>-0.333679</c:v>
                </c:pt>
                <c:pt idx="178">
                  <c:v>-0.29968299999999998</c:v>
                </c:pt>
                <c:pt idx="179">
                  <c:v>-0.17272899999999999</c:v>
                </c:pt>
                <c:pt idx="180">
                  <c:v>-0.388733</c:v>
                </c:pt>
                <c:pt idx="181">
                  <c:v>-0.24029500000000001</c:v>
                </c:pt>
                <c:pt idx="182">
                  <c:v>-0.15710399999999999</c:v>
                </c:pt>
                <c:pt idx="183">
                  <c:v>-0.20355200000000001</c:v>
                </c:pt>
                <c:pt idx="184">
                  <c:v>-6.4880400000000005E-2</c:v>
                </c:pt>
                <c:pt idx="185">
                  <c:v>-0.343445</c:v>
                </c:pt>
                <c:pt idx="186">
                  <c:v>-0.24774199999999999</c:v>
                </c:pt>
                <c:pt idx="187">
                  <c:v>-0.26336700000000002</c:v>
                </c:pt>
                <c:pt idx="188">
                  <c:v>-0.27545199999999997</c:v>
                </c:pt>
                <c:pt idx="189">
                  <c:v>-0.115662</c:v>
                </c:pt>
                <c:pt idx="190">
                  <c:v>-0.17816199999999999</c:v>
                </c:pt>
                <c:pt idx="191">
                  <c:v>-0.24926799999999999</c:v>
                </c:pt>
                <c:pt idx="192">
                  <c:v>-0.33990500000000001</c:v>
                </c:pt>
                <c:pt idx="193">
                  <c:v>-0.403198</c:v>
                </c:pt>
                <c:pt idx="194">
                  <c:v>-0.30120799999999998</c:v>
                </c:pt>
                <c:pt idx="195">
                  <c:v>-0.363342</c:v>
                </c:pt>
                <c:pt idx="196">
                  <c:v>-0.26019300000000001</c:v>
                </c:pt>
                <c:pt idx="197">
                  <c:v>-0.39929199999999998</c:v>
                </c:pt>
                <c:pt idx="198">
                  <c:v>-0.51995800000000003</c:v>
                </c:pt>
                <c:pt idx="199">
                  <c:v>-0.30316199999999999</c:v>
                </c:pt>
                <c:pt idx="200">
                  <c:v>-0.51336700000000002</c:v>
                </c:pt>
                <c:pt idx="201">
                  <c:v>-0.23443600000000001</c:v>
                </c:pt>
                <c:pt idx="202">
                  <c:v>-0.50866699999999998</c:v>
                </c:pt>
                <c:pt idx="203">
                  <c:v>-0.57074000000000003</c:v>
                </c:pt>
                <c:pt idx="204">
                  <c:v>-0.56726100000000002</c:v>
                </c:pt>
                <c:pt idx="205">
                  <c:v>-0.58520499999999998</c:v>
                </c:pt>
                <c:pt idx="206">
                  <c:v>-0.57348600000000005</c:v>
                </c:pt>
                <c:pt idx="207">
                  <c:v>-0.66332999999999998</c:v>
                </c:pt>
                <c:pt idx="208">
                  <c:v>-0.69457999999999998</c:v>
                </c:pt>
                <c:pt idx="209">
                  <c:v>-0.39575199999999999</c:v>
                </c:pt>
                <c:pt idx="210">
                  <c:v>-0.37542700000000001</c:v>
                </c:pt>
                <c:pt idx="211">
                  <c:v>-0.46649200000000002</c:v>
                </c:pt>
                <c:pt idx="212">
                  <c:v>-0.46020499999999998</c:v>
                </c:pt>
                <c:pt idx="213">
                  <c:v>-0.52038600000000002</c:v>
                </c:pt>
                <c:pt idx="214">
                  <c:v>-0.647339</c:v>
                </c:pt>
                <c:pt idx="215">
                  <c:v>-0.65161100000000005</c:v>
                </c:pt>
                <c:pt idx="216">
                  <c:v>-0.66491699999999998</c:v>
                </c:pt>
                <c:pt idx="217">
                  <c:v>-0.42425499999999999</c:v>
                </c:pt>
                <c:pt idx="218">
                  <c:v>-0.95825199999999999</c:v>
                </c:pt>
                <c:pt idx="219">
                  <c:v>-1.1437999999999999</c:v>
                </c:pt>
                <c:pt idx="220">
                  <c:v>-0.62426800000000005</c:v>
                </c:pt>
                <c:pt idx="221">
                  <c:v>0.88549800000000001</c:v>
                </c:pt>
                <c:pt idx="222">
                  <c:v>1.5643899999999999</c:v>
                </c:pt>
                <c:pt idx="223">
                  <c:v>-0.56140100000000004</c:v>
                </c:pt>
                <c:pt idx="224">
                  <c:v>-0.71490500000000001</c:v>
                </c:pt>
                <c:pt idx="225">
                  <c:v>-0.98754900000000001</c:v>
                </c:pt>
                <c:pt idx="226">
                  <c:v>-0.89617899999999995</c:v>
                </c:pt>
                <c:pt idx="227">
                  <c:v>-0.89654500000000004</c:v>
                </c:pt>
                <c:pt idx="228">
                  <c:v>-1.0472999999999999</c:v>
                </c:pt>
                <c:pt idx="229">
                  <c:v>-0.93402099999999999</c:v>
                </c:pt>
                <c:pt idx="230">
                  <c:v>-0.58172599999999997</c:v>
                </c:pt>
                <c:pt idx="231">
                  <c:v>-1.5106200000000001</c:v>
                </c:pt>
                <c:pt idx="232">
                  <c:v>-1.30243</c:v>
                </c:pt>
                <c:pt idx="233">
                  <c:v>-2.0707399999999998</c:v>
                </c:pt>
                <c:pt idx="234">
                  <c:v>-1.0059199999999999</c:v>
                </c:pt>
                <c:pt idx="235">
                  <c:v>-0.73718300000000003</c:v>
                </c:pt>
                <c:pt idx="236">
                  <c:v>-0.69457999999999998</c:v>
                </c:pt>
                <c:pt idx="237">
                  <c:v>-0.71020499999999998</c:v>
                </c:pt>
                <c:pt idx="238">
                  <c:v>-0.654358</c:v>
                </c:pt>
                <c:pt idx="239">
                  <c:v>-0.701233</c:v>
                </c:pt>
                <c:pt idx="240">
                  <c:v>-0.72271700000000005</c:v>
                </c:pt>
                <c:pt idx="241">
                  <c:v>-0.80395499999999998</c:v>
                </c:pt>
                <c:pt idx="242">
                  <c:v>-0.80590799999999996</c:v>
                </c:pt>
                <c:pt idx="243">
                  <c:v>-0.70318599999999998</c:v>
                </c:pt>
                <c:pt idx="244">
                  <c:v>-0.42077599999999998</c:v>
                </c:pt>
                <c:pt idx="245">
                  <c:v>-0.60711700000000002</c:v>
                </c:pt>
                <c:pt idx="246">
                  <c:v>-0.69848600000000005</c:v>
                </c:pt>
                <c:pt idx="247">
                  <c:v>-0.89929199999999998</c:v>
                </c:pt>
                <c:pt idx="248">
                  <c:v>-0.58050500000000005</c:v>
                </c:pt>
                <c:pt idx="249">
                  <c:v>-0.74383500000000002</c:v>
                </c:pt>
                <c:pt idx="250">
                  <c:v>-0.83209200000000005</c:v>
                </c:pt>
                <c:pt idx="251">
                  <c:v>-0.50628700000000004</c:v>
                </c:pt>
                <c:pt idx="252">
                  <c:v>-0.42077599999999998</c:v>
                </c:pt>
                <c:pt idx="253">
                  <c:v>-0.53717000000000004</c:v>
                </c:pt>
                <c:pt idx="254">
                  <c:v>-0.53753700000000004</c:v>
                </c:pt>
                <c:pt idx="255">
                  <c:v>-0.37506099999999998</c:v>
                </c:pt>
                <c:pt idx="256">
                  <c:v>-0.231323</c:v>
                </c:pt>
                <c:pt idx="257">
                  <c:v>-0.24926799999999999</c:v>
                </c:pt>
                <c:pt idx="258">
                  <c:v>-0.450073</c:v>
                </c:pt>
                <c:pt idx="259">
                  <c:v>-0.45745799999999998</c:v>
                </c:pt>
                <c:pt idx="260">
                  <c:v>-0.37976100000000002</c:v>
                </c:pt>
                <c:pt idx="261">
                  <c:v>-0.32074000000000003</c:v>
                </c:pt>
                <c:pt idx="262">
                  <c:v>-0.72039799999999998</c:v>
                </c:pt>
                <c:pt idx="263">
                  <c:v>-0.46960400000000002</c:v>
                </c:pt>
                <c:pt idx="264">
                  <c:v>-0.48559600000000003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B25-4C65-93B6-02D7666A4FBF}"/>
            </c:ext>
          </c:extLst>
        </c:ser>
        <c:ser>
          <c:idx val="3"/>
          <c:order val="3"/>
          <c:tx>
            <c:strRef>
              <c:f>'WT 6.0'!$E$1</c:f>
              <c:strCache>
                <c:ptCount val="1"/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'WT 6.0'!$A$2:$A$292</c:f>
              <c:numCache>
                <c:formatCode>General</c:formatCode>
                <c:ptCount val="29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  <c:pt idx="213">
                  <c:v>198</c:v>
                </c:pt>
                <c:pt idx="214">
                  <c:v>199</c:v>
                </c:pt>
                <c:pt idx="215">
                  <c:v>200</c:v>
                </c:pt>
                <c:pt idx="216">
                  <c:v>201</c:v>
                </c:pt>
                <c:pt idx="217">
                  <c:v>202</c:v>
                </c:pt>
                <c:pt idx="218">
                  <c:v>203</c:v>
                </c:pt>
                <c:pt idx="219">
                  <c:v>204</c:v>
                </c:pt>
                <c:pt idx="220">
                  <c:v>205</c:v>
                </c:pt>
                <c:pt idx="221">
                  <c:v>206</c:v>
                </c:pt>
                <c:pt idx="222">
                  <c:v>207</c:v>
                </c:pt>
                <c:pt idx="223">
                  <c:v>208</c:v>
                </c:pt>
                <c:pt idx="224">
                  <c:v>209</c:v>
                </c:pt>
                <c:pt idx="225">
                  <c:v>210</c:v>
                </c:pt>
                <c:pt idx="226">
                  <c:v>211</c:v>
                </c:pt>
                <c:pt idx="227">
                  <c:v>212</c:v>
                </c:pt>
                <c:pt idx="228">
                  <c:v>213</c:v>
                </c:pt>
                <c:pt idx="229">
                  <c:v>214</c:v>
                </c:pt>
                <c:pt idx="230">
                  <c:v>215</c:v>
                </c:pt>
                <c:pt idx="231">
                  <c:v>216</c:v>
                </c:pt>
                <c:pt idx="232">
                  <c:v>217</c:v>
                </c:pt>
                <c:pt idx="233">
                  <c:v>218</c:v>
                </c:pt>
                <c:pt idx="234">
                  <c:v>219</c:v>
                </c:pt>
                <c:pt idx="235">
                  <c:v>220</c:v>
                </c:pt>
                <c:pt idx="236">
                  <c:v>221</c:v>
                </c:pt>
                <c:pt idx="237">
                  <c:v>222</c:v>
                </c:pt>
                <c:pt idx="238">
                  <c:v>223</c:v>
                </c:pt>
                <c:pt idx="239">
                  <c:v>224</c:v>
                </c:pt>
                <c:pt idx="240">
                  <c:v>225</c:v>
                </c:pt>
                <c:pt idx="241">
                  <c:v>226</c:v>
                </c:pt>
                <c:pt idx="242">
                  <c:v>227</c:v>
                </c:pt>
                <c:pt idx="243">
                  <c:v>228</c:v>
                </c:pt>
                <c:pt idx="244">
                  <c:v>229</c:v>
                </c:pt>
                <c:pt idx="245">
                  <c:v>230</c:v>
                </c:pt>
                <c:pt idx="246">
                  <c:v>231</c:v>
                </c:pt>
                <c:pt idx="247">
                  <c:v>232</c:v>
                </c:pt>
                <c:pt idx="248">
                  <c:v>233</c:v>
                </c:pt>
                <c:pt idx="249">
                  <c:v>234</c:v>
                </c:pt>
                <c:pt idx="250">
                  <c:v>235</c:v>
                </c:pt>
                <c:pt idx="251">
                  <c:v>236</c:v>
                </c:pt>
                <c:pt idx="252">
                  <c:v>237</c:v>
                </c:pt>
                <c:pt idx="253">
                  <c:v>238</c:v>
                </c:pt>
                <c:pt idx="254">
                  <c:v>239</c:v>
                </c:pt>
                <c:pt idx="255">
                  <c:v>240</c:v>
                </c:pt>
                <c:pt idx="256">
                  <c:v>241</c:v>
                </c:pt>
                <c:pt idx="257">
                  <c:v>242</c:v>
                </c:pt>
                <c:pt idx="258">
                  <c:v>243</c:v>
                </c:pt>
                <c:pt idx="259">
                  <c:v>244</c:v>
                </c:pt>
                <c:pt idx="260">
                  <c:v>245</c:v>
                </c:pt>
                <c:pt idx="261">
                  <c:v>246</c:v>
                </c:pt>
                <c:pt idx="262">
                  <c:v>247</c:v>
                </c:pt>
                <c:pt idx="263">
                  <c:v>248</c:v>
                </c:pt>
                <c:pt idx="264">
                  <c:v>249</c:v>
                </c:pt>
                <c:pt idx="265">
                  <c:v>250</c:v>
                </c:pt>
                <c:pt idx="266">
                  <c:v>251</c:v>
                </c:pt>
                <c:pt idx="267">
                  <c:v>252</c:v>
                </c:pt>
              </c:numCache>
            </c:numRef>
          </c:xVal>
          <c:yVal>
            <c:numRef>
              <c:f>'WT 6.0'!$E$2:$E$292</c:f>
              <c:numCache>
                <c:formatCode>General</c:formatCode>
                <c:ptCount val="291"/>
                <c:pt idx="0">
                  <c:v>-7.80029E-2</c:v>
                </c:pt>
                <c:pt idx="1">
                  <c:v>3.9978E-2</c:v>
                </c:pt>
                <c:pt idx="2">
                  <c:v>0.32629399999999997</c:v>
                </c:pt>
                <c:pt idx="3">
                  <c:v>1.41602E-2</c:v>
                </c:pt>
                <c:pt idx="4">
                  <c:v>-5.0292999999999997E-2</c:v>
                </c:pt>
                <c:pt idx="5">
                  <c:v>-6.5124500000000002E-2</c:v>
                </c:pt>
                <c:pt idx="6">
                  <c:v>-0.119019</c:v>
                </c:pt>
                <c:pt idx="7">
                  <c:v>-6.0790999999999998E-2</c:v>
                </c:pt>
                <c:pt idx="8">
                  <c:v>-0.18115200000000001</c:v>
                </c:pt>
                <c:pt idx="9">
                  <c:v>1.57471E-2</c:v>
                </c:pt>
                <c:pt idx="10">
                  <c:v>8.0200199999999999E-2</c:v>
                </c:pt>
                <c:pt idx="11">
                  <c:v>6.7687999999999998E-2</c:v>
                </c:pt>
                <c:pt idx="12">
                  <c:v>0.22473099999999999</c:v>
                </c:pt>
                <c:pt idx="13">
                  <c:v>8.9172399999999999E-2</c:v>
                </c:pt>
                <c:pt idx="14">
                  <c:v>0.111084</c:v>
                </c:pt>
                <c:pt idx="15">
                  <c:v>0.18646199999999999</c:v>
                </c:pt>
                <c:pt idx="16">
                  <c:v>-11.097899999999999</c:v>
                </c:pt>
                <c:pt idx="17">
                  <c:v>63.585299999999997</c:v>
                </c:pt>
                <c:pt idx="18">
                  <c:v>23.711099999999998</c:v>
                </c:pt>
                <c:pt idx="19">
                  <c:v>36.847000000000001</c:v>
                </c:pt>
                <c:pt idx="20">
                  <c:v>43.132599999999996</c:v>
                </c:pt>
                <c:pt idx="21">
                  <c:v>45.959099999999999</c:v>
                </c:pt>
                <c:pt idx="22">
                  <c:v>47.4923</c:v>
                </c:pt>
                <c:pt idx="23">
                  <c:v>48.234900000000003</c:v>
                </c:pt>
                <c:pt idx="24">
                  <c:v>48.698500000000003</c:v>
                </c:pt>
                <c:pt idx="25">
                  <c:v>49.012599999999999</c:v>
                </c:pt>
                <c:pt idx="26">
                  <c:v>49.266500000000001</c:v>
                </c:pt>
                <c:pt idx="27">
                  <c:v>49.486499999999999</c:v>
                </c:pt>
                <c:pt idx="28">
                  <c:v>49.601300000000002</c:v>
                </c:pt>
                <c:pt idx="29">
                  <c:v>49.707500000000003</c:v>
                </c:pt>
                <c:pt idx="30">
                  <c:v>49.805999999999997</c:v>
                </c:pt>
                <c:pt idx="31">
                  <c:v>50.006799999999998</c:v>
                </c:pt>
                <c:pt idx="32">
                  <c:v>50.1751</c:v>
                </c:pt>
                <c:pt idx="33">
                  <c:v>50.243099999999998</c:v>
                </c:pt>
                <c:pt idx="34">
                  <c:v>50.3005</c:v>
                </c:pt>
                <c:pt idx="35">
                  <c:v>50.2607</c:v>
                </c:pt>
                <c:pt idx="36">
                  <c:v>50.1556</c:v>
                </c:pt>
                <c:pt idx="37">
                  <c:v>50.0974</c:v>
                </c:pt>
                <c:pt idx="38">
                  <c:v>50.067300000000003</c:v>
                </c:pt>
                <c:pt idx="39">
                  <c:v>50.056399999999996</c:v>
                </c:pt>
                <c:pt idx="40">
                  <c:v>50.1068</c:v>
                </c:pt>
                <c:pt idx="41">
                  <c:v>50.070099999999996</c:v>
                </c:pt>
                <c:pt idx="42">
                  <c:v>50.129800000000003</c:v>
                </c:pt>
                <c:pt idx="43">
                  <c:v>50.2286</c:v>
                </c:pt>
                <c:pt idx="44">
                  <c:v>50.351300000000002</c:v>
                </c:pt>
                <c:pt idx="45">
                  <c:v>50.418900000000001</c:v>
                </c:pt>
                <c:pt idx="46">
                  <c:v>50.609099999999998</c:v>
                </c:pt>
                <c:pt idx="47">
                  <c:v>50.997</c:v>
                </c:pt>
                <c:pt idx="48">
                  <c:v>50.898899999999998</c:v>
                </c:pt>
                <c:pt idx="49">
                  <c:v>50.650500000000001</c:v>
                </c:pt>
                <c:pt idx="50">
                  <c:v>50.695099999999996</c:v>
                </c:pt>
                <c:pt idx="51">
                  <c:v>50.807600000000001</c:v>
                </c:pt>
                <c:pt idx="52">
                  <c:v>50.734900000000003</c:v>
                </c:pt>
                <c:pt idx="53">
                  <c:v>50.717300000000002</c:v>
                </c:pt>
                <c:pt idx="54">
                  <c:v>50.866500000000002</c:v>
                </c:pt>
                <c:pt idx="55">
                  <c:v>50.767299999999999</c:v>
                </c:pt>
                <c:pt idx="56">
                  <c:v>50.7744</c:v>
                </c:pt>
                <c:pt idx="57">
                  <c:v>50.751300000000001</c:v>
                </c:pt>
                <c:pt idx="58">
                  <c:v>50.7119</c:v>
                </c:pt>
                <c:pt idx="59">
                  <c:v>50.894300000000001</c:v>
                </c:pt>
                <c:pt idx="60">
                  <c:v>50.752400000000002</c:v>
                </c:pt>
                <c:pt idx="61">
                  <c:v>50.752099999999999</c:v>
                </c:pt>
                <c:pt idx="62">
                  <c:v>50.830599999999997</c:v>
                </c:pt>
                <c:pt idx="63">
                  <c:v>50.743099999999998</c:v>
                </c:pt>
                <c:pt idx="64">
                  <c:v>50.702500000000001</c:v>
                </c:pt>
                <c:pt idx="65">
                  <c:v>50.589199999999998</c:v>
                </c:pt>
                <c:pt idx="66">
                  <c:v>50.571199999999997</c:v>
                </c:pt>
                <c:pt idx="67">
                  <c:v>50.518099999999997</c:v>
                </c:pt>
                <c:pt idx="68">
                  <c:v>50.706000000000003</c:v>
                </c:pt>
                <c:pt idx="69">
                  <c:v>50.646599999999999</c:v>
                </c:pt>
                <c:pt idx="70">
                  <c:v>50.7087</c:v>
                </c:pt>
                <c:pt idx="71">
                  <c:v>50.7224</c:v>
                </c:pt>
                <c:pt idx="72">
                  <c:v>50.672800000000002</c:v>
                </c:pt>
                <c:pt idx="73">
                  <c:v>50.490400000000001</c:v>
                </c:pt>
                <c:pt idx="74">
                  <c:v>50.5822</c:v>
                </c:pt>
                <c:pt idx="75">
                  <c:v>50.549300000000002</c:v>
                </c:pt>
                <c:pt idx="76">
                  <c:v>76.676699999999997</c:v>
                </c:pt>
                <c:pt idx="77">
                  <c:v>-1.49048</c:v>
                </c:pt>
                <c:pt idx="78">
                  <c:v>24.663</c:v>
                </c:pt>
                <c:pt idx="79">
                  <c:v>16.068100000000001</c:v>
                </c:pt>
                <c:pt idx="80">
                  <c:v>11.598599999999999</c:v>
                </c:pt>
                <c:pt idx="81">
                  <c:v>8.7439</c:v>
                </c:pt>
                <c:pt idx="82">
                  <c:v>6.5224000000000002</c:v>
                </c:pt>
                <c:pt idx="83">
                  <c:v>4.9418899999999999</c:v>
                </c:pt>
                <c:pt idx="84">
                  <c:v>4.1215799999999998</c:v>
                </c:pt>
                <c:pt idx="85">
                  <c:v>3.6583299999999999</c:v>
                </c:pt>
                <c:pt idx="86">
                  <c:v>3.3254999999999999</c:v>
                </c:pt>
                <c:pt idx="87">
                  <c:v>2.5731799999999998</c:v>
                </c:pt>
                <c:pt idx="88">
                  <c:v>2.4548299999999998</c:v>
                </c:pt>
                <c:pt idx="89">
                  <c:v>2.1720000000000002</c:v>
                </c:pt>
                <c:pt idx="90">
                  <c:v>1.9958499999999999</c:v>
                </c:pt>
                <c:pt idx="91">
                  <c:v>1.80402</c:v>
                </c:pt>
                <c:pt idx="92">
                  <c:v>1.6575299999999999</c:v>
                </c:pt>
                <c:pt idx="93">
                  <c:v>1.5161100000000001</c:v>
                </c:pt>
                <c:pt idx="94">
                  <c:v>1.52197</c:v>
                </c:pt>
                <c:pt idx="95">
                  <c:v>1.6098600000000001</c:v>
                </c:pt>
                <c:pt idx="96">
                  <c:v>1.4278599999999999</c:v>
                </c:pt>
                <c:pt idx="97">
                  <c:v>1.66534</c:v>
                </c:pt>
                <c:pt idx="98">
                  <c:v>1.5325299999999999</c:v>
                </c:pt>
                <c:pt idx="99">
                  <c:v>1.4899899999999999</c:v>
                </c:pt>
                <c:pt idx="100">
                  <c:v>1.37354</c:v>
                </c:pt>
                <c:pt idx="101">
                  <c:v>1.34778</c:v>
                </c:pt>
                <c:pt idx="102">
                  <c:v>1.3458300000000001</c:v>
                </c:pt>
                <c:pt idx="103">
                  <c:v>1.1403799999999999</c:v>
                </c:pt>
                <c:pt idx="104">
                  <c:v>1.1333</c:v>
                </c:pt>
                <c:pt idx="105">
                  <c:v>1.38995</c:v>
                </c:pt>
                <c:pt idx="106">
                  <c:v>1.0462</c:v>
                </c:pt>
                <c:pt idx="107">
                  <c:v>1.2439</c:v>
                </c:pt>
                <c:pt idx="108">
                  <c:v>1.02356</c:v>
                </c:pt>
                <c:pt idx="109">
                  <c:v>1.1434899999999999</c:v>
                </c:pt>
                <c:pt idx="110">
                  <c:v>0.91107199999999999</c:v>
                </c:pt>
                <c:pt idx="111">
                  <c:v>0.98840300000000003</c:v>
                </c:pt>
                <c:pt idx="112">
                  <c:v>0.997803</c:v>
                </c:pt>
                <c:pt idx="113">
                  <c:v>0.888428</c:v>
                </c:pt>
                <c:pt idx="114">
                  <c:v>0.67785600000000001</c:v>
                </c:pt>
                <c:pt idx="115">
                  <c:v>0.83135999999999999</c:v>
                </c:pt>
                <c:pt idx="116">
                  <c:v>0.70635999999999999</c:v>
                </c:pt>
                <c:pt idx="117">
                  <c:v>0.47747800000000001</c:v>
                </c:pt>
                <c:pt idx="118">
                  <c:v>0.711426</c:v>
                </c:pt>
                <c:pt idx="119">
                  <c:v>0.66418500000000003</c:v>
                </c:pt>
                <c:pt idx="120">
                  <c:v>0.71612500000000001</c:v>
                </c:pt>
                <c:pt idx="121">
                  <c:v>0.71185299999999996</c:v>
                </c:pt>
                <c:pt idx="122">
                  <c:v>0.60870400000000002</c:v>
                </c:pt>
                <c:pt idx="123">
                  <c:v>0.54425000000000001</c:v>
                </c:pt>
                <c:pt idx="124">
                  <c:v>0.603271</c:v>
                </c:pt>
                <c:pt idx="125">
                  <c:v>0.64581299999999997</c:v>
                </c:pt>
                <c:pt idx="126">
                  <c:v>0.52783199999999997</c:v>
                </c:pt>
                <c:pt idx="127">
                  <c:v>0.388428</c:v>
                </c:pt>
                <c:pt idx="128">
                  <c:v>0.63372799999999996</c:v>
                </c:pt>
                <c:pt idx="129">
                  <c:v>0.66223100000000001</c:v>
                </c:pt>
                <c:pt idx="130">
                  <c:v>0.52197300000000002</c:v>
                </c:pt>
                <c:pt idx="131">
                  <c:v>0.43762200000000001</c:v>
                </c:pt>
                <c:pt idx="132">
                  <c:v>0.46496599999999999</c:v>
                </c:pt>
                <c:pt idx="133">
                  <c:v>0.409912</c:v>
                </c:pt>
                <c:pt idx="134">
                  <c:v>0.27783200000000002</c:v>
                </c:pt>
                <c:pt idx="135">
                  <c:v>0.38800000000000001</c:v>
                </c:pt>
                <c:pt idx="136">
                  <c:v>0.50518799999999997</c:v>
                </c:pt>
                <c:pt idx="137">
                  <c:v>0.27551300000000001</c:v>
                </c:pt>
                <c:pt idx="138">
                  <c:v>0.45635999999999999</c:v>
                </c:pt>
                <c:pt idx="139">
                  <c:v>0.43920900000000002</c:v>
                </c:pt>
                <c:pt idx="140">
                  <c:v>0.31298799999999999</c:v>
                </c:pt>
                <c:pt idx="141">
                  <c:v>0.36065700000000001</c:v>
                </c:pt>
                <c:pt idx="142">
                  <c:v>0.29736299999999999</c:v>
                </c:pt>
                <c:pt idx="143">
                  <c:v>9.1125499999999998E-2</c:v>
                </c:pt>
                <c:pt idx="144">
                  <c:v>0.248169</c:v>
                </c:pt>
                <c:pt idx="145">
                  <c:v>0.39154099999999997</c:v>
                </c:pt>
                <c:pt idx="146">
                  <c:v>0.247803</c:v>
                </c:pt>
                <c:pt idx="147">
                  <c:v>0.33099400000000001</c:v>
                </c:pt>
                <c:pt idx="148">
                  <c:v>0.416931</c:v>
                </c:pt>
                <c:pt idx="149">
                  <c:v>0.59741200000000005</c:v>
                </c:pt>
                <c:pt idx="150">
                  <c:v>0.50634800000000002</c:v>
                </c:pt>
                <c:pt idx="151">
                  <c:v>0.46533200000000002</c:v>
                </c:pt>
                <c:pt idx="152">
                  <c:v>0.35675000000000001</c:v>
                </c:pt>
                <c:pt idx="153">
                  <c:v>0.47003200000000001</c:v>
                </c:pt>
                <c:pt idx="154">
                  <c:v>0.58880600000000005</c:v>
                </c:pt>
                <c:pt idx="155">
                  <c:v>0.53723100000000001</c:v>
                </c:pt>
                <c:pt idx="156">
                  <c:v>0.54779100000000003</c:v>
                </c:pt>
                <c:pt idx="157">
                  <c:v>0.44384800000000002</c:v>
                </c:pt>
                <c:pt idx="158">
                  <c:v>0.26220700000000002</c:v>
                </c:pt>
                <c:pt idx="159">
                  <c:v>0.44897500000000001</c:v>
                </c:pt>
                <c:pt idx="160">
                  <c:v>0.33996599999999999</c:v>
                </c:pt>
                <c:pt idx="161">
                  <c:v>0.57629399999999997</c:v>
                </c:pt>
                <c:pt idx="162">
                  <c:v>0.28100599999999998</c:v>
                </c:pt>
                <c:pt idx="163">
                  <c:v>0.23999000000000001</c:v>
                </c:pt>
                <c:pt idx="164">
                  <c:v>0.38763399999999998</c:v>
                </c:pt>
                <c:pt idx="165">
                  <c:v>0.44775399999999999</c:v>
                </c:pt>
                <c:pt idx="166">
                  <c:v>0.34228500000000001</c:v>
                </c:pt>
                <c:pt idx="167">
                  <c:v>0.36029099999999997</c:v>
                </c:pt>
                <c:pt idx="168">
                  <c:v>0.29504399999999997</c:v>
                </c:pt>
                <c:pt idx="169">
                  <c:v>0.35638399999999998</c:v>
                </c:pt>
                <c:pt idx="170">
                  <c:v>0.30322300000000002</c:v>
                </c:pt>
                <c:pt idx="171">
                  <c:v>0.43878200000000001</c:v>
                </c:pt>
                <c:pt idx="172">
                  <c:v>0.219666</c:v>
                </c:pt>
                <c:pt idx="173">
                  <c:v>0.331787</c:v>
                </c:pt>
                <c:pt idx="174">
                  <c:v>0.39660600000000001</c:v>
                </c:pt>
                <c:pt idx="175">
                  <c:v>0.208313</c:v>
                </c:pt>
                <c:pt idx="176">
                  <c:v>0.29113800000000001</c:v>
                </c:pt>
                <c:pt idx="177">
                  <c:v>0.27746599999999999</c:v>
                </c:pt>
                <c:pt idx="178">
                  <c:v>0.14233399999999999</c:v>
                </c:pt>
                <c:pt idx="179">
                  <c:v>-2.33154E-2</c:v>
                </c:pt>
                <c:pt idx="180">
                  <c:v>7.2387699999999999E-2</c:v>
                </c:pt>
                <c:pt idx="181">
                  <c:v>0.219666</c:v>
                </c:pt>
                <c:pt idx="182">
                  <c:v>0.29974400000000001</c:v>
                </c:pt>
                <c:pt idx="183">
                  <c:v>0.33447300000000002</c:v>
                </c:pt>
                <c:pt idx="184">
                  <c:v>0.24853500000000001</c:v>
                </c:pt>
                <c:pt idx="185">
                  <c:v>0.35089100000000001</c:v>
                </c:pt>
                <c:pt idx="186">
                  <c:v>0.51379399999999997</c:v>
                </c:pt>
                <c:pt idx="187">
                  <c:v>0.45404099999999997</c:v>
                </c:pt>
                <c:pt idx="188">
                  <c:v>0.31494100000000003</c:v>
                </c:pt>
                <c:pt idx="189">
                  <c:v>0.36926300000000001</c:v>
                </c:pt>
                <c:pt idx="190">
                  <c:v>0.37475599999999998</c:v>
                </c:pt>
                <c:pt idx="191">
                  <c:v>0.28216599999999997</c:v>
                </c:pt>
                <c:pt idx="192">
                  <c:v>0.44934099999999999</c:v>
                </c:pt>
                <c:pt idx="193">
                  <c:v>0.461426</c:v>
                </c:pt>
                <c:pt idx="194">
                  <c:v>0.50048800000000004</c:v>
                </c:pt>
                <c:pt idx="195">
                  <c:v>0.60949699999999996</c:v>
                </c:pt>
                <c:pt idx="196">
                  <c:v>0.41772500000000001</c:v>
                </c:pt>
                <c:pt idx="197">
                  <c:v>0.28100599999999998</c:v>
                </c:pt>
                <c:pt idx="198">
                  <c:v>0.367676</c:v>
                </c:pt>
                <c:pt idx="199">
                  <c:v>0.56182900000000002</c:v>
                </c:pt>
                <c:pt idx="200">
                  <c:v>0.60638400000000003</c:v>
                </c:pt>
                <c:pt idx="201">
                  <c:v>0.31884800000000002</c:v>
                </c:pt>
                <c:pt idx="202">
                  <c:v>0.68176300000000001</c:v>
                </c:pt>
                <c:pt idx="203">
                  <c:v>0.820801</c:v>
                </c:pt>
                <c:pt idx="204">
                  <c:v>0.61651599999999995</c:v>
                </c:pt>
                <c:pt idx="205">
                  <c:v>0.607178</c:v>
                </c:pt>
                <c:pt idx="206">
                  <c:v>0.78564500000000004</c:v>
                </c:pt>
                <c:pt idx="207">
                  <c:v>0.95520000000000005</c:v>
                </c:pt>
                <c:pt idx="208">
                  <c:v>0.67749000000000004</c:v>
                </c:pt>
                <c:pt idx="209">
                  <c:v>0.69622799999999996</c:v>
                </c:pt>
                <c:pt idx="210">
                  <c:v>0.55908199999999997</c:v>
                </c:pt>
                <c:pt idx="211">
                  <c:v>0.46026600000000001</c:v>
                </c:pt>
                <c:pt idx="212">
                  <c:v>0.58569300000000002</c:v>
                </c:pt>
                <c:pt idx="213">
                  <c:v>0.35870400000000002</c:v>
                </c:pt>
                <c:pt idx="214">
                  <c:v>0.26654099999999997</c:v>
                </c:pt>
                <c:pt idx="215">
                  <c:v>0.39776600000000001</c:v>
                </c:pt>
                <c:pt idx="216">
                  <c:v>0.41064499999999998</c:v>
                </c:pt>
                <c:pt idx="217">
                  <c:v>0.43566899999999997</c:v>
                </c:pt>
                <c:pt idx="218">
                  <c:v>0.68176300000000001</c:v>
                </c:pt>
                <c:pt idx="219">
                  <c:v>0.19622800000000001</c:v>
                </c:pt>
                <c:pt idx="220">
                  <c:v>6.2988299999999997E-2</c:v>
                </c:pt>
                <c:pt idx="221">
                  <c:v>0.43292199999999997</c:v>
                </c:pt>
                <c:pt idx="222">
                  <c:v>3.3309899999999999</c:v>
                </c:pt>
                <c:pt idx="223">
                  <c:v>1.25909</c:v>
                </c:pt>
                <c:pt idx="224">
                  <c:v>0.21026600000000001</c:v>
                </c:pt>
                <c:pt idx="225">
                  <c:v>-0.18035899999999999</c:v>
                </c:pt>
                <c:pt idx="226">
                  <c:v>-7.0983900000000003E-2</c:v>
                </c:pt>
                <c:pt idx="227">
                  <c:v>-4.01001E-2</c:v>
                </c:pt>
                <c:pt idx="228">
                  <c:v>4.4677700000000001E-2</c:v>
                </c:pt>
                <c:pt idx="229">
                  <c:v>-5.6152300000000002E-2</c:v>
                </c:pt>
                <c:pt idx="230">
                  <c:v>0.43646200000000002</c:v>
                </c:pt>
                <c:pt idx="231">
                  <c:v>-7.7636700000000003E-2</c:v>
                </c:pt>
                <c:pt idx="232">
                  <c:v>-0.51745600000000003</c:v>
                </c:pt>
                <c:pt idx="233">
                  <c:v>-0.58190900000000001</c:v>
                </c:pt>
                <c:pt idx="234">
                  <c:v>-0.89245600000000003</c:v>
                </c:pt>
                <c:pt idx="235">
                  <c:v>-4.6386700000000003E-2</c:v>
                </c:pt>
                <c:pt idx="236" formatCode="0.00E+00">
                  <c:v>-2.1972699999999999E-3</c:v>
                </c:pt>
                <c:pt idx="237" formatCode="0.00E+00">
                  <c:v>-3.7841799999999998E-3</c:v>
                </c:pt>
                <c:pt idx="238">
                  <c:v>2.6306199999999998E-2</c:v>
                </c:pt>
                <c:pt idx="239">
                  <c:v>-0.16314699999999999</c:v>
                </c:pt>
                <c:pt idx="240">
                  <c:v>-0.42486600000000002</c:v>
                </c:pt>
                <c:pt idx="241">
                  <c:v>-0.18463099999999999</c:v>
                </c:pt>
                <c:pt idx="242">
                  <c:v>-0.109253</c:v>
                </c:pt>
                <c:pt idx="243">
                  <c:v>7.1594199999999997E-2</c:v>
                </c:pt>
                <c:pt idx="244">
                  <c:v>-3.2714800000000002E-2</c:v>
                </c:pt>
                <c:pt idx="245">
                  <c:v>-0.103394</c:v>
                </c:pt>
                <c:pt idx="246">
                  <c:v>-0.192078</c:v>
                </c:pt>
                <c:pt idx="247">
                  <c:v>-0.161194</c:v>
                </c:pt>
                <c:pt idx="248">
                  <c:v>6.26221E-2</c:v>
                </c:pt>
                <c:pt idx="249" formatCode="0.00E+00">
                  <c:v>6.7749000000000004E-3</c:v>
                </c:pt>
                <c:pt idx="250">
                  <c:v>-0.31042500000000001</c:v>
                </c:pt>
                <c:pt idx="251">
                  <c:v>-0.24285899999999999</c:v>
                </c:pt>
                <c:pt idx="252">
                  <c:v>-2.0202600000000001E-2</c:v>
                </c:pt>
                <c:pt idx="253">
                  <c:v>0.13647500000000001</c:v>
                </c:pt>
                <c:pt idx="254">
                  <c:v>0.12823499999999999</c:v>
                </c:pt>
                <c:pt idx="255">
                  <c:v>0.123962</c:v>
                </c:pt>
                <c:pt idx="256">
                  <c:v>9.0759300000000001E-2</c:v>
                </c:pt>
                <c:pt idx="257">
                  <c:v>5.4443400000000003E-2</c:v>
                </c:pt>
                <c:pt idx="258">
                  <c:v>1.6113300000000001E-2</c:v>
                </c:pt>
                <c:pt idx="259">
                  <c:v>2.0019499999999999E-2</c:v>
                </c:pt>
                <c:pt idx="260">
                  <c:v>-8.3862300000000001E-2</c:v>
                </c:pt>
                <c:pt idx="261">
                  <c:v>-0.214722</c:v>
                </c:pt>
                <c:pt idx="262">
                  <c:v>-0.19830300000000001</c:v>
                </c:pt>
                <c:pt idx="263">
                  <c:v>5.6762699999999999E-2</c:v>
                </c:pt>
                <c:pt idx="264">
                  <c:v>0.133301</c:v>
                </c:pt>
                <c:pt idx="265">
                  <c:v>0.11419700000000001</c:v>
                </c:pt>
                <c:pt idx="266" formatCode="0.00E+00">
                  <c:v>-8.8500999999999996E-3</c:v>
                </c:pt>
                <c:pt idx="267">
                  <c:v>-0.189697</c:v>
                </c:pt>
                <c:pt idx="268">
                  <c:v>0.10089099999999999</c:v>
                </c:pt>
                <c:pt idx="269">
                  <c:v>4.4250499999999998E-2</c:v>
                </c:pt>
                <c:pt idx="270">
                  <c:v>-2.4902299999999999E-2</c:v>
                </c:pt>
                <c:pt idx="271">
                  <c:v>-3.11279E-2</c:v>
                </c:pt>
                <c:pt idx="272">
                  <c:v>0.19934099999999999</c:v>
                </c:pt>
                <c:pt idx="273">
                  <c:v>0.31689499999999998</c:v>
                </c:pt>
                <c:pt idx="274">
                  <c:v>0.19384799999999999</c:v>
                </c:pt>
                <c:pt idx="275" formatCode="0.00E+00">
                  <c:v>-9.6435500000000007E-3</c:v>
                </c:pt>
                <c:pt idx="276">
                  <c:v>8.60596E-2</c:v>
                </c:pt>
                <c:pt idx="277">
                  <c:v>-8.4228499999999998E-2</c:v>
                </c:pt>
                <c:pt idx="278">
                  <c:v>-0.18151900000000001</c:v>
                </c:pt>
                <c:pt idx="279">
                  <c:v>-0.31274400000000002</c:v>
                </c:pt>
                <c:pt idx="280">
                  <c:v>-0.32293699999999997</c:v>
                </c:pt>
                <c:pt idx="281">
                  <c:v>-0.12914999999999999</c:v>
                </c:pt>
                <c:pt idx="282">
                  <c:v>-0.20849599999999999</c:v>
                </c:pt>
                <c:pt idx="283">
                  <c:v>-0.179199</c:v>
                </c:pt>
                <c:pt idx="284">
                  <c:v>-0.16625999999999999</c:v>
                </c:pt>
                <c:pt idx="285">
                  <c:v>-0.38037100000000001</c:v>
                </c:pt>
                <c:pt idx="286">
                  <c:v>-0.57177699999999998</c:v>
                </c:pt>
                <c:pt idx="287">
                  <c:v>-0.52136199999999999</c:v>
                </c:pt>
                <c:pt idx="288">
                  <c:v>-0.270569</c:v>
                </c:pt>
                <c:pt idx="289">
                  <c:v>-0.48461900000000002</c:v>
                </c:pt>
                <c:pt idx="290">
                  <c:v>0.28527799999999998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B25-4C65-93B6-02D7666A4FBF}"/>
            </c:ext>
          </c:extLst>
        </c:ser>
        <c:ser>
          <c:idx val="4"/>
          <c:order val="4"/>
          <c:tx>
            <c:strRef>
              <c:f>'WT 6.0'!$F$1</c:f>
              <c:strCache>
                <c:ptCount val="1"/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'WT 6.0'!$A$2:$A$292</c:f>
              <c:numCache>
                <c:formatCode>General</c:formatCode>
                <c:ptCount val="29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  <c:pt idx="213">
                  <c:v>198</c:v>
                </c:pt>
                <c:pt idx="214">
                  <c:v>199</c:v>
                </c:pt>
                <c:pt idx="215">
                  <c:v>200</c:v>
                </c:pt>
                <c:pt idx="216">
                  <c:v>201</c:v>
                </c:pt>
                <c:pt idx="217">
                  <c:v>202</c:v>
                </c:pt>
                <c:pt idx="218">
                  <c:v>203</c:v>
                </c:pt>
                <c:pt idx="219">
                  <c:v>204</c:v>
                </c:pt>
                <c:pt idx="220">
                  <c:v>205</c:v>
                </c:pt>
                <c:pt idx="221">
                  <c:v>206</c:v>
                </c:pt>
                <c:pt idx="222">
                  <c:v>207</c:v>
                </c:pt>
                <c:pt idx="223">
                  <c:v>208</c:v>
                </c:pt>
                <c:pt idx="224">
                  <c:v>209</c:v>
                </c:pt>
                <c:pt idx="225">
                  <c:v>210</c:v>
                </c:pt>
                <c:pt idx="226">
                  <c:v>211</c:v>
                </c:pt>
                <c:pt idx="227">
                  <c:v>212</c:v>
                </c:pt>
                <c:pt idx="228">
                  <c:v>213</c:v>
                </c:pt>
                <c:pt idx="229">
                  <c:v>214</c:v>
                </c:pt>
                <c:pt idx="230">
                  <c:v>215</c:v>
                </c:pt>
                <c:pt idx="231">
                  <c:v>216</c:v>
                </c:pt>
                <c:pt idx="232">
                  <c:v>217</c:v>
                </c:pt>
                <c:pt idx="233">
                  <c:v>218</c:v>
                </c:pt>
                <c:pt idx="234">
                  <c:v>219</c:v>
                </c:pt>
                <c:pt idx="235">
                  <c:v>220</c:v>
                </c:pt>
                <c:pt idx="236">
                  <c:v>221</c:v>
                </c:pt>
                <c:pt idx="237">
                  <c:v>222</c:v>
                </c:pt>
                <c:pt idx="238">
                  <c:v>223</c:v>
                </c:pt>
                <c:pt idx="239">
                  <c:v>224</c:v>
                </c:pt>
                <c:pt idx="240">
                  <c:v>225</c:v>
                </c:pt>
                <c:pt idx="241">
                  <c:v>226</c:v>
                </c:pt>
                <c:pt idx="242">
                  <c:v>227</c:v>
                </c:pt>
                <c:pt idx="243">
                  <c:v>228</c:v>
                </c:pt>
                <c:pt idx="244">
                  <c:v>229</c:v>
                </c:pt>
                <c:pt idx="245">
                  <c:v>230</c:v>
                </c:pt>
                <c:pt idx="246">
                  <c:v>231</c:v>
                </c:pt>
                <c:pt idx="247">
                  <c:v>232</c:v>
                </c:pt>
                <c:pt idx="248">
                  <c:v>233</c:v>
                </c:pt>
                <c:pt idx="249">
                  <c:v>234</c:v>
                </c:pt>
                <c:pt idx="250">
                  <c:v>235</c:v>
                </c:pt>
                <c:pt idx="251">
                  <c:v>236</c:v>
                </c:pt>
                <c:pt idx="252">
                  <c:v>237</c:v>
                </c:pt>
                <c:pt idx="253">
                  <c:v>238</c:v>
                </c:pt>
                <c:pt idx="254">
                  <c:v>239</c:v>
                </c:pt>
                <c:pt idx="255">
                  <c:v>240</c:v>
                </c:pt>
                <c:pt idx="256">
                  <c:v>241</c:v>
                </c:pt>
                <c:pt idx="257">
                  <c:v>242</c:v>
                </c:pt>
                <c:pt idx="258">
                  <c:v>243</c:v>
                </c:pt>
                <c:pt idx="259">
                  <c:v>244</c:v>
                </c:pt>
                <c:pt idx="260">
                  <c:v>245</c:v>
                </c:pt>
                <c:pt idx="261">
                  <c:v>246</c:v>
                </c:pt>
                <c:pt idx="262">
                  <c:v>247</c:v>
                </c:pt>
                <c:pt idx="263">
                  <c:v>248</c:v>
                </c:pt>
                <c:pt idx="264">
                  <c:v>249</c:v>
                </c:pt>
                <c:pt idx="265">
                  <c:v>250</c:v>
                </c:pt>
                <c:pt idx="266">
                  <c:v>251</c:v>
                </c:pt>
                <c:pt idx="267">
                  <c:v>252</c:v>
                </c:pt>
              </c:numCache>
            </c:numRef>
          </c:xVal>
          <c:yVal>
            <c:numRef>
              <c:f>'WT 6.0'!$F$2:$F$292</c:f>
              <c:numCache>
                <c:formatCode>0.00E+00</c:formatCode>
                <c:ptCount val="291"/>
                <c:pt idx="0" formatCode="General">
                  <c:v>3.3752400000000002E-2</c:v>
                </c:pt>
                <c:pt idx="1">
                  <c:v>2.5024399999999999E-3</c:v>
                </c:pt>
                <c:pt idx="2" formatCode="General">
                  <c:v>1.18408E-2</c:v>
                </c:pt>
                <c:pt idx="3" formatCode="General">
                  <c:v>1.18408E-2</c:v>
                </c:pt>
                <c:pt idx="4" formatCode="General">
                  <c:v>0.21343999999999999</c:v>
                </c:pt>
                <c:pt idx="5" formatCode="General">
                  <c:v>0.18487500000000001</c:v>
                </c:pt>
                <c:pt idx="6" formatCode="General">
                  <c:v>-3.3447299999999999E-2</c:v>
                </c:pt>
                <c:pt idx="7" formatCode="General">
                  <c:v>-0.104187</c:v>
                </c:pt>
                <c:pt idx="8" formatCode="General">
                  <c:v>-0.115906</c:v>
                </c:pt>
                <c:pt idx="9" formatCode="General">
                  <c:v>-0.10455299999999999</c:v>
                </c:pt>
                <c:pt idx="10" formatCode="General">
                  <c:v>-4.01001E-2</c:v>
                </c:pt>
                <c:pt idx="11" formatCode="General">
                  <c:v>-9.8327600000000001E-2</c:v>
                </c:pt>
                <c:pt idx="12" formatCode="General">
                  <c:v>-0.15887499999999999</c:v>
                </c:pt>
                <c:pt idx="13" formatCode="General">
                  <c:v>-0.115479</c:v>
                </c:pt>
                <c:pt idx="14" formatCode="General">
                  <c:v>-3.6560099999999998E-2</c:v>
                </c:pt>
                <c:pt idx="15" formatCode="General">
                  <c:v>0.23608399999999999</c:v>
                </c:pt>
                <c:pt idx="16" formatCode="General">
                  <c:v>-17.5596</c:v>
                </c:pt>
                <c:pt idx="17" formatCode="General">
                  <c:v>34.686500000000002</c:v>
                </c:pt>
                <c:pt idx="18" formatCode="General">
                  <c:v>9.4013100000000005</c:v>
                </c:pt>
                <c:pt idx="19" formatCode="General">
                  <c:v>15.966100000000001</c:v>
                </c:pt>
                <c:pt idx="20" formatCode="General">
                  <c:v>18.726299999999998</c:v>
                </c:pt>
                <c:pt idx="21" formatCode="General">
                  <c:v>20.540299999999998</c:v>
                </c:pt>
                <c:pt idx="22" formatCode="General">
                  <c:v>21.261500000000002</c:v>
                </c:pt>
                <c:pt idx="23" formatCode="General">
                  <c:v>21.597000000000001</c:v>
                </c:pt>
                <c:pt idx="24" formatCode="General">
                  <c:v>22.158000000000001</c:v>
                </c:pt>
                <c:pt idx="25" formatCode="General">
                  <c:v>22.376300000000001</c:v>
                </c:pt>
                <c:pt idx="26" formatCode="General">
                  <c:v>22.631</c:v>
                </c:pt>
                <c:pt idx="27" formatCode="General">
                  <c:v>22.7119</c:v>
                </c:pt>
                <c:pt idx="28" formatCode="General">
                  <c:v>22.883400000000002</c:v>
                </c:pt>
                <c:pt idx="29" formatCode="General">
                  <c:v>23.027899999999999</c:v>
                </c:pt>
                <c:pt idx="30" formatCode="General">
                  <c:v>23.482500000000002</c:v>
                </c:pt>
                <c:pt idx="31" formatCode="General">
                  <c:v>23.432600000000001</c:v>
                </c:pt>
                <c:pt idx="32" formatCode="General">
                  <c:v>23.046199999999999</c:v>
                </c:pt>
                <c:pt idx="33" formatCode="General">
                  <c:v>23.0657</c:v>
                </c:pt>
                <c:pt idx="34" formatCode="General">
                  <c:v>23.2134</c:v>
                </c:pt>
                <c:pt idx="35" formatCode="General">
                  <c:v>23.191500000000001</c:v>
                </c:pt>
                <c:pt idx="36" formatCode="General">
                  <c:v>23.231000000000002</c:v>
                </c:pt>
                <c:pt idx="37" formatCode="General">
                  <c:v>23.252099999999999</c:v>
                </c:pt>
                <c:pt idx="38" formatCode="General">
                  <c:v>23.280200000000001</c:v>
                </c:pt>
                <c:pt idx="39" formatCode="General">
                  <c:v>23.341100000000001</c:v>
                </c:pt>
                <c:pt idx="40" formatCode="General">
                  <c:v>23.208300000000001</c:v>
                </c:pt>
                <c:pt idx="41" formatCode="General">
                  <c:v>23.2498</c:v>
                </c:pt>
                <c:pt idx="42" formatCode="General">
                  <c:v>23.320399999999999</c:v>
                </c:pt>
                <c:pt idx="43" formatCode="General">
                  <c:v>23.319600000000001</c:v>
                </c:pt>
                <c:pt idx="44" formatCode="General">
                  <c:v>23.3857</c:v>
                </c:pt>
                <c:pt idx="45" formatCode="General">
                  <c:v>23.302099999999999</c:v>
                </c:pt>
                <c:pt idx="46" formatCode="General">
                  <c:v>23.287700000000001</c:v>
                </c:pt>
                <c:pt idx="47" formatCode="General">
                  <c:v>23.203700000000001</c:v>
                </c:pt>
                <c:pt idx="48" formatCode="General">
                  <c:v>23.310300000000002</c:v>
                </c:pt>
                <c:pt idx="49" formatCode="General">
                  <c:v>23.3935</c:v>
                </c:pt>
                <c:pt idx="50" formatCode="General">
                  <c:v>23.150099999999998</c:v>
                </c:pt>
                <c:pt idx="51" formatCode="General">
                  <c:v>23.212599999999998</c:v>
                </c:pt>
                <c:pt idx="52" formatCode="General">
                  <c:v>23.202500000000001</c:v>
                </c:pt>
                <c:pt idx="53" formatCode="General">
                  <c:v>23.411899999999999</c:v>
                </c:pt>
                <c:pt idx="54" formatCode="General">
                  <c:v>23.3931</c:v>
                </c:pt>
                <c:pt idx="55" formatCode="General">
                  <c:v>23.372399999999999</c:v>
                </c:pt>
                <c:pt idx="56" formatCode="General">
                  <c:v>23.409500000000001</c:v>
                </c:pt>
                <c:pt idx="57" formatCode="General">
                  <c:v>23.578199999999999</c:v>
                </c:pt>
                <c:pt idx="58" formatCode="General">
                  <c:v>23.775500000000001</c:v>
                </c:pt>
                <c:pt idx="59" formatCode="General">
                  <c:v>23.735700000000001</c:v>
                </c:pt>
                <c:pt idx="60" formatCode="General">
                  <c:v>23.561800000000002</c:v>
                </c:pt>
                <c:pt idx="61" formatCode="General">
                  <c:v>23.726700000000001</c:v>
                </c:pt>
                <c:pt idx="62" formatCode="General">
                  <c:v>23.8232</c:v>
                </c:pt>
                <c:pt idx="63" formatCode="General">
                  <c:v>23.6005</c:v>
                </c:pt>
                <c:pt idx="64" formatCode="General">
                  <c:v>23.600899999999999</c:v>
                </c:pt>
                <c:pt idx="65" formatCode="General">
                  <c:v>23.648199999999999</c:v>
                </c:pt>
                <c:pt idx="66" formatCode="General">
                  <c:v>23.649000000000001</c:v>
                </c:pt>
                <c:pt idx="67" formatCode="General">
                  <c:v>23.822399999999998</c:v>
                </c:pt>
                <c:pt idx="68" formatCode="General">
                  <c:v>23.636500000000002</c:v>
                </c:pt>
                <c:pt idx="69" formatCode="General">
                  <c:v>23.6904</c:v>
                </c:pt>
                <c:pt idx="70" formatCode="General">
                  <c:v>23.714600000000001</c:v>
                </c:pt>
                <c:pt idx="71" formatCode="General">
                  <c:v>23.74</c:v>
                </c:pt>
                <c:pt idx="72" formatCode="General">
                  <c:v>23.632100000000001</c:v>
                </c:pt>
                <c:pt idx="73" formatCode="General">
                  <c:v>23.5427</c:v>
                </c:pt>
                <c:pt idx="74" formatCode="General">
                  <c:v>23.718900000000001</c:v>
                </c:pt>
                <c:pt idx="75" formatCode="General">
                  <c:v>23.3216</c:v>
                </c:pt>
                <c:pt idx="76" formatCode="General">
                  <c:v>22.683700000000002</c:v>
                </c:pt>
                <c:pt idx="77" formatCode="General">
                  <c:v>15.418900000000001</c:v>
                </c:pt>
                <c:pt idx="78" formatCode="General">
                  <c:v>11.9068</c:v>
                </c:pt>
                <c:pt idx="79" formatCode="General">
                  <c:v>8.2747200000000003</c:v>
                </c:pt>
                <c:pt idx="80" formatCode="General">
                  <c:v>6.2110599999999998</c:v>
                </c:pt>
                <c:pt idx="81" formatCode="General">
                  <c:v>4.8341099999999999</c:v>
                </c:pt>
                <c:pt idx="82" formatCode="General">
                  <c:v>3.7950400000000002</c:v>
                </c:pt>
                <c:pt idx="83" formatCode="General">
                  <c:v>3.0958299999999999</c:v>
                </c:pt>
                <c:pt idx="84" formatCode="General">
                  <c:v>2.5884399999999999</c:v>
                </c:pt>
                <c:pt idx="85" formatCode="General">
                  <c:v>2.2743500000000001</c:v>
                </c:pt>
                <c:pt idx="86" formatCode="General">
                  <c:v>2.0376599999999998</c:v>
                </c:pt>
                <c:pt idx="87" formatCode="General">
                  <c:v>1.9763200000000001</c:v>
                </c:pt>
                <c:pt idx="88" formatCode="General">
                  <c:v>1.82281</c:v>
                </c:pt>
                <c:pt idx="89" formatCode="General">
                  <c:v>1.5329600000000001</c:v>
                </c:pt>
                <c:pt idx="90" formatCode="General">
                  <c:v>1.5083599999999999</c:v>
                </c:pt>
                <c:pt idx="91" formatCode="General">
                  <c:v>1.4833400000000001</c:v>
                </c:pt>
                <c:pt idx="92" formatCode="General">
                  <c:v>1.40442</c:v>
                </c:pt>
                <c:pt idx="93" formatCode="General">
                  <c:v>1.09937</c:v>
                </c:pt>
                <c:pt idx="94" formatCode="General">
                  <c:v>1.06891</c:v>
                </c:pt>
                <c:pt idx="95" formatCode="General">
                  <c:v>1.0759300000000001</c:v>
                </c:pt>
                <c:pt idx="96" formatCode="General">
                  <c:v>1.0841099999999999</c:v>
                </c:pt>
                <c:pt idx="97" formatCode="General">
                  <c:v>0.93292200000000003</c:v>
                </c:pt>
                <c:pt idx="98" formatCode="General">
                  <c:v>1.1895800000000001</c:v>
                </c:pt>
                <c:pt idx="99" formatCode="General">
                  <c:v>1.1946399999999999</c:v>
                </c:pt>
                <c:pt idx="100" formatCode="General">
                  <c:v>0.98022500000000001</c:v>
                </c:pt>
                <c:pt idx="101" formatCode="General">
                  <c:v>1.03607</c:v>
                </c:pt>
                <c:pt idx="102" formatCode="General">
                  <c:v>0.97863800000000001</c:v>
                </c:pt>
                <c:pt idx="103" formatCode="General">
                  <c:v>0.96734600000000004</c:v>
                </c:pt>
                <c:pt idx="104" formatCode="General">
                  <c:v>0.79425000000000001</c:v>
                </c:pt>
                <c:pt idx="105" formatCode="General">
                  <c:v>0.76226799999999995</c:v>
                </c:pt>
                <c:pt idx="106" formatCode="General">
                  <c:v>0.75054900000000002</c:v>
                </c:pt>
                <c:pt idx="107" formatCode="General">
                  <c:v>0.55950900000000003</c:v>
                </c:pt>
                <c:pt idx="108" formatCode="General">
                  <c:v>0.29034399999999999</c:v>
                </c:pt>
                <c:pt idx="109" formatCode="General">
                  <c:v>0.39819300000000002</c:v>
                </c:pt>
                <c:pt idx="110" formatCode="General">
                  <c:v>0.47784399999999999</c:v>
                </c:pt>
                <c:pt idx="111" formatCode="General">
                  <c:v>0.34503200000000001</c:v>
                </c:pt>
                <c:pt idx="112" formatCode="General">
                  <c:v>0.54547100000000004</c:v>
                </c:pt>
                <c:pt idx="113" formatCode="General">
                  <c:v>0.58569300000000002</c:v>
                </c:pt>
                <c:pt idx="114" formatCode="General">
                  <c:v>0.58996599999999999</c:v>
                </c:pt>
                <c:pt idx="115" formatCode="General">
                  <c:v>0.74975599999999998</c:v>
                </c:pt>
                <c:pt idx="116" formatCode="General">
                  <c:v>0.49700899999999998</c:v>
                </c:pt>
                <c:pt idx="117" formatCode="General">
                  <c:v>0.37512200000000001</c:v>
                </c:pt>
                <c:pt idx="118" formatCode="General">
                  <c:v>0.44934099999999999</c:v>
                </c:pt>
                <c:pt idx="119" formatCode="General">
                  <c:v>0.38604699999999997</c:v>
                </c:pt>
                <c:pt idx="120" formatCode="General">
                  <c:v>0.36419699999999999</c:v>
                </c:pt>
                <c:pt idx="121" formatCode="General">
                  <c:v>0.41613800000000001</c:v>
                </c:pt>
                <c:pt idx="122" formatCode="General">
                  <c:v>0.36108400000000002</c:v>
                </c:pt>
                <c:pt idx="123" formatCode="General">
                  <c:v>0.46575899999999998</c:v>
                </c:pt>
                <c:pt idx="124" formatCode="General">
                  <c:v>0.32159399999999999</c:v>
                </c:pt>
                <c:pt idx="125" formatCode="General">
                  <c:v>0.24975600000000001</c:v>
                </c:pt>
                <c:pt idx="126" formatCode="General">
                  <c:v>0.27435300000000001</c:v>
                </c:pt>
                <c:pt idx="127" formatCode="General">
                  <c:v>0.19781499999999999</c:v>
                </c:pt>
                <c:pt idx="128" formatCode="General">
                  <c:v>0.27081300000000003</c:v>
                </c:pt>
                <c:pt idx="129" formatCode="General">
                  <c:v>0.198547</c:v>
                </c:pt>
                <c:pt idx="130" formatCode="General">
                  <c:v>0.27276600000000001</c:v>
                </c:pt>
                <c:pt idx="131" formatCode="General">
                  <c:v>0.415771</c:v>
                </c:pt>
                <c:pt idx="132" formatCode="General">
                  <c:v>0.50170899999999996</c:v>
                </c:pt>
                <c:pt idx="133" formatCode="General">
                  <c:v>0.47784399999999999</c:v>
                </c:pt>
                <c:pt idx="134" formatCode="General">
                  <c:v>0.34545900000000002</c:v>
                </c:pt>
                <c:pt idx="135" formatCode="General">
                  <c:v>0.58258100000000002</c:v>
                </c:pt>
                <c:pt idx="136" formatCode="General">
                  <c:v>0.22161900000000001</c:v>
                </c:pt>
                <c:pt idx="137" formatCode="General">
                  <c:v>0.15051300000000001</c:v>
                </c:pt>
                <c:pt idx="138" formatCode="General">
                  <c:v>0.214172</c:v>
                </c:pt>
                <c:pt idx="139" formatCode="General">
                  <c:v>0.177063</c:v>
                </c:pt>
                <c:pt idx="140" formatCode="General">
                  <c:v>0.26458700000000002</c:v>
                </c:pt>
                <c:pt idx="141" formatCode="General">
                  <c:v>0.118469</c:v>
                </c:pt>
                <c:pt idx="142" formatCode="General">
                  <c:v>0.19311500000000001</c:v>
                </c:pt>
                <c:pt idx="143" formatCode="General">
                  <c:v>0.27008100000000002</c:v>
                </c:pt>
                <c:pt idx="144" formatCode="General">
                  <c:v>0.45367400000000002</c:v>
                </c:pt>
                <c:pt idx="145" formatCode="General">
                  <c:v>0.459534</c:v>
                </c:pt>
                <c:pt idx="146" formatCode="General">
                  <c:v>0.46417199999999997</c:v>
                </c:pt>
                <c:pt idx="147" formatCode="General">
                  <c:v>0.50482199999999999</c:v>
                </c:pt>
                <c:pt idx="148" formatCode="General">
                  <c:v>0.47906500000000002</c:v>
                </c:pt>
                <c:pt idx="149" formatCode="General">
                  <c:v>0.443909</c:v>
                </c:pt>
                <c:pt idx="150" formatCode="General">
                  <c:v>0.42083700000000002</c:v>
                </c:pt>
                <c:pt idx="151" formatCode="General">
                  <c:v>0.443909</c:v>
                </c:pt>
                <c:pt idx="152" formatCode="General">
                  <c:v>0.40911900000000001</c:v>
                </c:pt>
                <c:pt idx="153" formatCode="General">
                  <c:v>0.34271200000000002</c:v>
                </c:pt>
                <c:pt idx="154" formatCode="General">
                  <c:v>0.33135999999999999</c:v>
                </c:pt>
                <c:pt idx="155" formatCode="General">
                  <c:v>0.25518800000000003</c:v>
                </c:pt>
                <c:pt idx="156" formatCode="General">
                  <c:v>0.36419699999999999</c:v>
                </c:pt>
                <c:pt idx="157" formatCode="General">
                  <c:v>0.13763400000000001</c:v>
                </c:pt>
                <c:pt idx="158" formatCode="General">
                  <c:v>0.318909</c:v>
                </c:pt>
                <c:pt idx="159" formatCode="General">
                  <c:v>0.37945600000000002</c:v>
                </c:pt>
                <c:pt idx="160" formatCode="General">
                  <c:v>0.21185300000000001</c:v>
                </c:pt>
                <c:pt idx="161" formatCode="General">
                  <c:v>0.368896</c:v>
                </c:pt>
                <c:pt idx="162" formatCode="General">
                  <c:v>0.387268</c:v>
                </c:pt>
                <c:pt idx="163" formatCode="General">
                  <c:v>0.32629399999999997</c:v>
                </c:pt>
                <c:pt idx="164" formatCode="General">
                  <c:v>0.30401600000000001</c:v>
                </c:pt>
                <c:pt idx="165" formatCode="General">
                  <c:v>0.307556</c:v>
                </c:pt>
                <c:pt idx="166" formatCode="General">
                  <c:v>0.32940700000000001</c:v>
                </c:pt>
                <c:pt idx="167" formatCode="General">
                  <c:v>0.263428</c:v>
                </c:pt>
                <c:pt idx="168" formatCode="General">
                  <c:v>0.33844000000000002</c:v>
                </c:pt>
                <c:pt idx="169" formatCode="General">
                  <c:v>0.31848100000000001</c:v>
                </c:pt>
                <c:pt idx="170" formatCode="General">
                  <c:v>0.24151600000000001</c:v>
                </c:pt>
                <c:pt idx="171" formatCode="General">
                  <c:v>0.155579</c:v>
                </c:pt>
                <c:pt idx="172" formatCode="General">
                  <c:v>0.167297</c:v>
                </c:pt>
                <c:pt idx="173" formatCode="General">
                  <c:v>4.7424300000000003E-2</c:v>
                </c:pt>
                <c:pt idx="174" formatCode="General">
                  <c:v>3.4484899999999999E-2</c:v>
                </c:pt>
                <c:pt idx="175">
                  <c:v>-6.8969699999999997E-3</c:v>
                </c:pt>
                <c:pt idx="176" formatCode="General">
                  <c:v>-9.4421400000000003E-2</c:v>
                </c:pt>
                <c:pt idx="177" formatCode="General">
                  <c:v>0.17199700000000001</c:v>
                </c:pt>
                <c:pt idx="178" formatCode="General">
                  <c:v>0.42120400000000002</c:v>
                </c:pt>
                <c:pt idx="179" formatCode="General">
                  <c:v>0.35131800000000002</c:v>
                </c:pt>
                <c:pt idx="180" formatCode="General">
                  <c:v>0.247803</c:v>
                </c:pt>
                <c:pt idx="181" formatCode="General">
                  <c:v>0.23492399999999999</c:v>
                </c:pt>
                <c:pt idx="182" formatCode="General">
                  <c:v>0.36926300000000001</c:v>
                </c:pt>
                <c:pt idx="183" formatCode="General">
                  <c:v>0.19781499999999999</c:v>
                </c:pt>
                <c:pt idx="184" formatCode="General">
                  <c:v>0.40600599999999998</c:v>
                </c:pt>
                <c:pt idx="185" formatCode="General">
                  <c:v>0.269287</c:v>
                </c:pt>
                <c:pt idx="186" formatCode="General">
                  <c:v>0.20440700000000001</c:v>
                </c:pt>
                <c:pt idx="187" formatCode="General">
                  <c:v>0.35870400000000002</c:v>
                </c:pt>
                <c:pt idx="188" formatCode="General">
                  <c:v>0.30676300000000001</c:v>
                </c:pt>
                <c:pt idx="189" formatCode="General">
                  <c:v>0.2099</c:v>
                </c:pt>
                <c:pt idx="190" formatCode="General">
                  <c:v>0.23919699999999999</c:v>
                </c:pt>
                <c:pt idx="191" formatCode="General">
                  <c:v>0.54156499999999996</c:v>
                </c:pt>
                <c:pt idx="192" formatCode="General">
                  <c:v>0.31457499999999999</c:v>
                </c:pt>
                <c:pt idx="193" formatCode="General">
                  <c:v>0.37432900000000002</c:v>
                </c:pt>
                <c:pt idx="194" formatCode="General">
                  <c:v>0.45483400000000002</c:v>
                </c:pt>
                <c:pt idx="195" formatCode="General">
                  <c:v>0.36144999999999999</c:v>
                </c:pt>
                <c:pt idx="196" formatCode="General">
                  <c:v>0.37554900000000002</c:v>
                </c:pt>
                <c:pt idx="197" formatCode="General">
                  <c:v>0.37512200000000001</c:v>
                </c:pt>
                <c:pt idx="198" formatCode="General">
                  <c:v>0.44427499999999998</c:v>
                </c:pt>
                <c:pt idx="199" formatCode="General">
                  <c:v>0.269287</c:v>
                </c:pt>
                <c:pt idx="200" formatCode="General">
                  <c:v>0.166931</c:v>
                </c:pt>
                <c:pt idx="201" formatCode="General">
                  <c:v>0.27667199999999997</c:v>
                </c:pt>
                <c:pt idx="202" formatCode="General">
                  <c:v>0.16107199999999999</c:v>
                </c:pt>
                <c:pt idx="203" formatCode="General">
                  <c:v>0.14624000000000001</c:v>
                </c:pt>
                <c:pt idx="204" formatCode="General">
                  <c:v>6.7687999999999998E-2</c:v>
                </c:pt>
                <c:pt idx="205" formatCode="General">
                  <c:v>-0.148315</c:v>
                </c:pt>
                <c:pt idx="206" formatCode="General">
                  <c:v>-6.15845E-2</c:v>
                </c:pt>
                <c:pt idx="207" formatCode="General">
                  <c:v>0.121216</c:v>
                </c:pt>
                <c:pt idx="208" formatCode="General">
                  <c:v>-4.59595E-2</c:v>
                </c:pt>
                <c:pt idx="209" formatCode="General">
                  <c:v>0.113037</c:v>
                </c:pt>
                <c:pt idx="210" formatCode="General">
                  <c:v>0.1474</c:v>
                </c:pt>
                <c:pt idx="211" formatCode="General">
                  <c:v>0.190002</c:v>
                </c:pt>
                <c:pt idx="212" formatCode="General">
                  <c:v>0.15832499999999999</c:v>
                </c:pt>
                <c:pt idx="213" formatCode="General">
                  <c:v>0.182556</c:v>
                </c:pt>
                <c:pt idx="214" formatCode="General">
                  <c:v>6.4575199999999999E-2</c:v>
                </c:pt>
                <c:pt idx="215" formatCode="General">
                  <c:v>0.18878200000000001</c:v>
                </c:pt>
                <c:pt idx="216" formatCode="General">
                  <c:v>0.28021200000000002</c:v>
                </c:pt>
                <c:pt idx="217" formatCode="General">
                  <c:v>0.22473099999999999</c:v>
                </c:pt>
                <c:pt idx="218" formatCode="General">
                  <c:v>0.30950899999999998</c:v>
                </c:pt>
                <c:pt idx="219" formatCode="General">
                  <c:v>-0.19403100000000001</c:v>
                </c:pt>
                <c:pt idx="220" formatCode="General">
                  <c:v>-0.35882599999999998</c:v>
                </c:pt>
                <c:pt idx="221" formatCode="General">
                  <c:v>0.29894999999999999</c:v>
                </c:pt>
                <c:pt idx="222" formatCode="General">
                  <c:v>2.97864</c:v>
                </c:pt>
                <c:pt idx="223" formatCode="General">
                  <c:v>0.768127</c:v>
                </c:pt>
                <c:pt idx="224" formatCode="General">
                  <c:v>0.27276600000000001</c:v>
                </c:pt>
                <c:pt idx="225" formatCode="General">
                  <c:v>5.5969199999999997E-2</c:v>
                </c:pt>
                <c:pt idx="226" formatCode="General">
                  <c:v>-6.1950699999999997E-2</c:v>
                </c:pt>
                <c:pt idx="227" formatCode="General">
                  <c:v>-0.30218499999999998</c:v>
                </c:pt>
                <c:pt idx="228" formatCode="General">
                  <c:v>-0.27642800000000001</c:v>
                </c:pt>
                <c:pt idx="229" formatCode="General">
                  <c:v>-0.29364000000000001</c:v>
                </c:pt>
                <c:pt idx="230" formatCode="General">
                  <c:v>0.23644999999999999</c:v>
                </c:pt>
                <c:pt idx="231" formatCode="General">
                  <c:v>-0.37445099999999998</c:v>
                </c:pt>
                <c:pt idx="232" formatCode="General">
                  <c:v>-0.70220899999999997</c:v>
                </c:pt>
                <c:pt idx="233" formatCode="General">
                  <c:v>-0.54479999999999995</c:v>
                </c:pt>
                <c:pt idx="234" formatCode="General">
                  <c:v>-1.03583</c:v>
                </c:pt>
                <c:pt idx="235" formatCode="General">
                  <c:v>-0.69403099999999995</c:v>
                </c:pt>
                <c:pt idx="236" formatCode="General">
                  <c:v>-0.17016600000000001</c:v>
                </c:pt>
                <c:pt idx="237" formatCode="General">
                  <c:v>-7.80029E-2</c:v>
                </c:pt>
                <c:pt idx="238">
                  <c:v>-2.62451E-3</c:v>
                </c:pt>
                <c:pt idx="239" formatCode="General">
                  <c:v>8.9172399999999999E-2</c:v>
                </c:pt>
                <c:pt idx="240" formatCode="General">
                  <c:v>-0.18304400000000001</c:v>
                </c:pt>
                <c:pt idx="241" formatCode="General">
                  <c:v>5.7922399999999999E-2</c:v>
                </c:pt>
                <c:pt idx="242" formatCode="General">
                  <c:v>-0.114685</c:v>
                </c:pt>
                <c:pt idx="243" formatCode="General">
                  <c:v>-2.1362300000000001E-2</c:v>
                </c:pt>
                <c:pt idx="244" formatCode="General">
                  <c:v>-1.2390099999999999E-2</c:v>
                </c:pt>
                <c:pt idx="245">
                  <c:v>-5.7372999999999999E-3</c:v>
                </c:pt>
                <c:pt idx="246" formatCode="General">
                  <c:v>2.0080600000000001E-2</c:v>
                </c:pt>
                <c:pt idx="247" formatCode="General">
                  <c:v>-0.26586900000000002</c:v>
                </c:pt>
                <c:pt idx="248" formatCode="General">
                  <c:v>-0.16473399999999999</c:v>
                </c:pt>
                <c:pt idx="249" formatCode="General">
                  <c:v>-0.21118200000000001</c:v>
                </c:pt>
                <c:pt idx="250" formatCode="General">
                  <c:v>-0.220947</c:v>
                </c:pt>
                <c:pt idx="251" formatCode="General">
                  <c:v>-0.29675299999999999</c:v>
                </c:pt>
                <c:pt idx="252" formatCode="General">
                  <c:v>-0.424072</c:v>
                </c:pt>
                <c:pt idx="253" formatCode="General">
                  <c:v>-0.50378400000000001</c:v>
                </c:pt>
                <c:pt idx="254" formatCode="General">
                  <c:v>-0.431091</c:v>
                </c:pt>
                <c:pt idx="255" formatCode="General">
                  <c:v>-0.235046</c:v>
                </c:pt>
                <c:pt idx="256" formatCode="General">
                  <c:v>-0.208069</c:v>
                </c:pt>
                <c:pt idx="257" formatCode="General">
                  <c:v>-0.28387499999999999</c:v>
                </c:pt>
                <c:pt idx="258" formatCode="General">
                  <c:v>-0.301819</c:v>
                </c:pt>
                <c:pt idx="259" formatCode="General">
                  <c:v>-0.18853800000000001</c:v>
                </c:pt>
                <c:pt idx="260" formatCode="General">
                  <c:v>-0.29791299999999998</c:v>
                </c:pt>
                <c:pt idx="261" formatCode="General">
                  <c:v>-0.31664999999999999</c:v>
                </c:pt>
                <c:pt idx="262" formatCode="General">
                  <c:v>-0.41198699999999999</c:v>
                </c:pt>
                <c:pt idx="263" formatCode="General">
                  <c:v>-0.63543700000000003</c:v>
                </c:pt>
                <c:pt idx="264" formatCode="General">
                  <c:v>-0.54241899999999998</c:v>
                </c:pt>
                <c:pt idx="265" formatCode="General">
                  <c:v>-0.49871799999999999</c:v>
                </c:pt>
                <c:pt idx="266" formatCode="General">
                  <c:v>-0.21002199999999999</c:v>
                </c:pt>
                <c:pt idx="267" formatCode="General">
                  <c:v>-0.26702900000000002</c:v>
                </c:pt>
                <c:pt idx="268" formatCode="General">
                  <c:v>-0.30572500000000002</c:v>
                </c:pt>
                <c:pt idx="269" formatCode="General">
                  <c:v>-0.38855000000000001</c:v>
                </c:pt>
                <c:pt idx="270" formatCode="General">
                  <c:v>-0.17993200000000001</c:v>
                </c:pt>
                <c:pt idx="271" formatCode="General">
                  <c:v>-0.19012499999999999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B25-4C65-93B6-02D7666A4FBF}"/>
            </c:ext>
          </c:extLst>
        </c:ser>
        <c:ser>
          <c:idx val="5"/>
          <c:order val="5"/>
          <c:tx>
            <c:strRef>
              <c:f>'WT 6.0'!$G$1</c:f>
              <c:strCache>
                <c:ptCount val="1"/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'WT 6.0'!$A$2:$A$292</c:f>
              <c:numCache>
                <c:formatCode>General</c:formatCode>
                <c:ptCount val="29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  <c:pt idx="213">
                  <c:v>198</c:v>
                </c:pt>
                <c:pt idx="214">
                  <c:v>199</c:v>
                </c:pt>
                <c:pt idx="215">
                  <c:v>200</c:v>
                </c:pt>
                <c:pt idx="216">
                  <c:v>201</c:v>
                </c:pt>
                <c:pt idx="217">
                  <c:v>202</c:v>
                </c:pt>
                <c:pt idx="218">
                  <c:v>203</c:v>
                </c:pt>
                <c:pt idx="219">
                  <c:v>204</c:v>
                </c:pt>
                <c:pt idx="220">
                  <c:v>205</c:v>
                </c:pt>
                <c:pt idx="221">
                  <c:v>206</c:v>
                </c:pt>
                <c:pt idx="222">
                  <c:v>207</c:v>
                </c:pt>
                <c:pt idx="223">
                  <c:v>208</c:v>
                </c:pt>
                <c:pt idx="224">
                  <c:v>209</c:v>
                </c:pt>
                <c:pt idx="225">
                  <c:v>210</c:v>
                </c:pt>
                <c:pt idx="226">
                  <c:v>211</c:v>
                </c:pt>
                <c:pt idx="227">
                  <c:v>212</c:v>
                </c:pt>
                <c:pt idx="228">
                  <c:v>213</c:v>
                </c:pt>
                <c:pt idx="229">
                  <c:v>214</c:v>
                </c:pt>
                <c:pt idx="230">
                  <c:v>215</c:v>
                </c:pt>
                <c:pt idx="231">
                  <c:v>216</c:v>
                </c:pt>
                <c:pt idx="232">
                  <c:v>217</c:v>
                </c:pt>
                <c:pt idx="233">
                  <c:v>218</c:v>
                </c:pt>
                <c:pt idx="234">
                  <c:v>219</c:v>
                </c:pt>
                <c:pt idx="235">
                  <c:v>220</c:v>
                </c:pt>
                <c:pt idx="236">
                  <c:v>221</c:v>
                </c:pt>
                <c:pt idx="237">
                  <c:v>222</c:v>
                </c:pt>
                <c:pt idx="238">
                  <c:v>223</c:v>
                </c:pt>
                <c:pt idx="239">
                  <c:v>224</c:v>
                </c:pt>
                <c:pt idx="240">
                  <c:v>225</c:v>
                </c:pt>
                <c:pt idx="241">
                  <c:v>226</c:v>
                </c:pt>
                <c:pt idx="242">
                  <c:v>227</c:v>
                </c:pt>
                <c:pt idx="243">
                  <c:v>228</c:v>
                </c:pt>
                <c:pt idx="244">
                  <c:v>229</c:v>
                </c:pt>
                <c:pt idx="245">
                  <c:v>230</c:v>
                </c:pt>
                <c:pt idx="246">
                  <c:v>231</c:v>
                </c:pt>
                <c:pt idx="247">
                  <c:v>232</c:v>
                </c:pt>
                <c:pt idx="248">
                  <c:v>233</c:v>
                </c:pt>
                <c:pt idx="249">
                  <c:v>234</c:v>
                </c:pt>
                <c:pt idx="250">
                  <c:v>235</c:v>
                </c:pt>
                <c:pt idx="251">
                  <c:v>236</c:v>
                </c:pt>
                <c:pt idx="252">
                  <c:v>237</c:v>
                </c:pt>
                <c:pt idx="253">
                  <c:v>238</c:v>
                </c:pt>
                <c:pt idx="254">
                  <c:v>239</c:v>
                </c:pt>
                <c:pt idx="255">
                  <c:v>240</c:v>
                </c:pt>
                <c:pt idx="256">
                  <c:v>241</c:v>
                </c:pt>
                <c:pt idx="257">
                  <c:v>242</c:v>
                </c:pt>
                <c:pt idx="258">
                  <c:v>243</c:v>
                </c:pt>
                <c:pt idx="259">
                  <c:v>244</c:v>
                </c:pt>
                <c:pt idx="260">
                  <c:v>245</c:v>
                </c:pt>
                <c:pt idx="261">
                  <c:v>246</c:v>
                </c:pt>
                <c:pt idx="262">
                  <c:v>247</c:v>
                </c:pt>
                <c:pt idx="263">
                  <c:v>248</c:v>
                </c:pt>
                <c:pt idx="264">
                  <c:v>249</c:v>
                </c:pt>
                <c:pt idx="265">
                  <c:v>250</c:v>
                </c:pt>
                <c:pt idx="266">
                  <c:v>251</c:v>
                </c:pt>
                <c:pt idx="267">
                  <c:v>252</c:v>
                </c:pt>
              </c:numCache>
            </c:numRef>
          </c:xVal>
          <c:yVal>
            <c:numRef>
              <c:f>'WT 6.0'!$G$2:$G$292</c:f>
              <c:numCache>
                <c:formatCode>General</c:formatCode>
                <c:ptCount val="291"/>
                <c:pt idx="0">
                  <c:v>2.72827E-2</c:v>
                </c:pt>
                <c:pt idx="1">
                  <c:v>3.5461399999999997E-2</c:v>
                </c:pt>
                <c:pt idx="2">
                  <c:v>2.5695800000000001E-2</c:v>
                </c:pt>
                <c:pt idx="3">
                  <c:v>-4.8889200000000001E-2</c:v>
                </c:pt>
                <c:pt idx="4">
                  <c:v>3.0761699999999999E-2</c:v>
                </c:pt>
                <c:pt idx="5">
                  <c:v>-2.8991699999999999E-2</c:v>
                </c:pt>
                <c:pt idx="6" formatCode="0.00E+00">
                  <c:v>-8.3007800000000007E-3</c:v>
                </c:pt>
                <c:pt idx="7">
                  <c:v>0.14599599999999999</c:v>
                </c:pt>
                <c:pt idx="8">
                  <c:v>-0.100464</c:v>
                </c:pt>
                <c:pt idx="9">
                  <c:v>-3.9123499999999999E-2</c:v>
                </c:pt>
                <c:pt idx="10">
                  <c:v>2.9235799999999999E-2</c:v>
                </c:pt>
                <c:pt idx="11">
                  <c:v>-4.5410199999999998E-2</c:v>
                </c:pt>
                <c:pt idx="12">
                  <c:v>-0.14575199999999999</c:v>
                </c:pt>
                <c:pt idx="13">
                  <c:v>-0.23443600000000001</c:v>
                </c:pt>
                <c:pt idx="14">
                  <c:v>5.4992699999999999E-2</c:v>
                </c:pt>
                <c:pt idx="15">
                  <c:v>5.6579600000000001E-2</c:v>
                </c:pt>
                <c:pt idx="16">
                  <c:v>2.60107</c:v>
                </c:pt>
                <c:pt idx="17">
                  <c:v>17.6249</c:v>
                </c:pt>
                <c:pt idx="18">
                  <c:v>12.245200000000001</c:v>
                </c:pt>
                <c:pt idx="19">
                  <c:v>16.4253</c:v>
                </c:pt>
                <c:pt idx="20">
                  <c:v>18.366299999999999</c:v>
                </c:pt>
                <c:pt idx="21">
                  <c:v>19.378799999999998</c:v>
                </c:pt>
                <c:pt idx="22">
                  <c:v>20.000699999999998</c:v>
                </c:pt>
                <c:pt idx="23">
                  <c:v>20.558499999999999</c:v>
                </c:pt>
                <c:pt idx="24">
                  <c:v>20.8734</c:v>
                </c:pt>
                <c:pt idx="25">
                  <c:v>21.107399999999998</c:v>
                </c:pt>
                <c:pt idx="26">
                  <c:v>21.535900000000002</c:v>
                </c:pt>
                <c:pt idx="27">
                  <c:v>21.728000000000002</c:v>
                </c:pt>
                <c:pt idx="28">
                  <c:v>21.741700000000002</c:v>
                </c:pt>
                <c:pt idx="29">
                  <c:v>21.7898</c:v>
                </c:pt>
                <c:pt idx="30">
                  <c:v>21.816299999999998</c:v>
                </c:pt>
                <c:pt idx="31">
                  <c:v>21.6355</c:v>
                </c:pt>
                <c:pt idx="32">
                  <c:v>21.8781</c:v>
                </c:pt>
                <c:pt idx="33">
                  <c:v>22.158899999999999</c:v>
                </c:pt>
                <c:pt idx="34">
                  <c:v>22.177700000000002</c:v>
                </c:pt>
                <c:pt idx="35">
                  <c:v>22.358899999999998</c:v>
                </c:pt>
                <c:pt idx="36">
                  <c:v>22.314399999999999</c:v>
                </c:pt>
                <c:pt idx="37">
                  <c:v>22.270299999999999</c:v>
                </c:pt>
                <c:pt idx="38">
                  <c:v>22.329599999999999</c:v>
                </c:pt>
                <c:pt idx="39">
                  <c:v>22.502700000000001</c:v>
                </c:pt>
                <c:pt idx="40">
                  <c:v>22.642499999999998</c:v>
                </c:pt>
                <c:pt idx="41">
                  <c:v>22.576499999999999</c:v>
                </c:pt>
                <c:pt idx="42">
                  <c:v>22.8066</c:v>
                </c:pt>
                <c:pt idx="43">
                  <c:v>22.5562</c:v>
                </c:pt>
                <c:pt idx="44">
                  <c:v>22.342500000000001</c:v>
                </c:pt>
                <c:pt idx="45">
                  <c:v>22.451899999999998</c:v>
                </c:pt>
                <c:pt idx="46">
                  <c:v>22.636700000000001</c:v>
                </c:pt>
                <c:pt idx="47">
                  <c:v>22.681899999999999</c:v>
                </c:pt>
                <c:pt idx="48">
                  <c:v>22.440899999999999</c:v>
                </c:pt>
                <c:pt idx="49">
                  <c:v>22.790500000000002</c:v>
                </c:pt>
                <c:pt idx="50">
                  <c:v>22.672999999999998</c:v>
                </c:pt>
                <c:pt idx="51">
                  <c:v>22.613199999999999</c:v>
                </c:pt>
                <c:pt idx="52">
                  <c:v>22.899899999999999</c:v>
                </c:pt>
                <c:pt idx="53">
                  <c:v>22.799600000000002</c:v>
                </c:pt>
                <c:pt idx="54">
                  <c:v>22.7714</c:v>
                </c:pt>
                <c:pt idx="55">
                  <c:v>22.936599999999999</c:v>
                </c:pt>
                <c:pt idx="56">
                  <c:v>23.041</c:v>
                </c:pt>
                <c:pt idx="57">
                  <c:v>23.244399999999999</c:v>
                </c:pt>
                <c:pt idx="58">
                  <c:v>23.036300000000001</c:v>
                </c:pt>
                <c:pt idx="59">
                  <c:v>23.061599999999999</c:v>
                </c:pt>
                <c:pt idx="60">
                  <c:v>23.1663</c:v>
                </c:pt>
                <c:pt idx="61">
                  <c:v>23.113600000000002</c:v>
                </c:pt>
                <c:pt idx="62">
                  <c:v>23.031199999999998</c:v>
                </c:pt>
                <c:pt idx="63">
                  <c:v>23.103000000000002</c:v>
                </c:pt>
                <c:pt idx="64">
                  <c:v>23.071400000000001</c:v>
                </c:pt>
                <c:pt idx="65">
                  <c:v>23.092099999999999</c:v>
                </c:pt>
                <c:pt idx="66">
                  <c:v>23.103000000000002</c:v>
                </c:pt>
                <c:pt idx="67">
                  <c:v>22.8367</c:v>
                </c:pt>
                <c:pt idx="68">
                  <c:v>22.853000000000002</c:v>
                </c:pt>
                <c:pt idx="69">
                  <c:v>23.116700000000002</c:v>
                </c:pt>
                <c:pt idx="70">
                  <c:v>23.022200000000002</c:v>
                </c:pt>
                <c:pt idx="71">
                  <c:v>23.001100000000001</c:v>
                </c:pt>
                <c:pt idx="72">
                  <c:v>22.9406</c:v>
                </c:pt>
                <c:pt idx="73">
                  <c:v>23.011700000000001</c:v>
                </c:pt>
                <c:pt idx="74">
                  <c:v>23.205400000000001</c:v>
                </c:pt>
                <c:pt idx="75">
                  <c:v>46.6738</c:v>
                </c:pt>
                <c:pt idx="76">
                  <c:v>-6.6805399999999997</c:v>
                </c:pt>
                <c:pt idx="77">
                  <c:v>14.6183</c:v>
                </c:pt>
                <c:pt idx="78">
                  <c:v>9.5436999999999994</c:v>
                </c:pt>
                <c:pt idx="79">
                  <c:v>6.4979899999999997</c:v>
                </c:pt>
                <c:pt idx="80">
                  <c:v>4.8409399999999998</c:v>
                </c:pt>
                <c:pt idx="81">
                  <c:v>3.89209</c:v>
                </c:pt>
                <c:pt idx="82">
                  <c:v>2.8448500000000001</c:v>
                </c:pt>
                <c:pt idx="83">
                  <c:v>2.198</c:v>
                </c:pt>
                <c:pt idx="84">
                  <c:v>1.7377899999999999</c:v>
                </c:pt>
                <c:pt idx="85">
                  <c:v>1.39093</c:v>
                </c:pt>
                <c:pt idx="86">
                  <c:v>1.1901900000000001</c:v>
                </c:pt>
                <c:pt idx="87">
                  <c:v>1.03979</c:v>
                </c:pt>
                <c:pt idx="88">
                  <c:v>1.05383</c:v>
                </c:pt>
                <c:pt idx="89">
                  <c:v>0.95538299999999998</c:v>
                </c:pt>
                <c:pt idx="90">
                  <c:v>0.82843</c:v>
                </c:pt>
                <c:pt idx="91">
                  <c:v>0.70654300000000003</c:v>
                </c:pt>
                <c:pt idx="92">
                  <c:v>0.31518600000000002</c:v>
                </c:pt>
                <c:pt idx="93">
                  <c:v>0.376892</c:v>
                </c:pt>
                <c:pt idx="94">
                  <c:v>0.126892</c:v>
                </c:pt>
                <c:pt idx="95">
                  <c:v>0.126892</c:v>
                </c:pt>
                <c:pt idx="96">
                  <c:v>0.17138700000000001</c:v>
                </c:pt>
                <c:pt idx="97">
                  <c:v>9.6008300000000005E-2</c:v>
                </c:pt>
                <c:pt idx="98">
                  <c:v>0.14093</c:v>
                </c:pt>
                <c:pt idx="99">
                  <c:v>9.0576199999999996E-2</c:v>
                </c:pt>
                <c:pt idx="100">
                  <c:v>0.36908000000000002</c:v>
                </c:pt>
                <c:pt idx="101">
                  <c:v>0.24249299999999999</c:v>
                </c:pt>
                <c:pt idx="102">
                  <c:v>4.4860799999999999E-2</c:v>
                </c:pt>
                <c:pt idx="103">
                  <c:v>7.7636700000000003E-2</c:v>
                </c:pt>
                <c:pt idx="104">
                  <c:v>0.20385700000000001</c:v>
                </c:pt>
                <c:pt idx="105">
                  <c:v>0.14013700000000001</c:v>
                </c:pt>
                <c:pt idx="106">
                  <c:v>3.62549E-2</c:v>
                </c:pt>
                <c:pt idx="107">
                  <c:v>2.3742699999999999E-2</c:v>
                </c:pt>
                <c:pt idx="108">
                  <c:v>-0.18951399999999999</c:v>
                </c:pt>
                <c:pt idx="109">
                  <c:v>-0.47625699999999999</c:v>
                </c:pt>
                <c:pt idx="110">
                  <c:v>-0.18798799999999999</c:v>
                </c:pt>
                <c:pt idx="111">
                  <c:v>-0.14422599999999999</c:v>
                </c:pt>
                <c:pt idx="112">
                  <c:v>5.5419900000000001E-2</c:v>
                </c:pt>
                <c:pt idx="113">
                  <c:v>-0.32470700000000002</c:v>
                </c:pt>
                <c:pt idx="114">
                  <c:v>-0.37390099999999998</c:v>
                </c:pt>
                <c:pt idx="115">
                  <c:v>-0.17157</c:v>
                </c:pt>
                <c:pt idx="116">
                  <c:v>-0.116882</c:v>
                </c:pt>
                <c:pt idx="117">
                  <c:v>-0.15478500000000001</c:v>
                </c:pt>
                <c:pt idx="118">
                  <c:v>-0.158691</c:v>
                </c:pt>
                <c:pt idx="119">
                  <c:v>-0.108276</c:v>
                </c:pt>
                <c:pt idx="120">
                  <c:v>2.9602099999999999E-2</c:v>
                </c:pt>
                <c:pt idx="121">
                  <c:v>-7.1533200000000005E-2</c:v>
                </c:pt>
                <c:pt idx="122">
                  <c:v>-7.3120099999999993E-2</c:v>
                </c:pt>
                <c:pt idx="123">
                  <c:v>-0.102051</c:v>
                </c:pt>
                <c:pt idx="124">
                  <c:v>-4.30298E-2</c:v>
                </c:pt>
                <c:pt idx="125">
                  <c:v>9.5642099999999994E-2</c:v>
                </c:pt>
                <c:pt idx="126">
                  <c:v>-3.5644500000000003E-2</c:v>
                </c:pt>
                <c:pt idx="127">
                  <c:v>-2.9357899999999999E-2</c:v>
                </c:pt>
                <c:pt idx="128">
                  <c:v>-0.12860099999999999</c:v>
                </c:pt>
                <c:pt idx="129">
                  <c:v>-0.27075199999999999</c:v>
                </c:pt>
                <c:pt idx="130">
                  <c:v>-0.17077600000000001</c:v>
                </c:pt>
                <c:pt idx="131">
                  <c:v>-0.23364299999999999</c:v>
                </c:pt>
                <c:pt idx="132">
                  <c:v>-0.21337900000000001</c:v>
                </c:pt>
                <c:pt idx="133">
                  <c:v>-0.34423799999999999</c:v>
                </c:pt>
                <c:pt idx="134">
                  <c:v>-0.34887699999999999</c:v>
                </c:pt>
                <c:pt idx="135">
                  <c:v>-0.32861299999999999</c:v>
                </c:pt>
                <c:pt idx="136">
                  <c:v>-0.357483</c:v>
                </c:pt>
                <c:pt idx="137">
                  <c:v>-0.244202</c:v>
                </c:pt>
                <c:pt idx="138">
                  <c:v>-0.235596</c:v>
                </c:pt>
                <c:pt idx="139">
                  <c:v>-0.17974899999999999</c:v>
                </c:pt>
                <c:pt idx="140">
                  <c:v>-0.30200199999999999</c:v>
                </c:pt>
                <c:pt idx="141">
                  <c:v>-0.523926</c:v>
                </c:pt>
                <c:pt idx="142">
                  <c:v>-0.50201399999999996</c:v>
                </c:pt>
                <c:pt idx="143">
                  <c:v>-0.293823</c:v>
                </c:pt>
                <c:pt idx="144">
                  <c:v>-0.26062000000000002</c:v>
                </c:pt>
                <c:pt idx="145">
                  <c:v>-0.403198</c:v>
                </c:pt>
                <c:pt idx="146">
                  <c:v>-0.74029500000000004</c:v>
                </c:pt>
                <c:pt idx="147">
                  <c:v>-0.51257299999999995</c:v>
                </c:pt>
                <c:pt idx="148">
                  <c:v>-0.437195</c:v>
                </c:pt>
                <c:pt idx="149">
                  <c:v>-0.14849899999999999</c:v>
                </c:pt>
                <c:pt idx="150">
                  <c:v>-0.26452599999999998</c:v>
                </c:pt>
                <c:pt idx="151">
                  <c:v>-0.459839</c:v>
                </c:pt>
                <c:pt idx="152">
                  <c:v>-0.70672599999999997</c:v>
                </c:pt>
                <c:pt idx="153">
                  <c:v>-0.62701399999999996</c:v>
                </c:pt>
                <c:pt idx="154">
                  <c:v>-0.53912400000000005</c:v>
                </c:pt>
                <c:pt idx="155">
                  <c:v>-0.69262699999999999</c:v>
                </c:pt>
                <c:pt idx="156">
                  <c:v>-0.54736300000000004</c:v>
                </c:pt>
                <c:pt idx="157">
                  <c:v>-0.54461700000000002</c:v>
                </c:pt>
                <c:pt idx="158">
                  <c:v>-0.56103499999999995</c:v>
                </c:pt>
                <c:pt idx="159">
                  <c:v>-0.97625700000000004</c:v>
                </c:pt>
                <c:pt idx="160">
                  <c:v>-0.86688200000000004</c:v>
                </c:pt>
                <c:pt idx="161">
                  <c:v>-0.75048800000000004</c:v>
                </c:pt>
                <c:pt idx="162">
                  <c:v>-0.427429</c:v>
                </c:pt>
                <c:pt idx="163">
                  <c:v>-0.57037400000000005</c:v>
                </c:pt>
                <c:pt idx="164">
                  <c:v>-0.685608</c:v>
                </c:pt>
                <c:pt idx="165">
                  <c:v>-0.555176</c:v>
                </c:pt>
                <c:pt idx="166">
                  <c:v>-0.593445</c:v>
                </c:pt>
                <c:pt idx="167">
                  <c:v>-0.461426</c:v>
                </c:pt>
                <c:pt idx="168">
                  <c:v>-0.66412400000000005</c:v>
                </c:pt>
                <c:pt idx="169">
                  <c:v>-0.701233</c:v>
                </c:pt>
                <c:pt idx="170">
                  <c:v>-0.79852299999999998</c:v>
                </c:pt>
                <c:pt idx="171">
                  <c:v>-0.90399200000000002</c:v>
                </c:pt>
                <c:pt idx="172">
                  <c:v>-0.79888899999999996</c:v>
                </c:pt>
                <c:pt idx="173">
                  <c:v>-0.53326399999999996</c:v>
                </c:pt>
                <c:pt idx="174">
                  <c:v>-0.32782</c:v>
                </c:pt>
                <c:pt idx="175">
                  <c:v>-0.29657</c:v>
                </c:pt>
                <c:pt idx="176">
                  <c:v>-0.53247100000000003</c:v>
                </c:pt>
                <c:pt idx="177">
                  <c:v>-0.68328900000000004</c:v>
                </c:pt>
                <c:pt idx="178">
                  <c:v>-0.60125700000000004</c:v>
                </c:pt>
                <c:pt idx="179">
                  <c:v>-0.54223600000000005</c:v>
                </c:pt>
                <c:pt idx="180">
                  <c:v>-0.53131099999999998</c:v>
                </c:pt>
                <c:pt idx="181">
                  <c:v>-0.66961700000000002</c:v>
                </c:pt>
                <c:pt idx="182">
                  <c:v>-0.758301</c:v>
                </c:pt>
                <c:pt idx="183">
                  <c:v>-0.85790999999999995</c:v>
                </c:pt>
                <c:pt idx="184">
                  <c:v>-0.93212899999999999</c:v>
                </c:pt>
                <c:pt idx="185">
                  <c:v>-0.60864300000000005</c:v>
                </c:pt>
                <c:pt idx="186">
                  <c:v>-0.569214</c:v>
                </c:pt>
                <c:pt idx="187">
                  <c:v>-0.43951400000000002</c:v>
                </c:pt>
                <c:pt idx="188">
                  <c:v>-0.47900399999999999</c:v>
                </c:pt>
                <c:pt idx="189">
                  <c:v>-0.457092</c:v>
                </c:pt>
                <c:pt idx="190">
                  <c:v>-0.43798799999999999</c:v>
                </c:pt>
                <c:pt idx="191">
                  <c:v>-0.78131099999999998</c:v>
                </c:pt>
                <c:pt idx="192">
                  <c:v>-0.70318599999999998</c:v>
                </c:pt>
                <c:pt idx="193">
                  <c:v>-0.51647900000000002</c:v>
                </c:pt>
                <c:pt idx="194">
                  <c:v>-0.477051</c:v>
                </c:pt>
                <c:pt idx="195">
                  <c:v>-0.65161100000000005</c:v>
                </c:pt>
                <c:pt idx="196">
                  <c:v>-0.94146700000000005</c:v>
                </c:pt>
                <c:pt idx="197">
                  <c:v>-1.0883799999999999</c:v>
                </c:pt>
                <c:pt idx="198">
                  <c:v>-1.2242999999999999</c:v>
                </c:pt>
                <c:pt idx="199">
                  <c:v>-0.85907</c:v>
                </c:pt>
                <c:pt idx="200">
                  <c:v>-0.73132299999999995</c:v>
                </c:pt>
                <c:pt idx="201">
                  <c:v>-0.87548800000000004</c:v>
                </c:pt>
                <c:pt idx="202">
                  <c:v>-0.68676800000000005</c:v>
                </c:pt>
                <c:pt idx="203">
                  <c:v>-0.73602299999999998</c:v>
                </c:pt>
                <c:pt idx="204">
                  <c:v>-1.1145</c:v>
                </c:pt>
                <c:pt idx="205">
                  <c:v>-0.93951399999999996</c:v>
                </c:pt>
                <c:pt idx="206">
                  <c:v>-1.0274000000000001</c:v>
                </c:pt>
                <c:pt idx="207">
                  <c:v>-0.881714</c:v>
                </c:pt>
                <c:pt idx="208">
                  <c:v>-0.58013899999999996</c:v>
                </c:pt>
                <c:pt idx="209">
                  <c:v>-0.93640100000000004</c:v>
                </c:pt>
                <c:pt idx="210">
                  <c:v>-0.80395499999999998</c:v>
                </c:pt>
                <c:pt idx="211">
                  <c:v>-1.04932</c:v>
                </c:pt>
                <c:pt idx="212">
                  <c:v>-1.08325</c:v>
                </c:pt>
                <c:pt idx="213">
                  <c:v>-0.91259800000000002</c:v>
                </c:pt>
                <c:pt idx="214">
                  <c:v>-0.84655800000000003</c:v>
                </c:pt>
                <c:pt idx="215">
                  <c:v>-0.72741699999999998</c:v>
                </c:pt>
                <c:pt idx="216">
                  <c:v>-0.65478499999999995</c:v>
                </c:pt>
                <c:pt idx="217">
                  <c:v>-0.66803000000000001</c:v>
                </c:pt>
                <c:pt idx="218">
                  <c:v>-0.92468300000000003</c:v>
                </c:pt>
                <c:pt idx="219">
                  <c:v>-1.2356</c:v>
                </c:pt>
                <c:pt idx="220">
                  <c:v>-0.84930399999999995</c:v>
                </c:pt>
                <c:pt idx="221">
                  <c:v>0.78393599999999997</c:v>
                </c:pt>
                <c:pt idx="222">
                  <c:v>1.96167</c:v>
                </c:pt>
                <c:pt idx="223">
                  <c:v>-0.305176</c:v>
                </c:pt>
                <c:pt idx="224">
                  <c:v>-0.69226100000000002</c:v>
                </c:pt>
                <c:pt idx="225">
                  <c:v>-1.02545</c:v>
                </c:pt>
                <c:pt idx="226">
                  <c:v>-1.1821299999999999</c:v>
                </c:pt>
                <c:pt idx="227">
                  <c:v>-1.0856300000000001</c:v>
                </c:pt>
                <c:pt idx="228">
                  <c:v>-1.1200000000000001</c:v>
                </c:pt>
                <c:pt idx="229">
                  <c:v>-1.2446299999999999</c:v>
                </c:pt>
                <c:pt idx="230">
                  <c:v>-0.43328899999999998</c:v>
                </c:pt>
                <c:pt idx="231">
                  <c:v>-1.45007</c:v>
                </c:pt>
                <c:pt idx="232">
                  <c:v>-1.5602400000000001</c:v>
                </c:pt>
                <c:pt idx="233">
                  <c:v>-1.6367799999999999</c:v>
                </c:pt>
                <c:pt idx="234">
                  <c:v>-1.66998</c:v>
                </c:pt>
                <c:pt idx="235">
                  <c:v>-0.88207999999999998</c:v>
                </c:pt>
                <c:pt idx="236">
                  <c:v>-0.944214</c:v>
                </c:pt>
                <c:pt idx="237">
                  <c:v>-1.0481</c:v>
                </c:pt>
                <c:pt idx="238">
                  <c:v>-1.1356200000000001</c:v>
                </c:pt>
                <c:pt idx="239">
                  <c:v>-0.91766400000000004</c:v>
                </c:pt>
                <c:pt idx="240">
                  <c:v>-1.16571</c:v>
                </c:pt>
                <c:pt idx="241">
                  <c:v>-1.03406</c:v>
                </c:pt>
                <c:pt idx="242">
                  <c:v>-1.1359900000000001</c:v>
                </c:pt>
                <c:pt idx="243">
                  <c:v>-1.10083</c:v>
                </c:pt>
                <c:pt idx="244">
                  <c:v>-0.945801</c:v>
                </c:pt>
                <c:pt idx="245">
                  <c:v>-0.93914799999999998</c:v>
                </c:pt>
                <c:pt idx="246">
                  <c:v>-0.65399200000000002</c:v>
                </c:pt>
                <c:pt idx="247">
                  <c:v>-0.70043900000000003</c:v>
                </c:pt>
                <c:pt idx="248">
                  <c:v>-0.95788600000000002</c:v>
                </c:pt>
                <c:pt idx="249">
                  <c:v>-0.70282</c:v>
                </c:pt>
                <c:pt idx="250">
                  <c:v>-0.94653299999999996</c:v>
                </c:pt>
                <c:pt idx="251">
                  <c:v>-0.74420200000000003</c:v>
                </c:pt>
                <c:pt idx="252">
                  <c:v>-1.03406</c:v>
                </c:pt>
                <c:pt idx="253">
                  <c:v>-1.00397</c:v>
                </c:pt>
                <c:pt idx="254">
                  <c:v>-0.89538600000000002</c:v>
                </c:pt>
                <c:pt idx="255">
                  <c:v>-0.72625700000000004</c:v>
                </c:pt>
                <c:pt idx="256">
                  <c:v>-0.81689500000000004</c:v>
                </c:pt>
                <c:pt idx="257">
                  <c:v>-0.88598600000000005</c:v>
                </c:pt>
                <c:pt idx="258">
                  <c:v>-0.63757299999999995</c:v>
                </c:pt>
                <c:pt idx="259">
                  <c:v>-0.87231400000000003</c:v>
                </c:pt>
                <c:pt idx="260">
                  <c:v>-0.85473600000000005</c:v>
                </c:pt>
                <c:pt idx="261">
                  <c:v>-0.65240500000000001</c:v>
                </c:pt>
                <c:pt idx="262">
                  <c:v>-0.87274200000000002</c:v>
                </c:pt>
                <c:pt idx="263">
                  <c:v>-0.79418900000000003</c:v>
                </c:pt>
                <c:pt idx="264">
                  <c:v>-0.68170200000000003</c:v>
                </c:pt>
                <c:pt idx="265">
                  <c:v>-0.73016400000000004</c:v>
                </c:pt>
                <c:pt idx="266">
                  <c:v>-0.78601100000000002</c:v>
                </c:pt>
                <c:pt idx="267">
                  <c:v>-0.69653299999999996</c:v>
                </c:pt>
                <c:pt idx="268">
                  <c:v>-0.65631099999999998</c:v>
                </c:pt>
                <c:pt idx="269">
                  <c:v>-0.93603499999999995</c:v>
                </c:pt>
                <c:pt idx="270">
                  <c:v>-0.79772900000000002</c:v>
                </c:pt>
                <c:pt idx="271">
                  <c:v>-0.819214</c:v>
                </c:pt>
                <c:pt idx="272">
                  <c:v>-0.69457999999999998</c:v>
                </c:pt>
                <c:pt idx="273">
                  <c:v>-0.80047599999999997</c:v>
                </c:pt>
                <c:pt idx="274">
                  <c:v>-0.97625700000000004</c:v>
                </c:pt>
                <c:pt idx="275">
                  <c:v>-0.84033199999999997</c:v>
                </c:pt>
                <c:pt idx="276">
                  <c:v>-0.56689500000000004</c:v>
                </c:pt>
                <c:pt idx="277">
                  <c:v>-0.92077600000000004</c:v>
                </c:pt>
                <c:pt idx="278">
                  <c:v>-0.86840799999999996</c:v>
                </c:pt>
                <c:pt idx="279">
                  <c:v>-0.85473600000000005</c:v>
                </c:pt>
                <c:pt idx="280">
                  <c:v>-1.04541</c:v>
                </c:pt>
                <c:pt idx="281">
                  <c:v>-0.83367899999999995</c:v>
                </c:pt>
                <c:pt idx="282">
                  <c:v>-0.64538600000000002</c:v>
                </c:pt>
                <c:pt idx="283">
                  <c:v>-0.67157</c:v>
                </c:pt>
                <c:pt idx="284">
                  <c:v>-0.68914799999999998</c:v>
                </c:pt>
                <c:pt idx="285">
                  <c:v>-0.66259800000000002</c:v>
                </c:pt>
                <c:pt idx="286">
                  <c:v>-0.58715799999999996</c:v>
                </c:pt>
                <c:pt idx="287">
                  <c:v>-0.53131099999999998</c:v>
                </c:pt>
                <c:pt idx="288">
                  <c:v>-0.70752000000000004</c:v>
                </c:pt>
                <c:pt idx="289">
                  <c:v>-0.43914799999999998</c:v>
                </c:pt>
                <c:pt idx="290">
                  <c:v>0.21167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B25-4C65-93B6-02D7666A4FBF}"/>
            </c:ext>
          </c:extLst>
        </c:ser>
        <c:ser>
          <c:idx val="6"/>
          <c:order val="6"/>
          <c:tx>
            <c:strRef>
              <c:f>'WT 6.0'!$H$1</c:f>
              <c:strCache>
                <c:ptCount val="1"/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'WT 6.0'!$A$2:$A$292</c:f>
              <c:numCache>
                <c:formatCode>General</c:formatCode>
                <c:ptCount val="29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  <c:pt idx="213">
                  <c:v>198</c:v>
                </c:pt>
                <c:pt idx="214">
                  <c:v>199</c:v>
                </c:pt>
                <c:pt idx="215">
                  <c:v>200</c:v>
                </c:pt>
                <c:pt idx="216">
                  <c:v>201</c:v>
                </c:pt>
                <c:pt idx="217">
                  <c:v>202</c:v>
                </c:pt>
                <c:pt idx="218">
                  <c:v>203</c:v>
                </c:pt>
                <c:pt idx="219">
                  <c:v>204</c:v>
                </c:pt>
                <c:pt idx="220">
                  <c:v>205</c:v>
                </c:pt>
                <c:pt idx="221">
                  <c:v>206</c:v>
                </c:pt>
                <c:pt idx="222">
                  <c:v>207</c:v>
                </c:pt>
                <c:pt idx="223">
                  <c:v>208</c:v>
                </c:pt>
                <c:pt idx="224">
                  <c:v>209</c:v>
                </c:pt>
                <c:pt idx="225">
                  <c:v>210</c:v>
                </c:pt>
                <c:pt idx="226">
                  <c:v>211</c:v>
                </c:pt>
                <c:pt idx="227">
                  <c:v>212</c:v>
                </c:pt>
                <c:pt idx="228">
                  <c:v>213</c:v>
                </c:pt>
                <c:pt idx="229">
                  <c:v>214</c:v>
                </c:pt>
                <c:pt idx="230">
                  <c:v>215</c:v>
                </c:pt>
                <c:pt idx="231">
                  <c:v>216</c:v>
                </c:pt>
                <c:pt idx="232">
                  <c:v>217</c:v>
                </c:pt>
                <c:pt idx="233">
                  <c:v>218</c:v>
                </c:pt>
                <c:pt idx="234">
                  <c:v>219</c:v>
                </c:pt>
                <c:pt idx="235">
                  <c:v>220</c:v>
                </c:pt>
                <c:pt idx="236">
                  <c:v>221</c:v>
                </c:pt>
                <c:pt idx="237">
                  <c:v>222</c:v>
                </c:pt>
                <c:pt idx="238">
                  <c:v>223</c:v>
                </c:pt>
                <c:pt idx="239">
                  <c:v>224</c:v>
                </c:pt>
                <c:pt idx="240">
                  <c:v>225</c:v>
                </c:pt>
                <c:pt idx="241">
                  <c:v>226</c:v>
                </c:pt>
                <c:pt idx="242">
                  <c:v>227</c:v>
                </c:pt>
                <c:pt idx="243">
                  <c:v>228</c:v>
                </c:pt>
                <c:pt idx="244">
                  <c:v>229</c:v>
                </c:pt>
                <c:pt idx="245">
                  <c:v>230</c:v>
                </c:pt>
                <c:pt idx="246">
                  <c:v>231</c:v>
                </c:pt>
                <c:pt idx="247">
                  <c:v>232</c:v>
                </c:pt>
                <c:pt idx="248">
                  <c:v>233</c:v>
                </c:pt>
                <c:pt idx="249">
                  <c:v>234</c:v>
                </c:pt>
                <c:pt idx="250">
                  <c:v>235</c:v>
                </c:pt>
                <c:pt idx="251">
                  <c:v>236</c:v>
                </c:pt>
                <c:pt idx="252">
                  <c:v>237</c:v>
                </c:pt>
                <c:pt idx="253">
                  <c:v>238</c:v>
                </c:pt>
                <c:pt idx="254">
                  <c:v>239</c:v>
                </c:pt>
                <c:pt idx="255">
                  <c:v>240</c:v>
                </c:pt>
                <c:pt idx="256">
                  <c:v>241</c:v>
                </c:pt>
                <c:pt idx="257">
                  <c:v>242</c:v>
                </c:pt>
                <c:pt idx="258">
                  <c:v>243</c:v>
                </c:pt>
                <c:pt idx="259">
                  <c:v>244</c:v>
                </c:pt>
                <c:pt idx="260">
                  <c:v>245</c:v>
                </c:pt>
                <c:pt idx="261">
                  <c:v>246</c:v>
                </c:pt>
                <c:pt idx="262">
                  <c:v>247</c:v>
                </c:pt>
                <c:pt idx="263">
                  <c:v>248</c:v>
                </c:pt>
                <c:pt idx="264">
                  <c:v>249</c:v>
                </c:pt>
                <c:pt idx="265">
                  <c:v>250</c:v>
                </c:pt>
                <c:pt idx="266">
                  <c:v>251</c:v>
                </c:pt>
                <c:pt idx="267">
                  <c:v>252</c:v>
                </c:pt>
              </c:numCache>
            </c:numRef>
          </c:xVal>
          <c:yVal>
            <c:numRef>
              <c:f>'WT 6.0'!$H$2:$H$292</c:f>
              <c:numCache>
                <c:formatCode>General</c:formatCode>
                <c:ptCount val="291"/>
                <c:pt idx="0">
                  <c:v>-0.11895799999999999</c:v>
                </c:pt>
                <c:pt idx="1">
                  <c:v>0.14624000000000001</c:v>
                </c:pt>
                <c:pt idx="2">
                  <c:v>0.294678</c:v>
                </c:pt>
                <c:pt idx="3">
                  <c:v>0.113831</c:v>
                </c:pt>
                <c:pt idx="4">
                  <c:v>0.106812</c:v>
                </c:pt>
                <c:pt idx="5" formatCode="0.00E+00">
                  <c:v>-4.1503900000000003E-3</c:v>
                </c:pt>
                <c:pt idx="6">
                  <c:v>-5.7251000000000003E-2</c:v>
                </c:pt>
                <c:pt idx="7">
                  <c:v>-1.1169399999999999E-2</c:v>
                </c:pt>
                <c:pt idx="8">
                  <c:v>1.6967800000000002E-2</c:v>
                </c:pt>
                <c:pt idx="9">
                  <c:v>-0.16503899999999999</c:v>
                </c:pt>
                <c:pt idx="10">
                  <c:v>-0.152588</c:v>
                </c:pt>
                <c:pt idx="11">
                  <c:v>0.10839799999999999</c:v>
                </c:pt>
                <c:pt idx="12">
                  <c:v>-1.26953E-2</c:v>
                </c:pt>
                <c:pt idx="13">
                  <c:v>9.3139600000000003E-2</c:v>
                </c:pt>
                <c:pt idx="14">
                  <c:v>0.26892100000000002</c:v>
                </c:pt>
                <c:pt idx="15">
                  <c:v>-0.74163800000000002</c:v>
                </c:pt>
                <c:pt idx="16">
                  <c:v>12.1541</c:v>
                </c:pt>
                <c:pt idx="17">
                  <c:v>4.2712399999999997</c:v>
                </c:pt>
                <c:pt idx="18">
                  <c:v>6.3411900000000001</c:v>
                </c:pt>
                <c:pt idx="19">
                  <c:v>7.4642299999999997</c:v>
                </c:pt>
                <c:pt idx="20">
                  <c:v>8.2087400000000006</c:v>
                </c:pt>
                <c:pt idx="21">
                  <c:v>8.5626800000000003</c:v>
                </c:pt>
                <c:pt idx="22">
                  <c:v>8.7521400000000007</c:v>
                </c:pt>
                <c:pt idx="23">
                  <c:v>8.8560199999999991</c:v>
                </c:pt>
                <c:pt idx="24">
                  <c:v>8.9431200000000004</c:v>
                </c:pt>
                <c:pt idx="25">
                  <c:v>9.0122699999999991</c:v>
                </c:pt>
                <c:pt idx="26">
                  <c:v>8.9743700000000004</c:v>
                </c:pt>
                <c:pt idx="27">
                  <c:v>8.9122900000000005</c:v>
                </c:pt>
                <c:pt idx="28">
                  <c:v>9.0314300000000003</c:v>
                </c:pt>
                <c:pt idx="29">
                  <c:v>9.1724200000000007</c:v>
                </c:pt>
                <c:pt idx="30">
                  <c:v>9.2423699999999993</c:v>
                </c:pt>
                <c:pt idx="31">
                  <c:v>9.21814</c:v>
                </c:pt>
                <c:pt idx="32">
                  <c:v>9.1833500000000008</c:v>
                </c:pt>
                <c:pt idx="33">
                  <c:v>9.2786899999999992</c:v>
                </c:pt>
                <c:pt idx="34">
                  <c:v>9.3263499999999997</c:v>
                </c:pt>
                <c:pt idx="35">
                  <c:v>9.2286999999999999</c:v>
                </c:pt>
                <c:pt idx="36">
                  <c:v>9.0388199999999994</c:v>
                </c:pt>
                <c:pt idx="37">
                  <c:v>9.0087899999999994</c:v>
                </c:pt>
                <c:pt idx="38">
                  <c:v>8.8974600000000006</c:v>
                </c:pt>
                <c:pt idx="39">
                  <c:v>9.0040899999999997</c:v>
                </c:pt>
                <c:pt idx="40">
                  <c:v>8.8517499999999991</c:v>
                </c:pt>
                <c:pt idx="41">
                  <c:v>8.9802199999999992</c:v>
                </c:pt>
                <c:pt idx="42">
                  <c:v>8.8947099999999999</c:v>
                </c:pt>
                <c:pt idx="43">
                  <c:v>8.7310199999999991</c:v>
                </c:pt>
                <c:pt idx="44">
                  <c:v>8.6806599999999996</c:v>
                </c:pt>
                <c:pt idx="45">
                  <c:v>8.7571999999999992</c:v>
                </c:pt>
                <c:pt idx="46">
                  <c:v>8.7775300000000005</c:v>
                </c:pt>
                <c:pt idx="47">
                  <c:v>8.9435400000000005</c:v>
                </c:pt>
                <c:pt idx="48">
                  <c:v>8.9306599999999996</c:v>
                </c:pt>
                <c:pt idx="49">
                  <c:v>8.9697300000000002</c:v>
                </c:pt>
                <c:pt idx="50">
                  <c:v>8.9044799999999995</c:v>
                </c:pt>
                <c:pt idx="51">
                  <c:v>9.0997900000000005</c:v>
                </c:pt>
                <c:pt idx="52">
                  <c:v>8.8642599999999998</c:v>
                </c:pt>
                <c:pt idx="53">
                  <c:v>8.9193099999999994</c:v>
                </c:pt>
                <c:pt idx="54">
                  <c:v>9.2072099999999999</c:v>
                </c:pt>
                <c:pt idx="55">
                  <c:v>9.2689199999999996</c:v>
                </c:pt>
                <c:pt idx="56">
                  <c:v>9.2279099999999996</c:v>
                </c:pt>
                <c:pt idx="57">
                  <c:v>9.3095700000000008</c:v>
                </c:pt>
                <c:pt idx="58">
                  <c:v>9.1130399999999998</c:v>
                </c:pt>
                <c:pt idx="59">
                  <c:v>9.1333599999999997</c:v>
                </c:pt>
                <c:pt idx="60">
                  <c:v>8.9704599999999992</c:v>
                </c:pt>
                <c:pt idx="61">
                  <c:v>8.8509499999999992</c:v>
                </c:pt>
                <c:pt idx="62">
                  <c:v>8.6036999999999999</c:v>
                </c:pt>
                <c:pt idx="63">
                  <c:v>8.6497799999999998</c:v>
                </c:pt>
                <c:pt idx="64">
                  <c:v>8.8263499999999997</c:v>
                </c:pt>
                <c:pt idx="65">
                  <c:v>8.6673600000000004</c:v>
                </c:pt>
                <c:pt idx="66">
                  <c:v>8.9142499999999991</c:v>
                </c:pt>
                <c:pt idx="67">
                  <c:v>8.7052600000000009</c:v>
                </c:pt>
                <c:pt idx="68">
                  <c:v>8.7884499999999992</c:v>
                </c:pt>
                <c:pt idx="69">
                  <c:v>9.0142199999999999</c:v>
                </c:pt>
                <c:pt idx="70">
                  <c:v>8.8505900000000004</c:v>
                </c:pt>
                <c:pt idx="71">
                  <c:v>8.9306599999999996</c:v>
                </c:pt>
                <c:pt idx="72">
                  <c:v>8.8278800000000004</c:v>
                </c:pt>
                <c:pt idx="73">
                  <c:v>8.8888499999999997</c:v>
                </c:pt>
                <c:pt idx="74">
                  <c:v>18.993200000000002</c:v>
                </c:pt>
                <c:pt idx="75">
                  <c:v>-4.0314899999999998</c:v>
                </c:pt>
                <c:pt idx="76">
                  <c:v>6.76227</c:v>
                </c:pt>
                <c:pt idx="77">
                  <c:v>4.3642599999999998</c:v>
                </c:pt>
                <c:pt idx="78">
                  <c:v>3.0200800000000001</c:v>
                </c:pt>
                <c:pt idx="79">
                  <c:v>2.37012</c:v>
                </c:pt>
                <c:pt idx="80">
                  <c:v>1.9450700000000001</c:v>
                </c:pt>
                <c:pt idx="81">
                  <c:v>1.5825800000000001</c:v>
                </c:pt>
                <c:pt idx="82">
                  <c:v>1.24274</c:v>
                </c:pt>
                <c:pt idx="83">
                  <c:v>1.1579600000000001</c:v>
                </c:pt>
                <c:pt idx="84">
                  <c:v>1.20679</c:v>
                </c:pt>
                <c:pt idx="85">
                  <c:v>1.04199</c:v>
                </c:pt>
                <c:pt idx="86">
                  <c:v>0.94940199999999997</c:v>
                </c:pt>
                <c:pt idx="87">
                  <c:v>0.756409</c:v>
                </c:pt>
                <c:pt idx="88">
                  <c:v>0.76617400000000002</c:v>
                </c:pt>
                <c:pt idx="89">
                  <c:v>0.765015</c:v>
                </c:pt>
                <c:pt idx="90">
                  <c:v>0.50683599999999995</c:v>
                </c:pt>
                <c:pt idx="91">
                  <c:v>0.50018300000000004</c:v>
                </c:pt>
                <c:pt idx="92">
                  <c:v>0.66149899999999995</c:v>
                </c:pt>
                <c:pt idx="93">
                  <c:v>0.71032700000000004</c:v>
                </c:pt>
                <c:pt idx="94">
                  <c:v>0.50488299999999997</c:v>
                </c:pt>
                <c:pt idx="95">
                  <c:v>0.32128899999999999</c:v>
                </c:pt>
                <c:pt idx="96">
                  <c:v>0.398621</c:v>
                </c:pt>
                <c:pt idx="97">
                  <c:v>0.30877700000000002</c:v>
                </c:pt>
                <c:pt idx="98">
                  <c:v>0.41619899999999999</c:v>
                </c:pt>
                <c:pt idx="99">
                  <c:v>8.4167500000000006E-2</c:v>
                </c:pt>
                <c:pt idx="100" formatCode="0.00E+00">
                  <c:v>-9.5825200000000006E-3</c:v>
                </c:pt>
                <c:pt idx="101">
                  <c:v>-0.231873</c:v>
                </c:pt>
                <c:pt idx="102">
                  <c:v>-8.2275399999999999E-2</c:v>
                </c:pt>
                <c:pt idx="103">
                  <c:v>-0.318604</c:v>
                </c:pt>
                <c:pt idx="104">
                  <c:v>-0.25176999999999999</c:v>
                </c:pt>
                <c:pt idx="105">
                  <c:v>-5.8837899999999999E-2</c:v>
                </c:pt>
                <c:pt idx="106">
                  <c:v>-1.31226E-2</c:v>
                </c:pt>
                <c:pt idx="107">
                  <c:v>-8.4594699999999995E-2</c:v>
                </c:pt>
                <c:pt idx="108">
                  <c:v>-0.20336899999999999</c:v>
                </c:pt>
                <c:pt idx="109">
                  <c:v>-0.28070099999999998</c:v>
                </c:pt>
                <c:pt idx="110">
                  <c:v>-0.12170400000000001</c:v>
                </c:pt>
                <c:pt idx="111">
                  <c:v>-0.35021999999999998</c:v>
                </c:pt>
                <c:pt idx="112">
                  <c:v>-0.37011699999999997</c:v>
                </c:pt>
                <c:pt idx="113">
                  <c:v>-0.19750999999999999</c:v>
                </c:pt>
                <c:pt idx="114">
                  <c:v>-0.11035200000000001</c:v>
                </c:pt>
                <c:pt idx="115">
                  <c:v>-6.3476599999999994E-2</c:v>
                </c:pt>
                <c:pt idx="116">
                  <c:v>-7.2509799999999999E-2</c:v>
                </c:pt>
                <c:pt idx="117">
                  <c:v>-0.154114</c:v>
                </c:pt>
                <c:pt idx="118">
                  <c:v>2.3620599999999999E-2</c:v>
                </c:pt>
                <c:pt idx="119">
                  <c:v>-3.5766600000000003E-2</c:v>
                </c:pt>
                <c:pt idx="120">
                  <c:v>-0.268982</c:v>
                </c:pt>
                <c:pt idx="121" formatCode="0.00E+00">
                  <c:v>5.49316E-4</c:v>
                </c:pt>
                <c:pt idx="122" formatCode="0.00E+00">
                  <c:v>-6.4697299999999999E-3</c:v>
                </c:pt>
                <c:pt idx="123">
                  <c:v>3.53394E-2</c:v>
                </c:pt>
                <c:pt idx="124">
                  <c:v>1.5014599999999999E-2</c:v>
                </c:pt>
                <c:pt idx="125">
                  <c:v>1.7333999999999999E-2</c:v>
                </c:pt>
                <c:pt idx="126">
                  <c:v>-3.1066900000000001E-2</c:v>
                </c:pt>
                <c:pt idx="127">
                  <c:v>5.87769E-2</c:v>
                </c:pt>
                <c:pt idx="128">
                  <c:v>0.111511</c:v>
                </c:pt>
                <c:pt idx="129">
                  <c:v>6.1889600000000003E-2</c:v>
                </c:pt>
                <c:pt idx="130">
                  <c:v>9.3139600000000003E-2</c:v>
                </c:pt>
                <c:pt idx="131">
                  <c:v>0.24707000000000001</c:v>
                </c:pt>
                <c:pt idx="132">
                  <c:v>0.18573000000000001</c:v>
                </c:pt>
                <c:pt idx="133">
                  <c:v>0.325928</c:v>
                </c:pt>
                <c:pt idx="134">
                  <c:v>0.32360800000000001</c:v>
                </c:pt>
                <c:pt idx="135">
                  <c:v>-2.5634799999999999E-2</c:v>
                </c:pt>
                <c:pt idx="136">
                  <c:v>-2.9541000000000001E-2</c:v>
                </c:pt>
                <c:pt idx="137">
                  <c:v>-5.1391600000000003E-2</c:v>
                </c:pt>
                <c:pt idx="138">
                  <c:v>-6.4269999999999994E-2</c:v>
                </c:pt>
                <c:pt idx="139">
                  <c:v>3.8085899999999999E-2</c:v>
                </c:pt>
                <c:pt idx="140">
                  <c:v>-8.6547899999999997E-2</c:v>
                </c:pt>
                <c:pt idx="141">
                  <c:v>-0.129883</c:v>
                </c:pt>
                <c:pt idx="142">
                  <c:v>4.3518099999999997E-2</c:v>
                </c:pt>
                <c:pt idx="143">
                  <c:v>-6.3903799999999997E-2</c:v>
                </c:pt>
                <c:pt idx="144">
                  <c:v>-1.93481E-2</c:v>
                </c:pt>
                <c:pt idx="145">
                  <c:v>0.12085</c:v>
                </c:pt>
                <c:pt idx="146">
                  <c:v>-2.6794399999999999E-2</c:v>
                </c:pt>
                <c:pt idx="147">
                  <c:v>-4.6691900000000001E-2</c:v>
                </c:pt>
                <c:pt idx="148">
                  <c:v>-0.22051999999999999</c:v>
                </c:pt>
                <c:pt idx="149">
                  <c:v>-0.35882599999999998</c:v>
                </c:pt>
                <c:pt idx="150">
                  <c:v>-0.47247299999999998</c:v>
                </c:pt>
                <c:pt idx="151">
                  <c:v>-0.40917999999999999</c:v>
                </c:pt>
                <c:pt idx="152">
                  <c:v>-0.35376000000000002</c:v>
                </c:pt>
                <c:pt idx="153">
                  <c:v>-0.381104</c:v>
                </c:pt>
                <c:pt idx="154">
                  <c:v>-0.237732</c:v>
                </c:pt>
                <c:pt idx="155">
                  <c:v>-0.17718500000000001</c:v>
                </c:pt>
                <c:pt idx="156">
                  <c:v>-2.05078E-2</c:v>
                </c:pt>
                <c:pt idx="157">
                  <c:v>-4.0039100000000001E-2</c:v>
                </c:pt>
                <c:pt idx="158">
                  <c:v>3.4545899999999997E-2</c:v>
                </c:pt>
                <c:pt idx="159">
                  <c:v>1.6601600000000001E-2</c:v>
                </c:pt>
                <c:pt idx="160" formatCode="0.00E+00">
                  <c:v>-6.1035199999999999E-4</c:v>
                </c:pt>
                <c:pt idx="161">
                  <c:v>-8.0322299999999999E-2</c:v>
                </c:pt>
                <c:pt idx="162">
                  <c:v>-5.0231900000000003E-2</c:v>
                </c:pt>
                <c:pt idx="163">
                  <c:v>-0.15570100000000001</c:v>
                </c:pt>
                <c:pt idx="164">
                  <c:v>-9.7106899999999996E-2</c:v>
                </c:pt>
                <c:pt idx="165">
                  <c:v>0.14392099999999999</c:v>
                </c:pt>
                <c:pt idx="166">
                  <c:v>7.2448700000000005E-2</c:v>
                </c:pt>
                <c:pt idx="167">
                  <c:v>0.10760500000000001</c:v>
                </c:pt>
                <c:pt idx="168">
                  <c:v>-2.2094699999999998E-2</c:v>
                </c:pt>
                <c:pt idx="169">
                  <c:v>7.3974600000000001E-2</c:v>
                </c:pt>
                <c:pt idx="170">
                  <c:v>0.17010500000000001</c:v>
                </c:pt>
                <c:pt idx="171">
                  <c:v>0.238037</c:v>
                </c:pt>
                <c:pt idx="172">
                  <c:v>0.12518299999999999</c:v>
                </c:pt>
                <c:pt idx="173">
                  <c:v>3.61328E-2</c:v>
                </c:pt>
                <c:pt idx="174">
                  <c:v>9.3933100000000005E-2</c:v>
                </c:pt>
                <c:pt idx="175" formatCode="0.00E+00">
                  <c:v>-6.4697299999999999E-3</c:v>
                </c:pt>
                <c:pt idx="176">
                  <c:v>0.12908900000000001</c:v>
                </c:pt>
                <c:pt idx="177">
                  <c:v>0.13220199999999999</c:v>
                </c:pt>
                <c:pt idx="178">
                  <c:v>-5.95703E-2</c:v>
                </c:pt>
                <c:pt idx="179">
                  <c:v>0.30133100000000002</c:v>
                </c:pt>
                <c:pt idx="180">
                  <c:v>0.18218999999999999</c:v>
                </c:pt>
                <c:pt idx="181">
                  <c:v>0.17791699999999999</c:v>
                </c:pt>
                <c:pt idx="182">
                  <c:v>0.11035200000000001</c:v>
                </c:pt>
                <c:pt idx="183">
                  <c:v>-0.19592300000000001</c:v>
                </c:pt>
                <c:pt idx="184">
                  <c:v>2.4414100000000001E-2</c:v>
                </c:pt>
                <c:pt idx="185">
                  <c:v>-0.111572</c:v>
                </c:pt>
                <c:pt idx="186">
                  <c:v>-0.176758</c:v>
                </c:pt>
                <c:pt idx="187">
                  <c:v>-0.368591</c:v>
                </c:pt>
                <c:pt idx="188">
                  <c:v>-0.384216</c:v>
                </c:pt>
                <c:pt idx="189">
                  <c:v>-7.7148400000000006E-2</c:v>
                </c:pt>
                <c:pt idx="190">
                  <c:v>-0.31896999999999998</c:v>
                </c:pt>
                <c:pt idx="191">
                  <c:v>-0.309998</c:v>
                </c:pt>
                <c:pt idx="192">
                  <c:v>-0.14904800000000001</c:v>
                </c:pt>
                <c:pt idx="193">
                  <c:v>-1.07422E-2</c:v>
                </c:pt>
                <c:pt idx="194">
                  <c:v>-0.15216099999999999</c:v>
                </c:pt>
                <c:pt idx="195">
                  <c:v>-0.143982</c:v>
                </c:pt>
                <c:pt idx="196">
                  <c:v>-0.25292999999999999</c:v>
                </c:pt>
                <c:pt idx="197">
                  <c:v>-6.0790999999999998E-2</c:v>
                </c:pt>
                <c:pt idx="198">
                  <c:v>0.148621</c:v>
                </c:pt>
                <c:pt idx="199">
                  <c:v>-2.71606E-2</c:v>
                </c:pt>
                <c:pt idx="200">
                  <c:v>-0.22442599999999999</c:v>
                </c:pt>
                <c:pt idx="201">
                  <c:v>-8.3007800000000007E-2</c:v>
                </c:pt>
                <c:pt idx="202">
                  <c:v>-0.10839799999999999</c:v>
                </c:pt>
                <c:pt idx="203">
                  <c:v>-0.23107900000000001</c:v>
                </c:pt>
                <c:pt idx="204">
                  <c:v>-0.33068799999999998</c:v>
                </c:pt>
                <c:pt idx="205">
                  <c:v>-0.29083300000000001</c:v>
                </c:pt>
                <c:pt idx="206">
                  <c:v>-0.14318800000000001</c:v>
                </c:pt>
                <c:pt idx="207">
                  <c:v>-0.40881299999999998</c:v>
                </c:pt>
                <c:pt idx="208">
                  <c:v>-0.38378899999999999</c:v>
                </c:pt>
                <c:pt idx="209">
                  <c:v>-0.29473899999999997</c:v>
                </c:pt>
                <c:pt idx="210">
                  <c:v>-0.18652299999999999</c:v>
                </c:pt>
                <c:pt idx="211">
                  <c:v>-0.30566399999999999</c:v>
                </c:pt>
                <c:pt idx="212">
                  <c:v>-0.19281000000000001</c:v>
                </c:pt>
                <c:pt idx="213">
                  <c:v>-4.0832500000000001E-2</c:v>
                </c:pt>
                <c:pt idx="214">
                  <c:v>2.3620599999999999E-2</c:v>
                </c:pt>
                <c:pt idx="215">
                  <c:v>-0.206482</c:v>
                </c:pt>
                <c:pt idx="216">
                  <c:v>-0.257629</c:v>
                </c:pt>
                <c:pt idx="217">
                  <c:v>-0.859985</c:v>
                </c:pt>
                <c:pt idx="218">
                  <c:v>-1.0771500000000001</c:v>
                </c:pt>
                <c:pt idx="219">
                  <c:v>-0.681091</c:v>
                </c:pt>
                <c:pt idx="220">
                  <c:v>1.28809</c:v>
                </c:pt>
                <c:pt idx="221">
                  <c:v>1.38727</c:v>
                </c:pt>
                <c:pt idx="222">
                  <c:v>-0.240479</c:v>
                </c:pt>
                <c:pt idx="223">
                  <c:v>-0.71191400000000005</c:v>
                </c:pt>
                <c:pt idx="224">
                  <c:v>-0.740479</c:v>
                </c:pt>
                <c:pt idx="225">
                  <c:v>-0.91503900000000005</c:v>
                </c:pt>
                <c:pt idx="226">
                  <c:v>-0.82678200000000002</c:v>
                </c:pt>
                <c:pt idx="227">
                  <c:v>-0.98107900000000003</c:v>
                </c:pt>
                <c:pt idx="228">
                  <c:v>-0.71466099999999999</c:v>
                </c:pt>
                <c:pt idx="229">
                  <c:v>-0.77911399999999997</c:v>
                </c:pt>
                <c:pt idx="230">
                  <c:v>-1.4033199999999999</c:v>
                </c:pt>
                <c:pt idx="231">
                  <c:v>-1.2556799999999999</c:v>
                </c:pt>
                <c:pt idx="232">
                  <c:v>-1.6732800000000001</c:v>
                </c:pt>
                <c:pt idx="233">
                  <c:v>-0.90258799999999995</c:v>
                </c:pt>
                <c:pt idx="234">
                  <c:v>-0.93225100000000005</c:v>
                </c:pt>
                <c:pt idx="235">
                  <c:v>-0.80725100000000005</c:v>
                </c:pt>
                <c:pt idx="236">
                  <c:v>-0.99475100000000005</c:v>
                </c:pt>
                <c:pt idx="237">
                  <c:v>-1.0165999999999999</c:v>
                </c:pt>
                <c:pt idx="238">
                  <c:v>-0.828735</c:v>
                </c:pt>
                <c:pt idx="239">
                  <c:v>-0.86230499999999999</c:v>
                </c:pt>
                <c:pt idx="240">
                  <c:v>-0.73852499999999999</c:v>
                </c:pt>
                <c:pt idx="241">
                  <c:v>-0.71661399999999997</c:v>
                </c:pt>
                <c:pt idx="242">
                  <c:v>-0.67675799999999997</c:v>
                </c:pt>
                <c:pt idx="243">
                  <c:v>-0.727966</c:v>
                </c:pt>
                <c:pt idx="244">
                  <c:v>-0.63305699999999998</c:v>
                </c:pt>
                <c:pt idx="245">
                  <c:v>-0.64398200000000005</c:v>
                </c:pt>
                <c:pt idx="246">
                  <c:v>-0.81347700000000001</c:v>
                </c:pt>
                <c:pt idx="247">
                  <c:v>-0.57287600000000005</c:v>
                </c:pt>
                <c:pt idx="248">
                  <c:v>-0.648254</c:v>
                </c:pt>
                <c:pt idx="249">
                  <c:v>-0.71429399999999998</c:v>
                </c:pt>
                <c:pt idx="250">
                  <c:v>-0.30957000000000001</c:v>
                </c:pt>
                <c:pt idx="251">
                  <c:v>-0.36895800000000001</c:v>
                </c:pt>
                <c:pt idx="252">
                  <c:v>-0.29357899999999998</c:v>
                </c:pt>
                <c:pt idx="253">
                  <c:v>-0.43536399999999997</c:v>
                </c:pt>
                <c:pt idx="254">
                  <c:v>-0.615479</c:v>
                </c:pt>
                <c:pt idx="255">
                  <c:v>-0.771729</c:v>
                </c:pt>
                <c:pt idx="256">
                  <c:v>-0.662354</c:v>
                </c:pt>
                <c:pt idx="257">
                  <c:v>-0.61895800000000001</c:v>
                </c:pt>
                <c:pt idx="258">
                  <c:v>-0.53851300000000002</c:v>
                </c:pt>
                <c:pt idx="259">
                  <c:v>-0.54553200000000002</c:v>
                </c:pt>
                <c:pt idx="260">
                  <c:v>-0.51977499999999999</c:v>
                </c:pt>
                <c:pt idx="261">
                  <c:v>-0.72680699999999998</c:v>
                </c:pt>
                <c:pt idx="262">
                  <c:v>-0.76818799999999998</c:v>
                </c:pt>
                <c:pt idx="263">
                  <c:v>-0.64593500000000004</c:v>
                </c:pt>
                <c:pt idx="264">
                  <c:v>-0.66583300000000001</c:v>
                </c:pt>
                <c:pt idx="265">
                  <c:v>-0.60021999999999998</c:v>
                </c:pt>
                <c:pt idx="266">
                  <c:v>-0.465088</c:v>
                </c:pt>
                <c:pt idx="267">
                  <c:v>-0.29943799999999998</c:v>
                </c:pt>
                <c:pt idx="268">
                  <c:v>-0.12951699999999999</c:v>
                </c:pt>
                <c:pt idx="269">
                  <c:v>-0.26702900000000002</c:v>
                </c:pt>
                <c:pt idx="270">
                  <c:v>-9.3200699999999997E-2</c:v>
                </c:pt>
                <c:pt idx="271">
                  <c:v>-0.121338</c:v>
                </c:pt>
                <c:pt idx="272">
                  <c:v>-0.37481700000000001</c:v>
                </c:pt>
                <c:pt idx="273">
                  <c:v>-0.31506299999999998</c:v>
                </c:pt>
                <c:pt idx="274">
                  <c:v>-0.17639199999999999</c:v>
                </c:pt>
                <c:pt idx="275">
                  <c:v>-0.25488300000000003</c:v>
                </c:pt>
                <c:pt idx="276">
                  <c:v>-0.25414999999999999</c:v>
                </c:pt>
                <c:pt idx="277">
                  <c:v>-0.34082000000000001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5B25-4C65-93B6-02D7666A4FBF}"/>
            </c:ext>
          </c:extLst>
        </c:ser>
        <c:ser>
          <c:idx val="7"/>
          <c:order val="7"/>
          <c:tx>
            <c:strRef>
              <c:f>'WT 6.0'!$I$1</c:f>
              <c:strCache>
                <c:ptCount val="1"/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'WT 6.0'!$A$2:$A$292</c:f>
              <c:numCache>
                <c:formatCode>General</c:formatCode>
                <c:ptCount val="29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22</c:v>
                </c:pt>
                <c:pt idx="38">
                  <c:v>23</c:v>
                </c:pt>
                <c:pt idx="39">
                  <c:v>24</c:v>
                </c:pt>
                <c:pt idx="40">
                  <c:v>25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36</c:v>
                </c:pt>
                <c:pt idx="52">
                  <c:v>37</c:v>
                </c:pt>
                <c:pt idx="53">
                  <c:v>38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45</c:v>
                </c:pt>
                <c:pt idx="61">
                  <c:v>46</c:v>
                </c:pt>
                <c:pt idx="62">
                  <c:v>47</c:v>
                </c:pt>
                <c:pt idx="63">
                  <c:v>48</c:v>
                </c:pt>
                <c:pt idx="64">
                  <c:v>49</c:v>
                </c:pt>
                <c:pt idx="65">
                  <c:v>50</c:v>
                </c:pt>
                <c:pt idx="66">
                  <c:v>51</c:v>
                </c:pt>
                <c:pt idx="67">
                  <c:v>52</c:v>
                </c:pt>
                <c:pt idx="68">
                  <c:v>53</c:v>
                </c:pt>
                <c:pt idx="69">
                  <c:v>54</c:v>
                </c:pt>
                <c:pt idx="70">
                  <c:v>55</c:v>
                </c:pt>
                <c:pt idx="71">
                  <c:v>56</c:v>
                </c:pt>
                <c:pt idx="72">
                  <c:v>57</c:v>
                </c:pt>
                <c:pt idx="73">
                  <c:v>58</c:v>
                </c:pt>
                <c:pt idx="74">
                  <c:v>59</c:v>
                </c:pt>
                <c:pt idx="75">
                  <c:v>60</c:v>
                </c:pt>
                <c:pt idx="76">
                  <c:v>61</c:v>
                </c:pt>
                <c:pt idx="77">
                  <c:v>62</c:v>
                </c:pt>
                <c:pt idx="78">
                  <c:v>63</c:v>
                </c:pt>
                <c:pt idx="79">
                  <c:v>64</c:v>
                </c:pt>
                <c:pt idx="80">
                  <c:v>65</c:v>
                </c:pt>
                <c:pt idx="81">
                  <c:v>66</c:v>
                </c:pt>
                <c:pt idx="82">
                  <c:v>67</c:v>
                </c:pt>
                <c:pt idx="83">
                  <c:v>68</c:v>
                </c:pt>
                <c:pt idx="84">
                  <c:v>69</c:v>
                </c:pt>
                <c:pt idx="85">
                  <c:v>70</c:v>
                </c:pt>
                <c:pt idx="86">
                  <c:v>71</c:v>
                </c:pt>
                <c:pt idx="87">
                  <c:v>72</c:v>
                </c:pt>
                <c:pt idx="88">
                  <c:v>73</c:v>
                </c:pt>
                <c:pt idx="89">
                  <c:v>74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78</c:v>
                </c:pt>
                <c:pt idx="94">
                  <c:v>79</c:v>
                </c:pt>
                <c:pt idx="95">
                  <c:v>80</c:v>
                </c:pt>
                <c:pt idx="96">
                  <c:v>81</c:v>
                </c:pt>
                <c:pt idx="97">
                  <c:v>82</c:v>
                </c:pt>
                <c:pt idx="98">
                  <c:v>83</c:v>
                </c:pt>
                <c:pt idx="99">
                  <c:v>84</c:v>
                </c:pt>
                <c:pt idx="100">
                  <c:v>85</c:v>
                </c:pt>
                <c:pt idx="101">
                  <c:v>86</c:v>
                </c:pt>
                <c:pt idx="102">
                  <c:v>87</c:v>
                </c:pt>
                <c:pt idx="103">
                  <c:v>88</c:v>
                </c:pt>
                <c:pt idx="104">
                  <c:v>89</c:v>
                </c:pt>
                <c:pt idx="105">
                  <c:v>90</c:v>
                </c:pt>
                <c:pt idx="106">
                  <c:v>91</c:v>
                </c:pt>
                <c:pt idx="107">
                  <c:v>92</c:v>
                </c:pt>
                <c:pt idx="108">
                  <c:v>93</c:v>
                </c:pt>
                <c:pt idx="109">
                  <c:v>94</c:v>
                </c:pt>
                <c:pt idx="110">
                  <c:v>95</c:v>
                </c:pt>
                <c:pt idx="111">
                  <c:v>96</c:v>
                </c:pt>
                <c:pt idx="112">
                  <c:v>97</c:v>
                </c:pt>
                <c:pt idx="113">
                  <c:v>98</c:v>
                </c:pt>
                <c:pt idx="114">
                  <c:v>99</c:v>
                </c:pt>
                <c:pt idx="115">
                  <c:v>100</c:v>
                </c:pt>
                <c:pt idx="116">
                  <c:v>101</c:v>
                </c:pt>
                <c:pt idx="117">
                  <c:v>102</c:v>
                </c:pt>
                <c:pt idx="118">
                  <c:v>103</c:v>
                </c:pt>
                <c:pt idx="119">
                  <c:v>104</c:v>
                </c:pt>
                <c:pt idx="120">
                  <c:v>105</c:v>
                </c:pt>
                <c:pt idx="121">
                  <c:v>106</c:v>
                </c:pt>
                <c:pt idx="122">
                  <c:v>107</c:v>
                </c:pt>
                <c:pt idx="123">
                  <c:v>108</c:v>
                </c:pt>
                <c:pt idx="124">
                  <c:v>109</c:v>
                </c:pt>
                <c:pt idx="125">
                  <c:v>110</c:v>
                </c:pt>
                <c:pt idx="126">
                  <c:v>111</c:v>
                </c:pt>
                <c:pt idx="127">
                  <c:v>112</c:v>
                </c:pt>
                <c:pt idx="128">
                  <c:v>113</c:v>
                </c:pt>
                <c:pt idx="129">
                  <c:v>114</c:v>
                </c:pt>
                <c:pt idx="130">
                  <c:v>115</c:v>
                </c:pt>
                <c:pt idx="131">
                  <c:v>116</c:v>
                </c:pt>
                <c:pt idx="132">
                  <c:v>117</c:v>
                </c:pt>
                <c:pt idx="133">
                  <c:v>118</c:v>
                </c:pt>
                <c:pt idx="134">
                  <c:v>119</c:v>
                </c:pt>
                <c:pt idx="135">
                  <c:v>120</c:v>
                </c:pt>
                <c:pt idx="136">
                  <c:v>121</c:v>
                </c:pt>
                <c:pt idx="137">
                  <c:v>122</c:v>
                </c:pt>
                <c:pt idx="138">
                  <c:v>123</c:v>
                </c:pt>
                <c:pt idx="139">
                  <c:v>124</c:v>
                </c:pt>
                <c:pt idx="140">
                  <c:v>125</c:v>
                </c:pt>
                <c:pt idx="141">
                  <c:v>126</c:v>
                </c:pt>
                <c:pt idx="142">
                  <c:v>127</c:v>
                </c:pt>
                <c:pt idx="143">
                  <c:v>128</c:v>
                </c:pt>
                <c:pt idx="144">
                  <c:v>129</c:v>
                </c:pt>
                <c:pt idx="145">
                  <c:v>130</c:v>
                </c:pt>
                <c:pt idx="146">
                  <c:v>131</c:v>
                </c:pt>
                <c:pt idx="147">
                  <c:v>132</c:v>
                </c:pt>
                <c:pt idx="148">
                  <c:v>133</c:v>
                </c:pt>
                <c:pt idx="149">
                  <c:v>134</c:v>
                </c:pt>
                <c:pt idx="150">
                  <c:v>135</c:v>
                </c:pt>
                <c:pt idx="151">
                  <c:v>136</c:v>
                </c:pt>
                <c:pt idx="152">
                  <c:v>137</c:v>
                </c:pt>
                <c:pt idx="153">
                  <c:v>138</c:v>
                </c:pt>
                <c:pt idx="154">
                  <c:v>139</c:v>
                </c:pt>
                <c:pt idx="155">
                  <c:v>140</c:v>
                </c:pt>
                <c:pt idx="156">
                  <c:v>141</c:v>
                </c:pt>
                <c:pt idx="157">
                  <c:v>142</c:v>
                </c:pt>
                <c:pt idx="158">
                  <c:v>143</c:v>
                </c:pt>
                <c:pt idx="159">
                  <c:v>144</c:v>
                </c:pt>
                <c:pt idx="160">
                  <c:v>145</c:v>
                </c:pt>
                <c:pt idx="161">
                  <c:v>146</c:v>
                </c:pt>
                <c:pt idx="162">
                  <c:v>147</c:v>
                </c:pt>
                <c:pt idx="163">
                  <c:v>148</c:v>
                </c:pt>
                <c:pt idx="164">
                  <c:v>149</c:v>
                </c:pt>
                <c:pt idx="165">
                  <c:v>150</c:v>
                </c:pt>
                <c:pt idx="166">
                  <c:v>151</c:v>
                </c:pt>
                <c:pt idx="167">
                  <c:v>152</c:v>
                </c:pt>
                <c:pt idx="168">
                  <c:v>153</c:v>
                </c:pt>
                <c:pt idx="169">
                  <c:v>154</c:v>
                </c:pt>
                <c:pt idx="170">
                  <c:v>155</c:v>
                </c:pt>
                <c:pt idx="171">
                  <c:v>156</c:v>
                </c:pt>
                <c:pt idx="172">
                  <c:v>157</c:v>
                </c:pt>
                <c:pt idx="173">
                  <c:v>158</c:v>
                </c:pt>
                <c:pt idx="174">
                  <c:v>159</c:v>
                </c:pt>
                <c:pt idx="175">
                  <c:v>160</c:v>
                </c:pt>
                <c:pt idx="176">
                  <c:v>161</c:v>
                </c:pt>
                <c:pt idx="177">
                  <c:v>162</c:v>
                </c:pt>
                <c:pt idx="178">
                  <c:v>163</c:v>
                </c:pt>
                <c:pt idx="179">
                  <c:v>164</c:v>
                </c:pt>
                <c:pt idx="180">
                  <c:v>165</c:v>
                </c:pt>
                <c:pt idx="181">
                  <c:v>166</c:v>
                </c:pt>
                <c:pt idx="182">
                  <c:v>167</c:v>
                </c:pt>
                <c:pt idx="183">
                  <c:v>168</c:v>
                </c:pt>
                <c:pt idx="184">
                  <c:v>169</c:v>
                </c:pt>
                <c:pt idx="185">
                  <c:v>170</c:v>
                </c:pt>
                <c:pt idx="186">
                  <c:v>171</c:v>
                </c:pt>
                <c:pt idx="187">
                  <c:v>172</c:v>
                </c:pt>
                <c:pt idx="188">
                  <c:v>173</c:v>
                </c:pt>
                <c:pt idx="189">
                  <c:v>174</c:v>
                </c:pt>
                <c:pt idx="190">
                  <c:v>175</c:v>
                </c:pt>
                <c:pt idx="191">
                  <c:v>176</c:v>
                </c:pt>
                <c:pt idx="192">
                  <c:v>177</c:v>
                </c:pt>
                <c:pt idx="193">
                  <c:v>178</c:v>
                </c:pt>
                <c:pt idx="194">
                  <c:v>179</c:v>
                </c:pt>
                <c:pt idx="195">
                  <c:v>180</c:v>
                </c:pt>
                <c:pt idx="196">
                  <c:v>181</c:v>
                </c:pt>
                <c:pt idx="197">
                  <c:v>182</c:v>
                </c:pt>
                <c:pt idx="198">
                  <c:v>183</c:v>
                </c:pt>
                <c:pt idx="199">
                  <c:v>184</c:v>
                </c:pt>
                <c:pt idx="200">
                  <c:v>185</c:v>
                </c:pt>
                <c:pt idx="201">
                  <c:v>186</c:v>
                </c:pt>
                <c:pt idx="202">
                  <c:v>187</c:v>
                </c:pt>
                <c:pt idx="203">
                  <c:v>188</c:v>
                </c:pt>
                <c:pt idx="204">
                  <c:v>189</c:v>
                </c:pt>
                <c:pt idx="205">
                  <c:v>190</c:v>
                </c:pt>
                <c:pt idx="206">
                  <c:v>191</c:v>
                </c:pt>
                <c:pt idx="207">
                  <c:v>192</c:v>
                </c:pt>
                <c:pt idx="208">
                  <c:v>193</c:v>
                </c:pt>
                <c:pt idx="209">
                  <c:v>194</c:v>
                </c:pt>
                <c:pt idx="210">
                  <c:v>195</c:v>
                </c:pt>
                <c:pt idx="211">
                  <c:v>196</c:v>
                </c:pt>
                <c:pt idx="212">
                  <c:v>197</c:v>
                </c:pt>
                <c:pt idx="213">
                  <c:v>198</c:v>
                </c:pt>
                <c:pt idx="214">
                  <c:v>199</c:v>
                </c:pt>
                <c:pt idx="215">
                  <c:v>200</c:v>
                </c:pt>
                <c:pt idx="216">
                  <c:v>201</c:v>
                </c:pt>
                <c:pt idx="217">
                  <c:v>202</c:v>
                </c:pt>
                <c:pt idx="218">
                  <c:v>203</c:v>
                </c:pt>
                <c:pt idx="219">
                  <c:v>204</c:v>
                </c:pt>
                <c:pt idx="220">
                  <c:v>205</c:v>
                </c:pt>
                <c:pt idx="221">
                  <c:v>206</c:v>
                </c:pt>
                <c:pt idx="222">
                  <c:v>207</c:v>
                </c:pt>
                <c:pt idx="223">
                  <c:v>208</c:v>
                </c:pt>
                <c:pt idx="224">
                  <c:v>209</c:v>
                </c:pt>
                <c:pt idx="225">
                  <c:v>210</c:v>
                </c:pt>
                <c:pt idx="226">
                  <c:v>211</c:v>
                </c:pt>
                <c:pt idx="227">
                  <c:v>212</c:v>
                </c:pt>
                <c:pt idx="228">
                  <c:v>213</c:v>
                </c:pt>
                <c:pt idx="229">
                  <c:v>214</c:v>
                </c:pt>
                <c:pt idx="230">
                  <c:v>215</c:v>
                </c:pt>
                <c:pt idx="231">
                  <c:v>216</c:v>
                </c:pt>
                <c:pt idx="232">
                  <c:v>217</c:v>
                </c:pt>
                <c:pt idx="233">
                  <c:v>218</c:v>
                </c:pt>
                <c:pt idx="234">
                  <c:v>219</c:v>
                </c:pt>
                <c:pt idx="235">
                  <c:v>220</c:v>
                </c:pt>
                <c:pt idx="236">
                  <c:v>221</c:v>
                </c:pt>
                <c:pt idx="237">
                  <c:v>222</c:v>
                </c:pt>
                <c:pt idx="238">
                  <c:v>223</c:v>
                </c:pt>
                <c:pt idx="239">
                  <c:v>224</c:v>
                </c:pt>
                <c:pt idx="240">
                  <c:v>225</c:v>
                </c:pt>
                <c:pt idx="241">
                  <c:v>226</c:v>
                </c:pt>
                <c:pt idx="242">
                  <c:v>227</c:v>
                </c:pt>
                <c:pt idx="243">
                  <c:v>228</c:v>
                </c:pt>
                <c:pt idx="244">
                  <c:v>229</c:v>
                </c:pt>
                <c:pt idx="245">
                  <c:v>230</c:v>
                </c:pt>
                <c:pt idx="246">
                  <c:v>231</c:v>
                </c:pt>
                <c:pt idx="247">
                  <c:v>232</c:v>
                </c:pt>
                <c:pt idx="248">
                  <c:v>233</c:v>
                </c:pt>
                <c:pt idx="249">
                  <c:v>234</c:v>
                </c:pt>
                <c:pt idx="250">
                  <c:v>235</c:v>
                </c:pt>
                <c:pt idx="251">
                  <c:v>236</c:v>
                </c:pt>
                <c:pt idx="252">
                  <c:v>237</c:v>
                </c:pt>
                <c:pt idx="253">
                  <c:v>238</c:v>
                </c:pt>
                <c:pt idx="254">
                  <c:v>239</c:v>
                </c:pt>
                <c:pt idx="255">
                  <c:v>240</c:v>
                </c:pt>
                <c:pt idx="256">
                  <c:v>241</c:v>
                </c:pt>
                <c:pt idx="257">
                  <c:v>242</c:v>
                </c:pt>
                <c:pt idx="258">
                  <c:v>243</c:v>
                </c:pt>
                <c:pt idx="259">
                  <c:v>244</c:v>
                </c:pt>
                <c:pt idx="260">
                  <c:v>245</c:v>
                </c:pt>
                <c:pt idx="261">
                  <c:v>246</c:v>
                </c:pt>
                <c:pt idx="262">
                  <c:v>247</c:v>
                </c:pt>
                <c:pt idx="263">
                  <c:v>248</c:v>
                </c:pt>
                <c:pt idx="264">
                  <c:v>249</c:v>
                </c:pt>
                <c:pt idx="265">
                  <c:v>250</c:v>
                </c:pt>
                <c:pt idx="266">
                  <c:v>251</c:v>
                </c:pt>
                <c:pt idx="267">
                  <c:v>252</c:v>
                </c:pt>
              </c:numCache>
            </c:numRef>
          </c:xVal>
          <c:yVal>
            <c:numRef>
              <c:f>'WT 6.0'!$I$2:$I$292</c:f>
              <c:numCache>
                <c:formatCode>General</c:formatCode>
                <c:ptCount val="291"/>
                <c:pt idx="0">
                  <c:v>-7.8918500000000003E-2</c:v>
                </c:pt>
                <c:pt idx="1">
                  <c:v>-3.2043500000000003E-2</c:v>
                </c:pt>
                <c:pt idx="2">
                  <c:v>6.6772499999999999E-2</c:v>
                </c:pt>
                <c:pt idx="3">
                  <c:v>2.3010300000000001E-2</c:v>
                </c:pt>
                <c:pt idx="4" formatCode="0.00E+00">
                  <c:v>-4.3334999999999997E-3</c:v>
                </c:pt>
                <c:pt idx="5">
                  <c:v>-3.7536600000000003E-2</c:v>
                </c:pt>
                <c:pt idx="6">
                  <c:v>-0.17578099999999999</c:v>
                </c:pt>
                <c:pt idx="7">
                  <c:v>-1.5625E-2</c:v>
                </c:pt>
                <c:pt idx="8">
                  <c:v>-5.2368199999999997E-2</c:v>
                </c:pt>
                <c:pt idx="9">
                  <c:v>3.3203099999999999E-2</c:v>
                </c:pt>
                <c:pt idx="10">
                  <c:v>2.6550299999999999E-2</c:v>
                </c:pt>
                <c:pt idx="11">
                  <c:v>0.203125</c:v>
                </c:pt>
                <c:pt idx="12">
                  <c:v>0.12847900000000001</c:v>
                </c:pt>
                <c:pt idx="13">
                  <c:v>7.1838399999999997E-2</c:v>
                </c:pt>
                <c:pt idx="14">
                  <c:v>0.132019</c:v>
                </c:pt>
                <c:pt idx="15">
                  <c:v>0.14019799999999999</c:v>
                </c:pt>
                <c:pt idx="16">
                  <c:v>0.77618399999999999</c:v>
                </c:pt>
                <c:pt idx="17">
                  <c:v>7.6589999999999998</c:v>
                </c:pt>
                <c:pt idx="18">
                  <c:v>0.96875</c:v>
                </c:pt>
                <c:pt idx="19">
                  <c:v>3.6496</c:v>
                </c:pt>
                <c:pt idx="20">
                  <c:v>5.22614</c:v>
                </c:pt>
                <c:pt idx="21">
                  <c:v>5.9788800000000002</c:v>
                </c:pt>
                <c:pt idx="22">
                  <c:v>6.4331699999999996</c:v>
                </c:pt>
                <c:pt idx="23">
                  <c:v>6.5593899999999996</c:v>
                </c:pt>
                <c:pt idx="24">
                  <c:v>6.75427</c:v>
                </c:pt>
                <c:pt idx="25">
                  <c:v>7.1046800000000001</c:v>
                </c:pt>
                <c:pt idx="26">
                  <c:v>7.0550499999999996</c:v>
                </c:pt>
                <c:pt idx="27">
                  <c:v>7.3613299999999997</c:v>
                </c:pt>
                <c:pt idx="28">
                  <c:v>7.3089599999999999</c:v>
                </c:pt>
                <c:pt idx="29">
                  <c:v>7.22302</c:v>
                </c:pt>
                <c:pt idx="30">
                  <c:v>7.4027099999999999</c:v>
                </c:pt>
                <c:pt idx="31">
                  <c:v>7.3992300000000002</c:v>
                </c:pt>
                <c:pt idx="32">
                  <c:v>7.3402099999999999</c:v>
                </c:pt>
                <c:pt idx="33">
                  <c:v>7.5089699999999997</c:v>
                </c:pt>
                <c:pt idx="34">
                  <c:v>7.7218600000000004</c:v>
                </c:pt>
                <c:pt idx="35">
                  <c:v>7.6675399999999998</c:v>
                </c:pt>
                <c:pt idx="36">
                  <c:v>7.4285300000000003</c:v>
                </c:pt>
                <c:pt idx="37">
                  <c:v>7.6347699999999996</c:v>
                </c:pt>
                <c:pt idx="38">
                  <c:v>7.6554599999999997</c:v>
                </c:pt>
                <c:pt idx="39">
                  <c:v>7.7359</c:v>
                </c:pt>
                <c:pt idx="40">
                  <c:v>7.6710799999999999</c:v>
                </c:pt>
                <c:pt idx="41">
                  <c:v>7.6456900000000001</c:v>
                </c:pt>
                <c:pt idx="42">
                  <c:v>7.5167799999999998</c:v>
                </c:pt>
                <c:pt idx="43">
                  <c:v>7.7089800000000004</c:v>
                </c:pt>
                <c:pt idx="44">
                  <c:v>7.7031299999999998</c:v>
                </c:pt>
                <c:pt idx="45">
                  <c:v>7.7214999999999998</c:v>
                </c:pt>
                <c:pt idx="46">
                  <c:v>7.5562100000000001</c:v>
                </c:pt>
                <c:pt idx="47">
                  <c:v>7.5562100000000001</c:v>
                </c:pt>
                <c:pt idx="48">
                  <c:v>7.6234099999999998</c:v>
                </c:pt>
                <c:pt idx="49">
                  <c:v>7.5433300000000001</c:v>
                </c:pt>
                <c:pt idx="50">
                  <c:v>7.5804400000000003</c:v>
                </c:pt>
                <c:pt idx="51">
                  <c:v>7.6367200000000004</c:v>
                </c:pt>
                <c:pt idx="52">
                  <c:v>7.63361</c:v>
                </c:pt>
                <c:pt idx="53">
                  <c:v>7.4609399999999999</c:v>
                </c:pt>
                <c:pt idx="54">
                  <c:v>7.5964999999999998</c:v>
                </c:pt>
                <c:pt idx="55">
                  <c:v>7.83514</c:v>
                </c:pt>
                <c:pt idx="56">
                  <c:v>7.74451</c:v>
                </c:pt>
                <c:pt idx="57">
                  <c:v>7.7831999999999999</c:v>
                </c:pt>
                <c:pt idx="58">
                  <c:v>7.8386800000000001</c:v>
                </c:pt>
                <c:pt idx="59">
                  <c:v>7.7785000000000002</c:v>
                </c:pt>
                <c:pt idx="60">
                  <c:v>7.5246000000000004</c:v>
                </c:pt>
                <c:pt idx="61">
                  <c:v>7.7480500000000001</c:v>
                </c:pt>
                <c:pt idx="62">
                  <c:v>7.4929800000000002</c:v>
                </c:pt>
                <c:pt idx="63">
                  <c:v>7.5761700000000003</c:v>
                </c:pt>
                <c:pt idx="64">
                  <c:v>7.4328000000000003</c:v>
                </c:pt>
                <c:pt idx="65">
                  <c:v>7.4648399999999997</c:v>
                </c:pt>
                <c:pt idx="66">
                  <c:v>7.5781299999999998</c:v>
                </c:pt>
                <c:pt idx="67">
                  <c:v>7.5105599999999999</c:v>
                </c:pt>
                <c:pt idx="68">
                  <c:v>7.2698999999999998</c:v>
                </c:pt>
                <c:pt idx="69">
                  <c:v>7.4257799999999996</c:v>
                </c:pt>
                <c:pt idx="70">
                  <c:v>7.4691200000000002</c:v>
                </c:pt>
                <c:pt idx="71">
                  <c:v>7.4414100000000003</c:v>
                </c:pt>
                <c:pt idx="72">
                  <c:v>7.6574099999999996</c:v>
                </c:pt>
                <c:pt idx="73">
                  <c:v>7.6613199999999999</c:v>
                </c:pt>
                <c:pt idx="74">
                  <c:v>7.6902499999999998</c:v>
                </c:pt>
                <c:pt idx="75">
                  <c:v>7.6265299999999998</c:v>
                </c:pt>
                <c:pt idx="76">
                  <c:v>21.662500000000001</c:v>
                </c:pt>
                <c:pt idx="77">
                  <c:v>-9.9769900000000007</c:v>
                </c:pt>
                <c:pt idx="78">
                  <c:v>5.7339500000000001</c:v>
                </c:pt>
                <c:pt idx="79">
                  <c:v>3.6394700000000002</c:v>
                </c:pt>
                <c:pt idx="80">
                  <c:v>2.61212</c:v>
                </c:pt>
                <c:pt idx="81">
                  <c:v>1.9960899999999999</c:v>
                </c:pt>
                <c:pt idx="82">
                  <c:v>1.55975</c:v>
                </c:pt>
                <c:pt idx="83">
                  <c:v>1.3429599999999999</c:v>
                </c:pt>
                <c:pt idx="84">
                  <c:v>1.10504</c:v>
                </c:pt>
                <c:pt idx="85">
                  <c:v>1.0159899999999999</c:v>
                </c:pt>
                <c:pt idx="86">
                  <c:v>0.74371299999999996</c:v>
                </c:pt>
                <c:pt idx="87">
                  <c:v>0.68707300000000004</c:v>
                </c:pt>
                <c:pt idx="88">
                  <c:v>0.55505400000000005</c:v>
                </c:pt>
                <c:pt idx="89">
                  <c:v>0.57653799999999999</c:v>
                </c:pt>
                <c:pt idx="90">
                  <c:v>0.49884000000000001</c:v>
                </c:pt>
                <c:pt idx="91">
                  <c:v>0.35626200000000002</c:v>
                </c:pt>
                <c:pt idx="92">
                  <c:v>0.15466299999999999</c:v>
                </c:pt>
                <c:pt idx="93">
                  <c:v>0.16247600000000001</c:v>
                </c:pt>
                <c:pt idx="94">
                  <c:v>0.208984</c:v>
                </c:pt>
                <c:pt idx="95">
                  <c:v>0.12109399999999999</c:v>
                </c:pt>
                <c:pt idx="96">
                  <c:v>-3.125E-2</c:v>
                </c:pt>
                <c:pt idx="97">
                  <c:v>0.144897</c:v>
                </c:pt>
                <c:pt idx="98">
                  <c:v>0.204651</c:v>
                </c:pt>
                <c:pt idx="99">
                  <c:v>3.2775899999999997E-2</c:v>
                </c:pt>
                <c:pt idx="100">
                  <c:v>-6.2927200000000003E-2</c:v>
                </c:pt>
                <c:pt idx="101" formatCode="0.00E+00">
                  <c:v>-4.6997100000000002E-3</c:v>
                </c:pt>
                <c:pt idx="102">
                  <c:v>-2.11182E-2</c:v>
                </c:pt>
                <c:pt idx="103">
                  <c:v>9.7228999999999996E-2</c:v>
                </c:pt>
                <c:pt idx="104">
                  <c:v>0.330872</c:v>
                </c:pt>
                <c:pt idx="105">
                  <c:v>0.446106</c:v>
                </c:pt>
                <c:pt idx="106">
                  <c:v>0.15661600000000001</c:v>
                </c:pt>
                <c:pt idx="107">
                  <c:v>0.143372</c:v>
                </c:pt>
                <c:pt idx="108">
                  <c:v>0.18121300000000001</c:v>
                </c:pt>
                <c:pt idx="109">
                  <c:v>0.163635</c:v>
                </c:pt>
                <c:pt idx="110">
                  <c:v>0.247253</c:v>
                </c:pt>
                <c:pt idx="111">
                  <c:v>0.28515600000000002</c:v>
                </c:pt>
                <c:pt idx="112">
                  <c:v>7.6538099999999998E-2</c:v>
                </c:pt>
                <c:pt idx="113">
                  <c:v>0.196106</c:v>
                </c:pt>
                <c:pt idx="114">
                  <c:v>-9.1003399999999998E-2</c:v>
                </c:pt>
                <c:pt idx="115">
                  <c:v>0.272644</c:v>
                </c:pt>
                <c:pt idx="116">
                  <c:v>0.26519799999999999</c:v>
                </c:pt>
                <c:pt idx="117">
                  <c:v>0.38824500000000001</c:v>
                </c:pt>
                <c:pt idx="118">
                  <c:v>0.10699500000000001</c:v>
                </c:pt>
                <c:pt idx="119">
                  <c:v>0.33007799999999998</c:v>
                </c:pt>
                <c:pt idx="120">
                  <c:v>0.221497</c:v>
                </c:pt>
                <c:pt idx="121">
                  <c:v>0.114441</c:v>
                </c:pt>
                <c:pt idx="122">
                  <c:v>0.24255399999999999</c:v>
                </c:pt>
                <c:pt idx="123">
                  <c:v>0.23394799999999999</c:v>
                </c:pt>
                <c:pt idx="124">
                  <c:v>0.19372600000000001</c:v>
                </c:pt>
                <c:pt idx="125">
                  <c:v>0.14843799999999999</c:v>
                </c:pt>
                <c:pt idx="126">
                  <c:v>3.4729000000000003E-2</c:v>
                </c:pt>
                <c:pt idx="127">
                  <c:v>6.2866199999999997E-2</c:v>
                </c:pt>
                <c:pt idx="128">
                  <c:v>8.2824700000000001E-2</c:v>
                </c:pt>
                <c:pt idx="129">
                  <c:v>0.21209700000000001</c:v>
                </c:pt>
                <c:pt idx="130">
                  <c:v>0.17224100000000001</c:v>
                </c:pt>
                <c:pt idx="131">
                  <c:v>0.27575699999999997</c:v>
                </c:pt>
                <c:pt idx="132">
                  <c:v>0.23516799999999999</c:v>
                </c:pt>
                <c:pt idx="133">
                  <c:v>3.5156300000000001E-2</c:v>
                </c:pt>
                <c:pt idx="134">
                  <c:v>-4.6875E-2</c:v>
                </c:pt>
                <c:pt idx="135">
                  <c:v>-5.2734400000000001E-2</c:v>
                </c:pt>
                <c:pt idx="136">
                  <c:v>0.15972900000000001</c:v>
                </c:pt>
                <c:pt idx="137">
                  <c:v>4.2968800000000001E-2</c:v>
                </c:pt>
                <c:pt idx="138" formatCode="0.00E+00">
                  <c:v>2.7465800000000002E-3</c:v>
                </c:pt>
                <c:pt idx="139">
                  <c:v>6.91528E-2</c:v>
                </c:pt>
                <c:pt idx="140">
                  <c:v>0.17968799999999999</c:v>
                </c:pt>
                <c:pt idx="141">
                  <c:v>0.31481900000000002</c:v>
                </c:pt>
                <c:pt idx="142">
                  <c:v>0.35430899999999999</c:v>
                </c:pt>
                <c:pt idx="143">
                  <c:v>0.257019</c:v>
                </c:pt>
                <c:pt idx="144">
                  <c:v>0.22265599999999999</c:v>
                </c:pt>
                <c:pt idx="145">
                  <c:v>0.27575699999999997</c:v>
                </c:pt>
                <c:pt idx="146">
                  <c:v>0.287109</c:v>
                </c:pt>
                <c:pt idx="147">
                  <c:v>0.30352800000000002</c:v>
                </c:pt>
                <c:pt idx="148">
                  <c:v>0.17535400000000001</c:v>
                </c:pt>
                <c:pt idx="149">
                  <c:v>-6.91528E-2</c:v>
                </c:pt>
                <c:pt idx="150">
                  <c:v>0.147644</c:v>
                </c:pt>
                <c:pt idx="151">
                  <c:v>0.122253</c:v>
                </c:pt>
                <c:pt idx="152">
                  <c:v>0.230042</c:v>
                </c:pt>
                <c:pt idx="153">
                  <c:v>0.275391</c:v>
                </c:pt>
                <c:pt idx="154">
                  <c:v>5.9753399999999998E-2</c:v>
                </c:pt>
                <c:pt idx="155">
                  <c:v>8.0078099999999999E-2</c:v>
                </c:pt>
                <c:pt idx="156">
                  <c:v>-0.35156300000000001</c:v>
                </c:pt>
                <c:pt idx="157">
                  <c:v>-0.330872</c:v>
                </c:pt>
                <c:pt idx="158">
                  <c:v>-0.13671900000000001</c:v>
                </c:pt>
                <c:pt idx="159">
                  <c:v>-2.45972E-2</c:v>
                </c:pt>
                <c:pt idx="160">
                  <c:v>-9.8449700000000001E-2</c:v>
                </c:pt>
                <c:pt idx="161">
                  <c:v>-0.28362999999999999</c:v>
                </c:pt>
                <c:pt idx="162">
                  <c:v>-0.16253699999999999</c:v>
                </c:pt>
                <c:pt idx="163">
                  <c:v>-0.27929700000000002</c:v>
                </c:pt>
                <c:pt idx="164">
                  <c:v>-0.21875</c:v>
                </c:pt>
                <c:pt idx="165">
                  <c:v>-6.4880400000000005E-2</c:v>
                </c:pt>
                <c:pt idx="166">
                  <c:v>-0.18634000000000001</c:v>
                </c:pt>
                <c:pt idx="167" formatCode="0.00E+00">
                  <c:v>-8.2397500000000005E-3</c:v>
                </c:pt>
                <c:pt idx="168">
                  <c:v>-9.2224100000000003E-2</c:v>
                </c:pt>
                <c:pt idx="169">
                  <c:v>-1.8005400000000001E-2</c:v>
                </c:pt>
                <c:pt idx="170">
                  <c:v>5.58472E-2</c:v>
                </c:pt>
                <c:pt idx="171">
                  <c:v>0.15466299999999999</c:v>
                </c:pt>
                <c:pt idx="172">
                  <c:v>0.111328</c:v>
                </c:pt>
                <c:pt idx="173">
                  <c:v>0.27691700000000002</c:v>
                </c:pt>
                <c:pt idx="174">
                  <c:v>0.29998799999999998</c:v>
                </c:pt>
                <c:pt idx="175">
                  <c:v>0.16680900000000001</c:v>
                </c:pt>
                <c:pt idx="176">
                  <c:v>0.26519799999999999</c:v>
                </c:pt>
                <c:pt idx="177">
                  <c:v>0.234375</c:v>
                </c:pt>
                <c:pt idx="178">
                  <c:v>7.8125E-2</c:v>
                </c:pt>
                <c:pt idx="179">
                  <c:v>0.22772200000000001</c:v>
                </c:pt>
                <c:pt idx="180">
                  <c:v>0.31365999999999999</c:v>
                </c:pt>
                <c:pt idx="181">
                  <c:v>0.12341299999999999</c:v>
                </c:pt>
                <c:pt idx="182">
                  <c:v>-3.3203099999999999E-2</c:v>
                </c:pt>
                <c:pt idx="183">
                  <c:v>1.2085E-2</c:v>
                </c:pt>
                <c:pt idx="184">
                  <c:v>6.6772499999999999E-2</c:v>
                </c:pt>
                <c:pt idx="185">
                  <c:v>-3.5156300000000001E-2</c:v>
                </c:pt>
                <c:pt idx="186" formatCode="0.00E+00">
                  <c:v>-7.8125E-3</c:v>
                </c:pt>
                <c:pt idx="187">
                  <c:v>-9.2224100000000003E-2</c:v>
                </c:pt>
                <c:pt idx="188">
                  <c:v>-1.0925300000000001E-2</c:v>
                </c:pt>
                <c:pt idx="189">
                  <c:v>-0.16369600000000001</c:v>
                </c:pt>
                <c:pt idx="190">
                  <c:v>-8.9477500000000001E-2</c:v>
                </c:pt>
                <c:pt idx="191">
                  <c:v>-0.20391799999999999</c:v>
                </c:pt>
                <c:pt idx="192">
                  <c:v>-3.0883799999999999E-2</c:v>
                </c:pt>
                <c:pt idx="193">
                  <c:v>-4.1442899999999998E-2</c:v>
                </c:pt>
                <c:pt idx="194">
                  <c:v>-2.5024399999999999E-2</c:v>
                </c:pt>
                <c:pt idx="195">
                  <c:v>-1.9958500000000001E-2</c:v>
                </c:pt>
                <c:pt idx="196">
                  <c:v>-0.127747</c:v>
                </c:pt>
                <c:pt idx="197">
                  <c:v>-4.9621600000000002E-2</c:v>
                </c:pt>
                <c:pt idx="198">
                  <c:v>-0.15820300000000001</c:v>
                </c:pt>
                <c:pt idx="199">
                  <c:v>-4.7302200000000003E-2</c:v>
                </c:pt>
                <c:pt idx="200">
                  <c:v>0.27887000000000001</c:v>
                </c:pt>
                <c:pt idx="201">
                  <c:v>-1.8737799999999999E-2</c:v>
                </c:pt>
                <c:pt idx="202">
                  <c:v>-1.8005400000000001E-2</c:v>
                </c:pt>
                <c:pt idx="203">
                  <c:v>-0.29766799999999999</c:v>
                </c:pt>
                <c:pt idx="204">
                  <c:v>-0.24218799999999999</c:v>
                </c:pt>
                <c:pt idx="205">
                  <c:v>-0.211731</c:v>
                </c:pt>
                <c:pt idx="206">
                  <c:v>-0.31878699999999999</c:v>
                </c:pt>
                <c:pt idx="207">
                  <c:v>-0.27581800000000001</c:v>
                </c:pt>
                <c:pt idx="208">
                  <c:v>-0.443359</c:v>
                </c:pt>
                <c:pt idx="209">
                  <c:v>-0.40313700000000002</c:v>
                </c:pt>
                <c:pt idx="210">
                  <c:v>-0.25665300000000002</c:v>
                </c:pt>
                <c:pt idx="211">
                  <c:v>-0.278503</c:v>
                </c:pt>
                <c:pt idx="212">
                  <c:v>-0.30706800000000001</c:v>
                </c:pt>
                <c:pt idx="213">
                  <c:v>-0.271484</c:v>
                </c:pt>
                <c:pt idx="214">
                  <c:v>-0.39532499999999998</c:v>
                </c:pt>
                <c:pt idx="215">
                  <c:v>-0.17266799999999999</c:v>
                </c:pt>
                <c:pt idx="216">
                  <c:v>-0.323853</c:v>
                </c:pt>
                <c:pt idx="217">
                  <c:v>-0.341003</c:v>
                </c:pt>
                <c:pt idx="218">
                  <c:v>-8.5571300000000003E-2</c:v>
                </c:pt>
                <c:pt idx="219">
                  <c:v>-0.79730199999999996</c:v>
                </c:pt>
                <c:pt idx="220">
                  <c:v>-0.80236799999999997</c:v>
                </c:pt>
                <c:pt idx="221">
                  <c:v>-6.91528E-2</c:v>
                </c:pt>
                <c:pt idx="222">
                  <c:v>3</c:v>
                </c:pt>
                <c:pt idx="223">
                  <c:v>0.94256600000000001</c:v>
                </c:pt>
                <c:pt idx="224">
                  <c:v>-0.43670700000000001</c:v>
                </c:pt>
                <c:pt idx="225">
                  <c:v>-0.76446499999999995</c:v>
                </c:pt>
                <c:pt idx="226">
                  <c:v>-0.87109400000000003</c:v>
                </c:pt>
                <c:pt idx="227">
                  <c:v>-0.77386500000000003</c:v>
                </c:pt>
                <c:pt idx="228">
                  <c:v>-0.875</c:v>
                </c:pt>
                <c:pt idx="229">
                  <c:v>-1.11371</c:v>
                </c:pt>
                <c:pt idx="230">
                  <c:v>-0.53008999999999995</c:v>
                </c:pt>
                <c:pt idx="231">
                  <c:v>-0.63751199999999997</c:v>
                </c:pt>
                <c:pt idx="232">
                  <c:v>-1.2507900000000001</c:v>
                </c:pt>
                <c:pt idx="233">
                  <c:v>-1.3660300000000001</c:v>
                </c:pt>
                <c:pt idx="234">
                  <c:v>-1.6097999999999999</c:v>
                </c:pt>
                <c:pt idx="235">
                  <c:v>-0.80822799999999995</c:v>
                </c:pt>
                <c:pt idx="236">
                  <c:v>-0.64221200000000001</c:v>
                </c:pt>
                <c:pt idx="237">
                  <c:v>-0.63085899999999995</c:v>
                </c:pt>
                <c:pt idx="238">
                  <c:v>-0.72113000000000005</c:v>
                </c:pt>
                <c:pt idx="239">
                  <c:v>-0.67150900000000002</c:v>
                </c:pt>
                <c:pt idx="240">
                  <c:v>-0.91095000000000004</c:v>
                </c:pt>
                <c:pt idx="241">
                  <c:v>-0.79650900000000002</c:v>
                </c:pt>
                <c:pt idx="242">
                  <c:v>-0.82580600000000004</c:v>
                </c:pt>
                <c:pt idx="243">
                  <c:v>-0.71527099999999999</c:v>
                </c:pt>
                <c:pt idx="244">
                  <c:v>-0.92425500000000005</c:v>
                </c:pt>
                <c:pt idx="245">
                  <c:v>-0.80779999999999996</c:v>
                </c:pt>
                <c:pt idx="246">
                  <c:v>-0.78125</c:v>
                </c:pt>
                <c:pt idx="247">
                  <c:v>-0.82855199999999996</c:v>
                </c:pt>
                <c:pt idx="248">
                  <c:v>-0.79846200000000001</c:v>
                </c:pt>
                <c:pt idx="249">
                  <c:v>-0.68829300000000004</c:v>
                </c:pt>
                <c:pt idx="250">
                  <c:v>-0.65277099999999999</c:v>
                </c:pt>
                <c:pt idx="251">
                  <c:v>-0.70275900000000002</c:v>
                </c:pt>
                <c:pt idx="252">
                  <c:v>-0.65545699999999996</c:v>
                </c:pt>
                <c:pt idx="253">
                  <c:v>-0.65978999999999999</c:v>
                </c:pt>
                <c:pt idx="254">
                  <c:v>-0.73162799999999995</c:v>
                </c:pt>
                <c:pt idx="255">
                  <c:v>-0.67346200000000001</c:v>
                </c:pt>
                <c:pt idx="256">
                  <c:v>-0.70471200000000001</c:v>
                </c:pt>
                <c:pt idx="257">
                  <c:v>-0.63751199999999997</c:v>
                </c:pt>
                <c:pt idx="258">
                  <c:v>-0.48828100000000002</c:v>
                </c:pt>
                <c:pt idx="259">
                  <c:v>-0.46990999999999999</c:v>
                </c:pt>
                <c:pt idx="260">
                  <c:v>-0.569519</c:v>
                </c:pt>
                <c:pt idx="261">
                  <c:v>-0.62109400000000003</c:v>
                </c:pt>
                <c:pt idx="262">
                  <c:v>-0.56213400000000002</c:v>
                </c:pt>
                <c:pt idx="263">
                  <c:v>-0.65313699999999997</c:v>
                </c:pt>
                <c:pt idx="264">
                  <c:v>-0.69494599999999995</c:v>
                </c:pt>
                <c:pt idx="265">
                  <c:v>-0.74334699999999998</c:v>
                </c:pt>
                <c:pt idx="266">
                  <c:v>-0.54412799999999995</c:v>
                </c:pt>
                <c:pt idx="267">
                  <c:v>-0.37268099999999998</c:v>
                </c:pt>
                <c:pt idx="268">
                  <c:v>-0.55584699999999998</c:v>
                </c:pt>
                <c:pt idx="269">
                  <c:v>-0.380859</c:v>
                </c:pt>
                <c:pt idx="270">
                  <c:v>-0.31170700000000001</c:v>
                </c:pt>
                <c:pt idx="271">
                  <c:v>-0.40234399999999998</c:v>
                </c:pt>
                <c:pt idx="272">
                  <c:v>1.4831499999999999E-2</c:v>
                </c:pt>
                <c:pt idx="273">
                  <c:v>3.24097E-2</c:v>
                </c:pt>
                <c:pt idx="274">
                  <c:v>-0.13867199999999999</c:v>
                </c:pt>
                <c:pt idx="275">
                  <c:v>-6.13403E-2</c:v>
                </c:pt>
                <c:pt idx="276">
                  <c:v>-0.19805900000000001</c:v>
                </c:pt>
                <c:pt idx="277">
                  <c:v>-0.39221200000000001</c:v>
                </c:pt>
                <c:pt idx="278">
                  <c:v>-0.18945300000000001</c:v>
                </c:pt>
                <c:pt idx="279">
                  <c:v>-0.19103999999999999</c:v>
                </c:pt>
                <c:pt idx="280">
                  <c:v>-0.20977799999999999</c:v>
                </c:pt>
                <c:pt idx="281">
                  <c:v>-0.41449000000000003</c:v>
                </c:pt>
                <c:pt idx="282">
                  <c:v>-0.35900900000000002</c:v>
                </c:pt>
                <c:pt idx="283">
                  <c:v>-0.22814899999999999</c:v>
                </c:pt>
                <c:pt idx="284">
                  <c:v>-0.28088400000000002</c:v>
                </c:pt>
                <c:pt idx="285">
                  <c:v>-0.460144</c:v>
                </c:pt>
                <c:pt idx="286">
                  <c:v>-0.49218800000000001</c:v>
                </c:pt>
                <c:pt idx="287">
                  <c:v>-0.52581800000000001</c:v>
                </c:pt>
                <c:pt idx="288">
                  <c:v>-0.339478</c:v>
                </c:pt>
                <c:pt idx="289">
                  <c:v>-8.7890599999999999E-2</c:v>
                </c:pt>
                <c:pt idx="290">
                  <c:v>0.75116000000000005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5B25-4C65-93B6-02D7666A4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716632"/>
        <c:axId val="561718272"/>
      </c:scatterChart>
      <c:valAx>
        <c:axId val="561716632"/>
        <c:scaling>
          <c:orientation val="minMax"/>
          <c:max val="200"/>
          <c:min val="-2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1718272"/>
        <c:crossesAt val="-20"/>
        <c:crossBetween val="midCat"/>
      </c:valAx>
      <c:valAx>
        <c:axId val="561718272"/>
        <c:scaling>
          <c:orientation val="minMax"/>
          <c:max val="150"/>
          <c:min val="-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1716632"/>
        <c:crossesAt val="-20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Sheet3!$C$36</c:f>
              <c:strCache>
                <c:ptCount val="1"/>
                <c:pt idx="0">
                  <c:v>Herceptin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Sheet3!$J$37:$J$44</c:f>
                <c:numCache>
                  <c:formatCode>General</c:formatCode>
                  <c:ptCount val="8"/>
                  <c:pt idx="0">
                    <c:v>1.4142135623730963E-3</c:v>
                  </c:pt>
                  <c:pt idx="1">
                    <c:v>2.1213203435596346E-3</c:v>
                  </c:pt>
                  <c:pt idx="2">
                    <c:v>3.5355339059327312E-3</c:v>
                  </c:pt>
                  <c:pt idx="3">
                    <c:v>1.4142135623730866E-3</c:v>
                  </c:pt>
                  <c:pt idx="4">
                    <c:v>7.7781745930520299E-3</c:v>
                  </c:pt>
                  <c:pt idx="5">
                    <c:v>5.6568542494923758E-3</c:v>
                  </c:pt>
                  <c:pt idx="6">
                    <c:v>1.6263455967290511E-2</c:v>
                  </c:pt>
                  <c:pt idx="7">
                    <c:v>2.7577164466275367E-2</c:v>
                  </c:pt>
                </c:numCache>
              </c:numRef>
            </c:plus>
            <c:minus>
              <c:numRef>
                <c:f>Sheet3!$J$37:$J$44</c:f>
                <c:numCache>
                  <c:formatCode>General</c:formatCode>
                  <c:ptCount val="8"/>
                  <c:pt idx="0">
                    <c:v>1.4142135623730963E-3</c:v>
                  </c:pt>
                  <c:pt idx="1">
                    <c:v>2.1213203435596346E-3</c:v>
                  </c:pt>
                  <c:pt idx="2">
                    <c:v>3.5355339059327312E-3</c:v>
                  </c:pt>
                  <c:pt idx="3">
                    <c:v>1.4142135623730866E-3</c:v>
                  </c:pt>
                  <c:pt idx="4">
                    <c:v>7.7781745930520299E-3</c:v>
                  </c:pt>
                  <c:pt idx="5">
                    <c:v>5.6568542494923758E-3</c:v>
                  </c:pt>
                  <c:pt idx="6">
                    <c:v>1.6263455967290511E-2</c:v>
                  </c:pt>
                  <c:pt idx="7">
                    <c:v>2.7577164466275367E-2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Sheet3!$C$37:$C$44</c:f>
              <c:numCache>
                <c:formatCode>General</c:formatCode>
                <c:ptCount val="8"/>
                <c:pt idx="0">
                  <c:v>8.2000000000000003E-2</c:v>
                </c:pt>
                <c:pt idx="1">
                  <c:v>8.4499999999999992E-2</c:v>
                </c:pt>
                <c:pt idx="2">
                  <c:v>8.3499999999999991E-2</c:v>
                </c:pt>
                <c:pt idx="3">
                  <c:v>7.0000000000000007E-2</c:v>
                </c:pt>
                <c:pt idx="4">
                  <c:v>9.5500000000000002E-2</c:v>
                </c:pt>
                <c:pt idx="5">
                  <c:v>9.9000000000000005E-2</c:v>
                </c:pt>
                <c:pt idx="6">
                  <c:v>9.6500000000000002E-2</c:v>
                </c:pt>
                <c:pt idx="7">
                  <c:v>0.1105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5F-4DB8-AB57-83718FC4CFA8}"/>
            </c:ext>
          </c:extLst>
        </c:ser>
        <c:ser>
          <c:idx val="1"/>
          <c:order val="1"/>
          <c:tx>
            <c:strRef>
              <c:f>Sheet3!$D$36</c:f>
              <c:strCache>
                <c:ptCount val="1"/>
                <c:pt idx="0">
                  <c:v>HerceptinLS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Sheet3!$K$37:$K$44</c:f>
                <c:numCache>
                  <c:formatCode>General</c:formatCode>
                  <c:ptCount val="8"/>
                  <c:pt idx="0">
                    <c:v>7.9195959492893236E-2</c:v>
                  </c:pt>
                  <c:pt idx="1">
                    <c:v>9.8994949366116736E-3</c:v>
                  </c:pt>
                  <c:pt idx="2">
                    <c:v>2.8284271247461927E-3</c:v>
                  </c:pt>
                  <c:pt idx="3">
                    <c:v>7.0710678118654814E-3</c:v>
                  </c:pt>
                  <c:pt idx="4">
                    <c:v>1.4142135623730963E-2</c:v>
                  </c:pt>
                  <c:pt idx="5">
                    <c:v>1.4142135623730925E-2</c:v>
                  </c:pt>
                  <c:pt idx="6">
                    <c:v>7.0710678118654814E-3</c:v>
                  </c:pt>
                  <c:pt idx="7">
                    <c:v>4.2426406871192892E-3</c:v>
                  </c:pt>
                </c:numCache>
              </c:numRef>
            </c:plus>
            <c:minus>
              <c:numRef>
                <c:f>Sheet3!$K$37:$K$44</c:f>
                <c:numCache>
                  <c:formatCode>General</c:formatCode>
                  <c:ptCount val="8"/>
                  <c:pt idx="0">
                    <c:v>7.9195959492893236E-2</c:v>
                  </c:pt>
                  <c:pt idx="1">
                    <c:v>9.8994949366116736E-3</c:v>
                  </c:pt>
                  <c:pt idx="2">
                    <c:v>2.8284271247461927E-3</c:v>
                  </c:pt>
                  <c:pt idx="3">
                    <c:v>7.0710678118654814E-3</c:v>
                  </c:pt>
                  <c:pt idx="4">
                    <c:v>1.4142135623730963E-2</c:v>
                  </c:pt>
                  <c:pt idx="5">
                    <c:v>1.4142135623730925E-2</c:v>
                  </c:pt>
                  <c:pt idx="6">
                    <c:v>7.0710678118654814E-3</c:v>
                  </c:pt>
                  <c:pt idx="7">
                    <c:v>4.2426406871192892E-3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Sheet3!$D$37:$D$44</c:f>
              <c:numCache>
                <c:formatCode>General</c:formatCode>
                <c:ptCount val="8"/>
                <c:pt idx="0">
                  <c:v>1.2389999999999999</c:v>
                </c:pt>
                <c:pt idx="1">
                  <c:v>1.1800000000000002</c:v>
                </c:pt>
                <c:pt idx="2">
                  <c:v>0.91800000000000004</c:v>
                </c:pt>
                <c:pt idx="3">
                  <c:v>0.65400000000000003</c:v>
                </c:pt>
                <c:pt idx="4">
                  <c:v>0.42099999999999999</c:v>
                </c:pt>
                <c:pt idx="5">
                  <c:v>0.28700000000000003</c:v>
                </c:pt>
                <c:pt idx="6">
                  <c:v>0.16400000000000001</c:v>
                </c:pt>
                <c:pt idx="7">
                  <c:v>0.13400000000000001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5F-4DB8-AB57-83718FC4CFA8}"/>
            </c:ext>
          </c:extLst>
        </c:ser>
        <c:ser>
          <c:idx val="2"/>
          <c:order val="2"/>
          <c:tx>
            <c:strRef>
              <c:f>Sheet3!$E$36</c:f>
              <c:strCache>
                <c:ptCount val="1"/>
                <c:pt idx="0">
                  <c:v>Herceptin EDHY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Sheet3!$L$37:$L$44</c:f>
                <c:numCache>
                  <c:formatCode>General</c:formatCode>
                  <c:ptCount val="8"/>
                  <c:pt idx="0">
                    <c:v>2.1920310216782993E-2</c:v>
                  </c:pt>
                  <c:pt idx="1">
                    <c:v>1.4142135623730963E-2</c:v>
                  </c:pt>
                  <c:pt idx="2">
                    <c:v>1.2727922061357828E-2</c:v>
                  </c:pt>
                  <c:pt idx="3">
                    <c:v>2.8284271247461927E-3</c:v>
                  </c:pt>
                  <c:pt idx="4">
                    <c:v>4.9497474683058368E-3</c:v>
                  </c:pt>
                  <c:pt idx="5">
                    <c:v>1.4142135623730963E-3</c:v>
                  </c:pt>
                  <c:pt idx="6">
                    <c:v>4.9497474683058273E-3</c:v>
                  </c:pt>
                  <c:pt idx="7">
                    <c:v>1.3435028842544277E-2</c:v>
                  </c:pt>
                </c:numCache>
              </c:numRef>
            </c:plus>
            <c:minus>
              <c:numRef>
                <c:f>Sheet3!$L$37:$L$44</c:f>
                <c:numCache>
                  <c:formatCode>General</c:formatCode>
                  <c:ptCount val="8"/>
                  <c:pt idx="0">
                    <c:v>2.1920310216782993E-2</c:v>
                  </c:pt>
                  <c:pt idx="1">
                    <c:v>1.4142135623730963E-2</c:v>
                  </c:pt>
                  <c:pt idx="2">
                    <c:v>1.2727922061357828E-2</c:v>
                  </c:pt>
                  <c:pt idx="3">
                    <c:v>2.8284271247461927E-3</c:v>
                  </c:pt>
                  <c:pt idx="4">
                    <c:v>4.9497474683058368E-3</c:v>
                  </c:pt>
                  <c:pt idx="5">
                    <c:v>1.4142135623730963E-3</c:v>
                  </c:pt>
                  <c:pt idx="6">
                    <c:v>4.9497474683058273E-3</c:v>
                  </c:pt>
                  <c:pt idx="7">
                    <c:v>1.3435028842544277E-2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Sheet3!$E$37:$E$44</c:f>
              <c:numCache>
                <c:formatCode>General</c:formatCode>
                <c:ptCount val="8"/>
                <c:pt idx="0">
                  <c:v>0.59850000000000003</c:v>
                </c:pt>
                <c:pt idx="1">
                  <c:v>0.48199999999999998</c:v>
                </c:pt>
                <c:pt idx="2">
                  <c:v>0.34199999999999997</c:v>
                </c:pt>
                <c:pt idx="3">
                  <c:v>0.23200000000000001</c:v>
                </c:pt>
                <c:pt idx="4">
                  <c:v>0.1515</c:v>
                </c:pt>
                <c:pt idx="5">
                  <c:v>0.105</c:v>
                </c:pt>
                <c:pt idx="6">
                  <c:v>8.8499999999999995E-2</c:v>
                </c:pt>
                <c:pt idx="7">
                  <c:v>6.9500000000000006E-2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95F-4DB8-AB57-83718FC4CFA8}"/>
            </c:ext>
          </c:extLst>
        </c:ser>
        <c:ser>
          <c:idx val="4"/>
          <c:order val="3"/>
          <c:tx>
            <c:strRef>
              <c:f>Sheet3!$G$36</c:f>
              <c:strCache>
                <c:ptCount val="1"/>
                <c:pt idx="0">
                  <c:v>Herceptin-EDHS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Sheet3!$N$37:$N$44</c:f>
                <c:numCache>
                  <c:formatCode>General</c:formatCode>
                  <c:ptCount val="8"/>
                  <c:pt idx="0">
                    <c:v>4.2426406871192892E-3</c:v>
                  </c:pt>
                  <c:pt idx="1">
                    <c:v>3.5355339059327407E-3</c:v>
                  </c:pt>
                  <c:pt idx="2">
                    <c:v>4.9497474683058273E-3</c:v>
                  </c:pt>
                  <c:pt idx="3">
                    <c:v>2.8284271247461927E-3</c:v>
                  </c:pt>
                  <c:pt idx="4">
                    <c:v>0</c:v>
                  </c:pt>
                  <c:pt idx="5">
                    <c:v>3.5355339059327407E-3</c:v>
                  </c:pt>
                  <c:pt idx="6">
                    <c:v>9.8994949366117083E-3</c:v>
                  </c:pt>
                  <c:pt idx="7">
                    <c:v>4.242640687119284E-3</c:v>
                  </c:pt>
                </c:numCache>
              </c:numRef>
            </c:plus>
            <c:minus>
              <c:numRef>
                <c:f>Sheet3!$N$37:$N$44</c:f>
                <c:numCache>
                  <c:formatCode>General</c:formatCode>
                  <c:ptCount val="8"/>
                  <c:pt idx="0">
                    <c:v>4.2426406871192892E-3</c:v>
                  </c:pt>
                  <c:pt idx="1">
                    <c:v>3.5355339059327407E-3</c:v>
                  </c:pt>
                  <c:pt idx="2">
                    <c:v>4.9497474683058273E-3</c:v>
                  </c:pt>
                  <c:pt idx="3">
                    <c:v>2.8284271247461927E-3</c:v>
                  </c:pt>
                  <c:pt idx="4">
                    <c:v>0</c:v>
                  </c:pt>
                  <c:pt idx="5">
                    <c:v>3.5355339059327407E-3</c:v>
                  </c:pt>
                  <c:pt idx="6">
                    <c:v>9.8994949366117083E-3</c:v>
                  </c:pt>
                  <c:pt idx="7">
                    <c:v>4.242640687119284E-3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Sheet3!$G$37:$G$44</c:f>
              <c:numCache>
                <c:formatCode>General</c:formatCode>
                <c:ptCount val="8"/>
                <c:pt idx="0">
                  <c:v>0.105</c:v>
                </c:pt>
                <c:pt idx="1">
                  <c:v>8.9499999999999996E-2</c:v>
                </c:pt>
                <c:pt idx="2">
                  <c:v>7.2500000000000009E-2</c:v>
                </c:pt>
                <c:pt idx="3">
                  <c:v>6.4000000000000001E-2</c:v>
                </c:pt>
                <c:pt idx="4">
                  <c:v>5.6000000000000001E-2</c:v>
                </c:pt>
                <c:pt idx="5">
                  <c:v>5.5500000000000001E-2</c:v>
                </c:pt>
                <c:pt idx="6">
                  <c:v>6.3E-2</c:v>
                </c:pt>
                <c:pt idx="7">
                  <c:v>5.3000000000000005E-2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95F-4DB8-AB57-83718FC4C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725416"/>
        <c:axId val="521722792"/>
      </c:scatterChart>
      <c:valAx>
        <c:axId val="521725416"/>
        <c:scaling>
          <c:logBase val="10"/>
          <c:orientation val="minMax"/>
          <c:min val="0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21722792"/>
        <c:crosses val="autoZero"/>
        <c:crossBetween val="midCat"/>
      </c:valAx>
      <c:valAx>
        <c:axId val="521722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21725416"/>
        <c:crossesAt val="0.5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WT!$B$1</c:f>
              <c:strCache>
                <c:ptCount val="1"/>
              </c:strCache>
            </c:strRef>
          </c:tx>
          <c:spPr>
            <a:ln w="19050" cap="rnd">
              <a:solidFill>
                <a:schemeClr val="accent3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WT!$A$2:$A$477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WT!$B$2:$B$477</c:f>
              <c:numCache>
                <c:formatCode>General</c:formatCode>
                <c:ptCount val="476"/>
                <c:pt idx="0">
                  <c:v>3.7695400000000004E-2</c:v>
                </c:pt>
                <c:pt idx="1">
                  <c:v>5.7177800000000001E-2</c:v>
                </c:pt>
                <c:pt idx="2">
                  <c:v>4.2724600000000001E-2</c:v>
                </c:pt>
                <c:pt idx="3">
                  <c:v>7.0385799999999998E-2</c:v>
                </c:pt>
                <c:pt idx="4">
                  <c:v>3.6254799999999995E-3</c:v>
                </c:pt>
                <c:pt idx="5">
                  <c:v>5.5420000000000001E-3</c:v>
                </c:pt>
                <c:pt idx="6">
                  <c:v>6.2146E-2</c:v>
                </c:pt>
                <c:pt idx="7">
                  <c:v>5.5542000000000001E-2</c:v>
                </c:pt>
                <c:pt idx="8">
                  <c:v>2.03126E-2</c:v>
                </c:pt>
                <c:pt idx="9">
                  <c:v>-2.2192400000000001E-2</c:v>
                </c:pt>
                <c:pt idx="10">
                  <c:v>-4.4189399999999997E-3</c:v>
                </c:pt>
                <c:pt idx="11">
                  <c:v>3.6987399999999997E-2</c:v>
                </c:pt>
                <c:pt idx="12">
                  <c:v>6.4880400000000005E-2</c:v>
                </c:pt>
                <c:pt idx="13">
                  <c:v>-7.7026399999999993E-3</c:v>
                </c:pt>
                <c:pt idx="14">
                  <c:v>8.2812399999999994E-2</c:v>
                </c:pt>
                <c:pt idx="15">
                  <c:v>3.9917000000000001E-2</c:v>
                </c:pt>
                <c:pt idx="16">
                  <c:v>3.4021000000000003E-2</c:v>
                </c:pt>
                <c:pt idx="17">
                  <c:v>6.8042000000000005E-2</c:v>
                </c:pt>
                <c:pt idx="18">
                  <c:v>7.0678800000000003E-3</c:v>
                </c:pt>
                <c:pt idx="19">
                  <c:v>3.8867200000000005E-2</c:v>
                </c:pt>
                <c:pt idx="20">
                  <c:v>-4.2968800000000003E-3</c:v>
                </c:pt>
                <c:pt idx="21">
                  <c:v>1.2536620000000002E-2</c:v>
                </c:pt>
                <c:pt idx="22">
                  <c:v>-3.9453200000000001E-2</c:v>
                </c:pt>
                <c:pt idx="23">
                  <c:v>-0.1140258</c:v>
                </c:pt>
                <c:pt idx="24">
                  <c:v>-6.8640199999999998E-2</c:v>
                </c:pt>
                <c:pt idx="25">
                  <c:v>-5.7580600000000003E-2</c:v>
                </c:pt>
                <c:pt idx="26">
                  <c:v>-5.9301800000000002E-2</c:v>
                </c:pt>
                <c:pt idx="27">
                  <c:v>-4.5398000000000001E-2</c:v>
                </c:pt>
                <c:pt idx="28">
                  <c:v>-6.1450199999999996E-2</c:v>
                </c:pt>
                <c:pt idx="29">
                  <c:v>-6.9030800000000003E-2</c:v>
                </c:pt>
                <c:pt idx="30">
                  <c:v>-6.6210999999999992E-2</c:v>
                </c:pt>
                <c:pt idx="31">
                  <c:v>-2.0007400000000002E-2</c:v>
                </c:pt>
                <c:pt idx="32">
                  <c:v>-4.1100999999999999E-2</c:v>
                </c:pt>
                <c:pt idx="33">
                  <c:v>-7.8125E-3</c:v>
                </c:pt>
                <c:pt idx="34">
                  <c:v>-7.1728600000000003E-2</c:v>
                </c:pt>
                <c:pt idx="35">
                  <c:v>-1.3085939999999999E-2</c:v>
                </c:pt>
                <c:pt idx="36">
                  <c:v>-8.7524400000000002E-3</c:v>
                </c:pt>
                <c:pt idx="37">
                  <c:v>1.5271000000000002E-2</c:v>
                </c:pt>
                <c:pt idx="38">
                  <c:v>7.6122999999999996E-2</c:v>
                </c:pt>
                <c:pt idx="39">
                  <c:v>6.7260799999999996E-2</c:v>
                </c:pt>
                <c:pt idx="40">
                  <c:v>-1.445312E-2</c:v>
                </c:pt>
                <c:pt idx="41">
                  <c:v>-5.0634800000000001E-2</c:v>
                </c:pt>
                <c:pt idx="42">
                  <c:v>-3.3874599999999998E-2</c:v>
                </c:pt>
                <c:pt idx="43">
                  <c:v>-5.9082000000000006E-3</c:v>
                </c:pt>
                <c:pt idx="44">
                  <c:v>-4.1760199999999997E-2</c:v>
                </c:pt>
                <c:pt idx="45">
                  <c:v>-2.56714E-2</c:v>
                </c:pt>
                <c:pt idx="46">
                  <c:v>-5.1135200000000006E-2</c:v>
                </c:pt>
                <c:pt idx="47">
                  <c:v>-2.1996999999999999E-2</c:v>
                </c:pt>
                <c:pt idx="48">
                  <c:v>1.3818359999999998E-2</c:v>
                </c:pt>
                <c:pt idx="49">
                  <c:v>-1.340332E-2</c:v>
                </c:pt>
                <c:pt idx="50">
                  <c:v>0.10749519999999999</c:v>
                </c:pt>
                <c:pt idx="51">
                  <c:v>-1.6650400000000003E-2</c:v>
                </c:pt>
                <c:pt idx="52">
                  <c:v>-7.3242200000000007E-2</c:v>
                </c:pt>
                <c:pt idx="53">
                  <c:v>-0.27352199999999999</c:v>
                </c:pt>
                <c:pt idx="54">
                  <c:v>-0.47289999999999999</c:v>
                </c:pt>
                <c:pt idx="55">
                  <c:v>-0.592858</c:v>
                </c:pt>
                <c:pt idx="56">
                  <c:v>-0.71594199999999997</c:v>
                </c:pt>
                <c:pt idx="57">
                  <c:v>-0.83867200000000008</c:v>
                </c:pt>
                <c:pt idx="58">
                  <c:v>-1.0196540000000001</c:v>
                </c:pt>
                <c:pt idx="59">
                  <c:v>-1.110938</c:v>
                </c:pt>
                <c:pt idx="60">
                  <c:v>-1.22207</c:v>
                </c:pt>
                <c:pt idx="61">
                  <c:v>-1.2889900000000001</c:v>
                </c:pt>
                <c:pt idx="62">
                  <c:v>-1.366174</c:v>
                </c:pt>
                <c:pt idx="63">
                  <c:v>-1.4502440000000001</c:v>
                </c:pt>
                <c:pt idx="64">
                  <c:v>-1.561218</c:v>
                </c:pt>
                <c:pt idx="65">
                  <c:v>-1.6400400000000002</c:v>
                </c:pt>
                <c:pt idx="66">
                  <c:v>-1.708558</c:v>
                </c:pt>
                <c:pt idx="67">
                  <c:v>-1.7469239999999999</c:v>
                </c:pt>
                <c:pt idx="68">
                  <c:v>-1.8386720000000001</c:v>
                </c:pt>
                <c:pt idx="69">
                  <c:v>-1.9016839999999999</c:v>
                </c:pt>
                <c:pt idx="70">
                  <c:v>-1.7604</c:v>
                </c:pt>
                <c:pt idx="71">
                  <c:v>-1.7567620000000002</c:v>
                </c:pt>
                <c:pt idx="72">
                  <c:v>-1.8146119999999999</c:v>
                </c:pt>
                <c:pt idx="73">
                  <c:v>-1.8619140000000001</c:v>
                </c:pt>
                <c:pt idx="74">
                  <c:v>-1.9538340000000001</c:v>
                </c:pt>
                <c:pt idx="75">
                  <c:v>-1.9795780000000001</c:v>
                </c:pt>
                <c:pt idx="76">
                  <c:v>-1.9808599999999998</c:v>
                </c:pt>
                <c:pt idx="77">
                  <c:v>-2.1359000000000004</c:v>
                </c:pt>
                <c:pt idx="78">
                  <c:v>-2.4977799999999997</c:v>
                </c:pt>
                <c:pt idx="79">
                  <c:v>-2.2701199999999999</c:v>
                </c:pt>
                <c:pt idx="80">
                  <c:v>-2.2983599999999997</c:v>
                </c:pt>
                <c:pt idx="81">
                  <c:v>-2.32552</c:v>
                </c:pt>
                <c:pt idx="82">
                  <c:v>-2.3828199999999997</c:v>
                </c:pt>
                <c:pt idx="83">
                  <c:v>-2.4115799999999998</c:v>
                </c:pt>
                <c:pt idx="84">
                  <c:v>-2.5298799999999999</c:v>
                </c:pt>
                <c:pt idx="85">
                  <c:v>-2.5653600000000001</c:v>
                </c:pt>
                <c:pt idx="86">
                  <c:v>-2.6212200000000001</c:v>
                </c:pt>
                <c:pt idx="87">
                  <c:v>-2.6324200000000002</c:v>
                </c:pt>
                <c:pt idx="88">
                  <c:v>-2.7401599999999999</c:v>
                </c:pt>
                <c:pt idx="89">
                  <c:v>-2.78586</c:v>
                </c:pt>
                <c:pt idx="90">
                  <c:v>-2.7458200000000001</c:v>
                </c:pt>
                <c:pt idx="91">
                  <c:v>-2.81718</c:v>
                </c:pt>
                <c:pt idx="92">
                  <c:v>-2.7960199999999999</c:v>
                </c:pt>
                <c:pt idx="93">
                  <c:v>-2.85168</c:v>
                </c:pt>
                <c:pt idx="94">
                  <c:v>-2.9050400000000001</c:v>
                </c:pt>
                <c:pt idx="95">
                  <c:v>-2.8473800000000002</c:v>
                </c:pt>
                <c:pt idx="96">
                  <c:v>-2.89228</c:v>
                </c:pt>
                <c:pt idx="97">
                  <c:v>-2.9293800000000001</c:v>
                </c:pt>
                <c:pt idx="98">
                  <c:v>-3.02196</c:v>
                </c:pt>
                <c:pt idx="99">
                  <c:v>-2.9371</c:v>
                </c:pt>
                <c:pt idx="100">
                  <c:v>-2.9784800000000002</c:v>
                </c:pt>
                <c:pt idx="101">
                  <c:v>-2.9455</c:v>
                </c:pt>
                <c:pt idx="102">
                  <c:v>-2.9530799999999999</c:v>
                </c:pt>
                <c:pt idx="103">
                  <c:v>-3.0165199999999999</c:v>
                </c:pt>
                <c:pt idx="104">
                  <c:v>-3.0152000000000001</c:v>
                </c:pt>
                <c:pt idx="105">
                  <c:v>-3.0867999999999998</c:v>
                </c:pt>
                <c:pt idx="106">
                  <c:v>-3.1135600000000001</c:v>
                </c:pt>
                <c:pt idx="107">
                  <c:v>-3.0542600000000002</c:v>
                </c:pt>
                <c:pt idx="108">
                  <c:v>-3.0602399999999998</c:v>
                </c:pt>
                <c:pt idx="109">
                  <c:v>-3.1247400000000001</c:v>
                </c:pt>
                <c:pt idx="110">
                  <c:v>-3.1785600000000001</c:v>
                </c:pt>
                <c:pt idx="111">
                  <c:v>-3.17672</c:v>
                </c:pt>
                <c:pt idx="112">
                  <c:v>-3.2176999999999998</c:v>
                </c:pt>
                <c:pt idx="113">
                  <c:v>-3.2532200000000002</c:v>
                </c:pt>
                <c:pt idx="114">
                  <c:v>-3.2724200000000003</c:v>
                </c:pt>
                <c:pt idx="115">
                  <c:v>-3.2288800000000002</c:v>
                </c:pt>
                <c:pt idx="116">
                  <c:v>-3.2356600000000002</c:v>
                </c:pt>
                <c:pt idx="117">
                  <c:v>-3.2799199999999997</c:v>
                </c:pt>
                <c:pt idx="118">
                  <c:v>-3.2526999999999999</c:v>
                </c:pt>
                <c:pt idx="119">
                  <c:v>-3.32098</c:v>
                </c:pt>
                <c:pt idx="120">
                  <c:v>-3.2955199999999998</c:v>
                </c:pt>
                <c:pt idx="121">
                  <c:v>-3.3302399999999999</c:v>
                </c:pt>
                <c:pt idx="122">
                  <c:v>-3.3347000000000002</c:v>
                </c:pt>
                <c:pt idx="123">
                  <c:v>-3.3586799999999997</c:v>
                </c:pt>
                <c:pt idx="124">
                  <c:v>-3.3813000000000004</c:v>
                </c:pt>
                <c:pt idx="125">
                  <c:v>-3.3934800000000003</c:v>
                </c:pt>
                <c:pt idx="126">
                  <c:v>-3.3968400000000001</c:v>
                </c:pt>
                <c:pt idx="127">
                  <c:v>-3.4499599999999999</c:v>
                </c:pt>
                <c:pt idx="128">
                  <c:v>-3.3710200000000001</c:v>
                </c:pt>
                <c:pt idx="129">
                  <c:v>-3.4506999999999999</c:v>
                </c:pt>
                <c:pt idx="130">
                  <c:v>-3.4411800000000001</c:v>
                </c:pt>
                <c:pt idx="131">
                  <c:v>-3.4141399999999997</c:v>
                </c:pt>
                <c:pt idx="132">
                  <c:v>-3.4845799999999998</c:v>
                </c:pt>
                <c:pt idx="133">
                  <c:v>-3.4754600000000004</c:v>
                </c:pt>
                <c:pt idx="134">
                  <c:v>-3.4748399999999995</c:v>
                </c:pt>
                <c:pt idx="135">
                  <c:v>-3.5046200000000001</c:v>
                </c:pt>
                <c:pt idx="136">
                  <c:v>-3.4891800000000002</c:v>
                </c:pt>
                <c:pt idx="137">
                  <c:v>-3.5848799999999996</c:v>
                </c:pt>
                <c:pt idx="138">
                  <c:v>-3.45336</c:v>
                </c:pt>
                <c:pt idx="139">
                  <c:v>-3.4973799999999997</c:v>
                </c:pt>
                <c:pt idx="140">
                  <c:v>-3.4852800000000004</c:v>
                </c:pt>
                <c:pt idx="141">
                  <c:v>-3.4834000000000005</c:v>
                </c:pt>
                <c:pt idx="142">
                  <c:v>-3.5480200000000002</c:v>
                </c:pt>
                <c:pt idx="143">
                  <c:v>-3.5813999999999999</c:v>
                </c:pt>
                <c:pt idx="144">
                  <c:v>-3.5585999999999998</c:v>
                </c:pt>
                <c:pt idx="145">
                  <c:v>-3.6271200000000001</c:v>
                </c:pt>
                <c:pt idx="146">
                  <c:v>-3.6473799999999996</c:v>
                </c:pt>
                <c:pt idx="147">
                  <c:v>-3.6557000000000004</c:v>
                </c:pt>
                <c:pt idx="148">
                  <c:v>-3.6819200000000003</c:v>
                </c:pt>
                <c:pt idx="149">
                  <c:v>-3.6139000000000001</c:v>
                </c:pt>
                <c:pt idx="150">
                  <c:v>-3.6361800000000004</c:v>
                </c:pt>
                <c:pt idx="151">
                  <c:v>-3.6011800000000003</c:v>
                </c:pt>
                <c:pt idx="152">
                  <c:v>-3.5918799999999997</c:v>
                </c:pt>
                <c:pt idx="153">
                  <c:v>-3.6854799999999996</c:v>
                </c:pt>
                <c:pt idx="154">
                  <c:v>-3.58392</c:v>
                </c:pt>
                <c:pt idx="155">
                  <c:v>-3.6470799999999999</c:v>
                </c:pt>
                <c:pt idx="156">
                  <c:v>-3.6642200000000003</c:v>
                </c:pt>
                <c:pt idx="157">
                  <c:v>-3.6622599999999998</c:v>
                </c:pt>
                <c:pt idx="158">
                  <c:v>-3.71</c:v>
                </c:pt>
                <c:pt idx="159">
                  <c:v>-3.6787999999999998</c:v>
                </c:pt>
                <c:pt idx="160">
                  <c:v>-3.6996600000000002</c:v>
                </c:pt>
                <c:pt idx="161">
                  <c:v>-3.6715200000000001</c:v>
                </c:pt>
                <c:pt idx="162">
                  <c:v>-3.6997399999999998</c:v>
                </c:pt>
                <c:pt idx="163">
                  <c:v>-3.70824</c:v>
                </c:pt>
                <c:pt idx="164">
                  <c:v>-3.7718800000000003</c:v>
                </c:pt>
                <c:pt idx="165">
                  <c:v>-3.79664</c:v>
                </c:pt>
                <c:pt idx="166">
                  <c:v>-3.7638800000000003</c:v>
                </c:pt>
                <c:pt idx="167">
                  <c:v>-3.8271600000000001</c:v>
                </c:pt>
                <c:pt idx="168">
                  <c:v>-3.7614199999999998</c:v>
                </c:pt>
                <c:pt idx="169">
                  <c:v>-4.0133200000000002</c:v>
                </c:pt>
                <c:pt idx="170">
                  <c:v>-3.83114</c:v>
                </c:pt>
                <c:pt idx="171">
                  <c:v>-3.7579400000000001</c:v>
                </c:pt>
                <c:pt idx="172">
                  <c:v>-3.62798</c:v>
                </c:pt>
                <c:pt idx="173">
                  <c:v>-3.5817999999999999</c:v>
                </c:pt>
                <c:pt idx="174">
                  <c:v>-3.5221200000000001</c:v>
                </c:pt>
                <c:pt idx="175">
                  <c:v>-3.4585599999999999</c:v>
                </c:pt>
                <c:pt idx="176">
                  <c:v>-3.3911799999999999</c:v>
                </c:pt>
                <c:pt idx="177">
                  <c:v>-3.3212600000000001</c:v>
                </c:pt>
                <c:pt idx="178">
                  <c:v>-3.2928199999999999</c:v>
                </c:pt>
                <c:pt idx="179">
                  <c:v>-3.2758600000000002</c:v>
                </c:pt>
                <c:pt idx="180">
                  <c:v>-3.1823399999999999</c:v>
                </c:pt>
                <c:pt idx="181">
                  <c:v>-3.1805599999999998</c:v>
                </c:pt>
                <c:pt idx="182">
                  <c:v>-3.1711400000000003</c:v>
                </c:pt>
                <c:pt idx="183">
                  <c:v>-3.1691799999999999</c:v>
                </c:pt>
                <c:pt idx="184">
                  <c:v>-3.1564800000000002</c:v>
                </c:pt>
                <c:pt idx="185">
                  <c:v>-3.0879400000000001</c:v>
                </c:pt>
                <c:pt idx="186">
                  <c:v>-3.1078999999999999</c:v>
                </c:pt>
                <c:pt idx="187">
                  <c:v>-3.0434000000000001</c:v>
                </c:pt>
                <c:pt idx="188">
                  <c:v>-3.0957400000000002</c:v>
                </c:pt>
                <c:pt idx="189">
                  <c:v>-3.0748799999999998</c:v>
                </c:pt>
                <c:pt idx="190">
                  <c:v>-3.07402</c:v>
                </c:pt>
                <c:pt idx="191">
                  <c:v>-3.0954799999999998</c:v>
                </c:pt>
                <c:pt idx="192">
                  <c:v>-3.0743800000000001</c:v>
                </c:pt>
                <c:pt idx="193">
                  <c:v>-3.08582</c:v>
                </c:pt>
                <c:pt idx="194">
                  <c:v>-3.0036</c:v>
                </c:pt>
                <c:pt idx="195">
                  <c:v>-3.0331199999999998</c:v>
                </c:pt>
                <c:pt idx="196">
                  <c:v>-3.0342199999999999</c:v>
                </c:pt>
                <c:pt idx="197">
                  <c:v>-3.02</c:v>
                </c:pt>
                <c:pt idx="198">
                  <c:v>-3.0067599999999999</c:v>
                </c:pt>
                <c:pt idx="199">
                  <c:v>-3.01492</c:v>
                </c:pt>
                <c:pt idx="200">
                  <c:v>-2.9617200000000001</c:v>
                </c:pt>
                <c:pt idx="201">
                  <c:v>-2.9614599999999998</c:v>
                </c:pt>
                <c:pt idx="202">
                  <c:v>-2.9346199999999998</c:v>
                </c:pt>
                <c:pt idx="203">
                  <c:v>-2.9373999999999998</c:v>
                </c:pt>
                <c:pt idx="204">
                  <c:v>-2.9073199999999999</c:v>
                </c:pt>
                <c:pt idx="205">
                  <c:v>-2.8935199999999996</c:v>
                </c:pt>
                <c:pt idx="206">
                  <c:v>-2.87344</c:v>
                </c:pt>
                <c:pt idx="207">
                  <c:v>-2.8294600000000001</c:v>
                </c:pt>
                <c:pt idx="208">
                  <c:v>-2.8614600000000001</c:v>
                </c:pt>
                <c:pt idx="209">
                  <c:v>-2.8733</c:v>
                </c:pt>
                <c:pt idx="210">
                  <c:v>-2.8329399999999998</c:v>
                </c:pt>
                <c:pt idx="211">
                  <c:v>-2.8271199999999999</c:v>
                </c:pt>
                <c:pt idx="212">
                  <c:v>-2.8545000000000003</c:v>
                </c:pt>
                <c:pt idx="213">
                  <c:v>-2.8094600000000001</c:v>
                </c:pt>
                <c:pt idx="214">
                  <c:v>-2.8372599999999997</c:v>
                </c:pt>
                <c:pt idx="215">
                  <c:v>-2.8725399999999999</c:v>
                </c:pt>
                <c:pt idx="216">
                  <c:v>-2.8551600000000001</c:v>
                </c:pt>
                <c:pt idx="217">
                  <c:v>-2.8958200000000001</c:v>
                </c:pt>
                <c:pt idx="218">
                  <c:v>-2.8579999999999997</c:v>
                </c:pt>
                <c:pt idx="219">
                  <c:v>-2.8919199999999998</c:v>
                </c:pt>
                <c:pt idx="220">
                  <c:v>-2.9055599999999999</c:v>
                </c:pt>
                <c:pt idx="221">
                  <c:v>-2.8517199999999998</c:v>
                </c:pt>
                <c:pt idx="222">
                  <c:v>-2.78552</c:v>
                </c:pt>
                <c:pt idx="223">
                  <c:v>-2.7425000000000002</c:v>
                </c:pt>
                <c:pt idx="224">
                  <c:v>-2.8479800000000002</c:v>
                </c:pt>
                <c:pt idx="225">
                  <c:v>-2.7726999999999999</c:v>
                </c:pt>
                <c:pt idx="226">
                  <c:v>-2.7629000000000001</c:v>
                </c:pt>
                <c:pt idx="227">
                  <c:v>-2.79332</c:v>
                </c:pt>
                <c:pt idx="228">
                  <c:v>-2.7815000000000003</c:v>
                </c:pt>
                <c:pt idx="229">
                  <c:v>-2.7484000000000002</c:v>
                </c:pt>
                <c:pt idx="230">
                  <c:v>-2.7539600000000002</c:v>
                </c:pt>
                <c:pt idx="231">
                  <c:v>-2.7236400000000001</c:v>
                </c:pt>
                <c:pt idx="232">
                  <c:v>-2.7428599999999999</c:v>
                </c:pt>
                <c:pt idx="233">
                  <c:v>-2.7196600000000002</c:v>
                </c:pt>
                <c:pt idx="234">
                  <c:v>-2.66696</c:v>
                </c:pt>
                <c:pt idx="235">
                  <c:v>-2.7134</c:v>
                </c:pt>
                <c:pt idx="236">
                  <c:v>-2.6894999999999998</c:v>
                </c:pt>
                <c:pt idx="237">
                  <c:v>-2.7176999999999998</c:v>
                </c:pt>
                <c:pt idx="238">
                  <c:v>-2.7199999999999998</c:v>
                </c:pt>
                <c:pt idx="239">
                  <c:v>-2.7677399999999999</c:v>
                </c:pt>
                <c:pt idx="240">
                  <c:v>-2.75536</c:v>
                </c:pt>
                <c:pt idx="241">
                  <c:v>-2.73482</c:v>
                </c:pt>
                <c:pt idx="242">
                  <c:v>-2.7686000000000002</c:v>
                </c:pt>
                <c:pt idx="243">
                  <c:v>-2.7701599999999997</c:v>
                </c:pt>
                <c:pt idx="244">
                  <c:v>-2.7051600000000002</c:v>
                </c:pt>
                <c:pt idx="245">
                  <c:v>-2.7248999999999999</c:v>
                </c:pt>
                <c:pt idx="246">
                  <c:v>-2.7290199999999998</c:v>
                </c:pt>
                <c:pt idx="247">
                  <c:v>-2.7245400000000002</c:v>
                </c:pt>
                <c:pt idx="248">
                  <c:v>-2.7782200000000001</c:v>
                </c:pt>
                <c:pt idx="249">
                  <c:v>-2.77258</c:v>
                </c:pt>
                <c:pt idx="250">
                  <c:v>-2.7497599999999998</c:v>
                </c:pt>
                <c:pt idx="251">
                  <c:v>-2.76098</c:v>
                </c:pt>
                <c:pt idx="252">
                  <c:v>-2.72512</c:v>
                </c:pt>
                <c:pt idx="253">
                  <c:v>-2.6986400000000001</c:v>
                </c:pt>
                <c:pt idx="254">
                  <c:v>-2.7186399999999997</c:v>
                </c:pt>
                <c:pt idx="255">
                  <c:v>-2.6697800000000003</c:v>
                </c:pt>
                <c:pt idx="256">
                  <c:v>-2.6821200000000003</c:v>
                </c:pt>
                <c:pt idx="257">
                  <c:v>-2.6449199999999999</c:v>
                </c:pt>
                <c:pt idx="258">
                  <c:v>-2.5893000000000002</c:v>
                </c:pt>
                <c:pt idx="259">
                  <c:v>-2.5555599999999998</c:v>
                </c:pt>
                <c:pt idx="260">
                  <c:v>-2.5911400000000002</c:v>
                </c:pt>
                <c:pt idx="261">
                  <c:v>-2.6190600000000002</c:v>
                </c:pt>
                <c:pt idx="262">
                  <c:v>-2.62304</c:v>
                </c:pt>
                <c:pt idx="263">
                  <c:v>-2.5633600000000003</c:v>
                </c:pt>
                <c:pt idx="264">
                  <c:v>-2.5658599999999998</c:v>
                </c:pt>
                <c:pt idx="265">
                  <c:v>-2.6259799999999998</c:v>
                </c:pt>
                <c:pt idx="266">
                  <c:v>-2.6401599999999998</c:v>
                </c:pt>
                <c:pt idx="267">
                  <c:v>-2.6578600000000003</c:v>
                </c:pt>
                <c:pt idx="268">
                  <c:v>-2.64798</c:v>
                </c:pt>
                <c:pt idx="269">
                  <c:v>-2.62304</c:v>
                </c:pt>
                <c:pt idx="270">
                  <c:v>-2.6539999999999999</c:v>
                </c:pt>
                <c:pt idx="271">
                  <c:v>-2.6370999999999998</c:v>
                </c:pt>
                <c:pt idx="272">
                  <c:v>-2.6771400000000001</c:v>
                </c:pt>
                <c:pt idx="273">
                  <c:v>-2.6520000000000001</c:v>
                </c:pt>
                <c:pt idx="274">
                  <c:v>-2.6630400000000001</c:v>
                </c:pt>
                <c:pt idx="275">
                  <c:v>-2.6372</c:v>
                </c:pt>
                <c:pt idx="276">
                  <c:v>-2.6002400000000003</c:v>
                </c:pt>
                <c:pt idx="277">
                  <c:v>-2.6202800000000002</c:v>
                </c:pt>
                <c:pt idx="278">
                  <c:v>-2.63626</c:v>
                </c:pt>
                <c:pt idx="279">
                  <c:v>-2.5947199999999997</c:v>
                </c:pt>
                <c:pt idx="280">
                  <c:v>-2.6147999999999998</c:v>
                </c:pt>
                <c:pt idx="281">
                  <c:v>-2.60528</c:v>
                </c:pt>
                <c:pt idx="282">
                  <c:v>-2.6421800000000002</c:v>
                </c:pt>
                <c:pt idx="283">
                  <c:v>-2.6337599999999997</c:v>
                </c:pt>
                <c:pt idx="284">
                  <c:v>-2.6078999999999999</c:v>
                </c:pt>
                <c:pt idx="285">
                  <c:v>-2.6889600000000002</c:v>
                </c:pt>
                <c:pt idx="286">
                  <c:v>-2.6274000000000002</c:v>
                </c:pt>
                <c:pt idx="287">
                  <c:v>-2.6453199999999999</c:v>
                </c:pt>
                <c:pt idx="288">
                  <c:v>-2.62</c:v>
                </c:pt>
                <c:pt idx="289">
                  <c:v>-2.6038600000000001</c:v>
                </c:pt>
                <c:pt idx="290">
                  <c:v>-2.6217999999999999</c:v>
                </c:pt>
                <c:pt idx="291">
                  <c:v>-2.5806200000000001</c:v>
                </c:pt>
                <c:pt idx="292">
                  <c:v>-2.5829800000000001</c:v>
                </c:pt>
                <c:pt idx="293">
                  <c:v>-2.6184799999999999</c:v>
                </c:pt>
                <c:pt idx="294">
                  <c:v>-2.63896</c:v>
                </c:pt>
                <c:pt idx="295">
                  <c:v>-2.6772800000000001</c:v>
                </c:pt>
                <c:pt idx="296">
                  <c:v>-2.6172800000000001</c:v>
                </c:pt>
                <c:pt idx="297">
                  <c:v>-2.5585200000000001</c:v>
                </c:pt>
                <c:pt idx="298">
                  <c:v>-2.5535199999999998</c:v>
                </c:pt>
                <c:pt idx="299">
                  <c:v>-2.52122</c:v>
                </c:pt>
                <c:pt idx="300">
                  <c:v>-2.5625399999999998</c:v>
                </c:pt>
                <c:pt idx="301">
                  <c:v>-2.5767600000000002</c:v>
                </c:pt>
                <c:pt idx="302">
                  <c:v>-2.59192</c:v>
                </c:pt>
                <c:pt idx="303">
                  <c:v>-2.56724</c:v>
                </c:pt>
                <c:pt idx="304">
                  <c:v>-2.5903199999999997</c:v>
                </c:pt>
                <c:pt idx="305">
                  <c:v>-2.5695000000000001</c:v>
                </c:pt>
                <c:pt idx="306">
                  <c:v>-2.6082000000000001</c:v>
                </c:pt>
                <c:pt idx="307">
                  <c:v>-2.5391400000000002</c:v>
                </c:pt>
                <c:pt idx="308">
                  <c:v>-2.5298400000000001</c:v>
                </c:pt>
                <c:pt idx="309">
                  <c:v>-2.57708</c:v>
                </c:pt>
                <c:pt idx="310">
                  <c:v>-2.5489799999999998</c:v>
                </c:pt>
                <c:pt idx="311">
                  <c:v>-2.6268400000000001</c:v>
                </c:pt>
                <c:pt idx="312">
                  <c:v>-2.6581600000000001</c:v>
                </c:pt>
                <c:pt idx="313">
                  <c:v>-2.5633400000000002</c:v>
                </c:pt>
                <c:pt idx="314">
                  <c:v>-2.6323799999999999</c:v>
                </c:pt>
                <c:pt idx="315">
                  <c:v>-2.5976600000000003</c:v>
                </c:pt>
                <c:pt idx="316">
                  <c:v>-2.6160199999999998</c:v>
                </c:pt>
                <c:pt idx="317">
                  <c:v>-2.61158</c:v>
                </c:pt>
                <c:pt idx="318">
                  <c:v>-2.5819999999999999</c:v>
                </c:pt>
                <c:pt idx="319">
                  <c:v>-2.5479399999999996</c:v>
                </c:pt>
                <c:pt idx="320">
                  <c:v>-2.5399599999999998</c:v>
                </c:pt>
                <c:pt idx="321">
                  <c:v>-2.5453999999999999</c:v>
                </c:pt>
                <c:pt idx="322">
                  <c:v>-2.5307200000000001</c:v>
                </c:pt>
                <c:pt idx="323">
                  <c:v>-2.5082800000000001</c:v>
                </c:pt>
                <c:pt idx="324">
                  <c:v>-2.5324200000000001</c:v>
                </c:pt>
                <c:pt idx="325">
                  <c:v>-2.5474199999999998</c:v>
                </c:pt>
                <c:pt idx="326">
                  <c:v>-2.5164599999999999</c:v>
                </c:pt>
                <c:pt idx="327">
                  <c:v>-2.5516800000000002</c:v>
                </c:pt>
                <c:pt idx="328">
                  <c:v>-2.50468</c:v>
                </c:pt>
                <c:pt idx="329">
                  <c:v>-2.52122</c:v>
                </c:pt>
                <c:pt idx="330">
                  <c:v>-2.5150399999999999</c:v>
                </c:pt>
                <c:pt idx="331">
                  <c:v>-2.5001199999999999</c:v>
                </c:pt>
                <c:pt idx="332">
                  <c:v>-2.5472600000000001</c:v>
                </c:pt>
                <c:pt idx="333">
                  <c:v>-2.5348800000000002</c:v>
                </c:pt>
                <c:pt idx="334">
                  <c:v>-2.5036800000000001</c:v>
                </c:pt>
                <c:pt idx="335">
                  <c:v>-2.5571200000000003</c:v>
                </c:pt>
                <c:pt idx="336">
                  <c:v>-2.5280800000000001</c:v>
                </c:pt>
                <c:pt idx="337">
                  <c:v>-2.50224</c:v>
                </c:pt>
                <c:pt idx="338">
                  <c:v>-2.4838800000000001</c:v>
                </c:pt>
                <c:pt idx="339">
                  <c:v>-2.52704</c:v>
                </c:pt>
                <c:pt idx="340">
                  <c:v>-2.5614599999999998</c:v>
                </c:pt>
                <c:pt idx="341">
                  <c:v>-2.5823399999999999</c:v>
                </c:pt>
                <c:pt idx="342">
                  <c:v>-2.5815999999999999</c:v>
                </c:pt>
                <c:pt idx="343">
                  <c:v>-2.5330599999999999</c:v>
                </c:pt>
                <c:pt idx="344">
                  <c:v>-2.5516800000000002</c:v>
                </c:pt>
                <c:pt idx="345">
                  <c:v>-2.5343</c:v>
                </c:pt>
                <c:pt idx="346">
                  <c:v>-2.5526599999999999</c:v>
                </c:pt>
                <c:pt idx="347">
                  <c:v>-2.5698400000000001</c:v>
                </c:pt>
                <c:pt idx="348">
                  <c:v>-2.5184799999999998</c:v>
                </c:pt>
                <c:pt idx="349">
                  <c:v>-2.5343399999999998</c:v>
                </c:pt>
                <c:pt idx="350">
                  <c:v>-2.56704</c:v>
                </c:pt>
                <c:pt idx="351">
                  <c:v>-2.5802</c:v>
                </c:pt>
                <c:pt idx="352">
                  <c:v>-2.54406</c:v>
                </c:pt>
                <c:pt idx="353">
                  <c:v>-2.5291799999999998</c:v>
                </c:pt>
                <c:pt idx="354">
                  <c:v>-2.57212</c:v>
                </c:pt>
                <c:pt idx="355">
                  <c:v>-2.5150399999999999</c:v>
                </c:pt>
                <c:pt idx="356">
                  <c:v>-2.5176600000000002</c:v>
                </c:pt>
                <c:pt idx="357">
                  <c:v>-2.4792999999999998</c:v>
                </c:pt>
                <c:pt idx="358">
                  <c:v>-2.4578600000000002</c:v>
                </c:pt>
                <c:pt idx="359">
                  <c:v>-2.47336</c:v>
                </c:pt>
                <c:pt idx="360">
                  <c:v>-2.3906199999999997</c:v>
                </c:pt>
                <c:pt idx="361">
                  <c:v>-2.53668</c:v>
                </c:pt>
                <c:pt idx="362">
                  <c:v>-2.5315400000000001</c:v>
                </c:pt>
                <c:pt idx="363">
                  <c:v>-2.5174399999999997</c:v>
                </c:pt>
                <c:pt idx="364">
                  <c:v>-2.50136</c:v>
                </c:pt>
                <c:pt idx="365">
                  <c:v>-2.5028600000000001</c:v>
                </c:pt>
                <c:pt idx="366">
                  <c:v>-2.51328</c:v>
                </c:pt>
                <c:pt idx="367">
                  <c:v>-2.5109400000000002</c:v>
                </c:pt>
                <c:pt idx="368">
                  <c:v>-2.4669599999999998</c:v>
                </c:pt>
                <c:pt idx="369">
                  <c:v>-2.5082599999999999</c:v>
                </c:pt>
                <c:pt idx="370">
                  <c:v>-2.4744599999999997</c:v>
                </c:pt>
                <c:pt idx="371">
                  <c:v>-2.4377400000000002</c:v>
                </c:pt>
                <c:pt idx="372">
                  <c:v>-2.4554400000000003</c:v>
                </c:pt>
                <c:pt idx="373">
                  <c:v>-2.4466399999999999</c:v>
                </c:pt>
                <c:pt idx="374">
                  <c:v>-2.4621599999999999</c:v>
                </c:pt>
                <c:pt idx="375">
                  <c:v>-2.54576</c:v>
                </c:pt>
                <c:pt idx="376">
                  <c:v>-2.6615799999999998</c:v>
                </c:pt>
                <c:pt idx="377">
                  <c:v>-2.80044</c:v>
                </c:pt>
                <c:pt idx="378">
                  <c:v>-2.4351600000000002</c:v>
                </c:pt>
                <c:pt idx="379">
                  <c:v>-1.867078</c:v>
                </c:pt>
                <c:pt idx="380">
                  <c:v>-2.4229799999999999</c:v>
                </c:pt>
                <c:pt idx="381">
                  <c:v>-2.3887200000000002</c:v>
                </c:pt>
                <c:pt idx="382">
                  <c:v>-2.4352799999999997</c:v>
                </c:pt>
                <c:pt idx="383">
                  <c:v>-2.41012</c:v>
                </c:pt>
                <c:pt idx="384">
                  <c:v>-2.43676</c:v>
                </c:pt>
                <c:pt idx="385">
                  <c:v>-2.4142600000000001</c:v>
                </c:pt>
                <c:pt idx="386">
                  <c:v>-2.44442</c:v>
                </c:pt>
                <c:pt idx="387">
                  <c:v>-2.1876199999999999</c:v>
                </c:pt>
                <c:pt idx="388">
                  <c:v>-2.5091000000000001</c:v>
                </c:pt>
                <c:pt idx="389">
                  <c:v>-2.4998</c:v>
                </c:pt>
                <c:pt idx="390">
                  <c:v>-2.5398399999999999</c:v>
                </c:pt>
                <c:pt idx="391">
                  <c:v>-2.7688999999999999</c:v>
                </c:pt>
                <c:pt idx="392">
                  <c:v>-2.4220800000000002</c:v>
                </c:pt>
                <c:pt idx="393">
                  <c:v>-2.4493</c:v>
                </c:pt>
                <c:pt idx="394">
                  <c:v>-2.44536</c:v>
                </c:pt>
                <c:pt idx="395">
                  <c:v>-2.44394</c:v>
                </c:pt>
                <c:pt idx="396">
                  <c:v>-2.4373999999999998</c:v>
                </c:pt>
                <c:pt idx="397">
                  <c:v>-2.40544</c:v>
                </c:pt>
                <c:pt idx="398">
                  <c:v>-2.4234</c:v>
                </c:pt>
                <c:pt idx="399">
                  <c:v>-2.3948799999999997</c:v>
                </c:pt>
                <c:pt idx="400">
                  <c:v>-2.4050000000000002</c:v>
                </c:pt>
                <c:pt idx="401">
                  <c:v>-2.3988800000000001</c:v>
                </c:pt>
                <c:pt idx="402">
                  <c:v>-2.3704799999999997</c:v>
                </c:pt>
                <c:pt idx="403">
                  <c:v>-2.4469599999999998</c:v>
                </c:pt>
                <c:pt idx="404">
                  <c:v>-2.4114599999999999</c:v>
                </c:pt>
                <c:pt idx="405">
                  <c:v>-2.4235199999999999</c:v>
                </c:pt>
                <c:pt idx="406">
                  <c:v>-2.4445000000000001</c:v>
                </c:pt>
                <c:pt idx="407">
                  <c:v>-2.4405799999999997</c:v>
                </c:pt>
                <c:pt idx="408">
                  <c:v>-2.42164</c:v>
                </c:pt>
                <c:pt idx="409">
                  <c:v>-2.3529</c:v>
                </c:pt>
                <c:pt idx="410">
                  <c:v>-2.4177</c:v>
                </c:pt>
                <c:pt idx="411">
                  <c:v>-2.4502800000000002</c:v>
                </c:pt>
                <c:pt idx="412">
                  <c:v>-2.3904199999999998</c:v>
                </c:pt>
                <c:pt idx="413">
                  <c:v>-2.4574199999999999</c:v>
                </c:pt>
                <c:pt idx="414">
                  <c:v>-2.4670000000000001</c:v>
                </c:pt>
                <c:pt idx="415">
                  <c:v>-2.4372400000000001</c:v>
                </c:pt>
                <c:pt idx="416">
                  <c:v>-2.4209399999999999</c:v>
                </c:pt>
                <c:pt idx="417">
                  <c:v>-2.4393400000000001</c:v>
                </c:pt>
                <c:pt idx="418">
                  <c:v>-2.4800800000000001</c:v>
                </c:pt>
                <c:pt idx="419">
                  <c:v>-2.43574</c:v>
                </c:pt>
                <c:pt idx="420">
                  <c:v>-2.4151599999999998</c:v>
                </c:pt>
                <c:pt idx="421">
                  <c:v>-2.43282</c:v>
                </c:pt>
                <c:pt idx="422">
                  <c:v>-2.4325800000000002</c:v>
                </c:pt>
                <c:pt idx="423">
                  <c:v>-2.4303599999999999</c:v>
                </c:pt>
                <c:pt idx="424">
                  <c:v>-2.4736799999999999</c:v>
                </c:pt>
                <c:pt idx="425">
                  <c:v>-2.4903599999999999</c:v>
                </c:pt>
                <c:pt idx="426">
                  <c:v>-2.47872</c:v>
                </c:pt>
                <c:pt idx="427">
                  <c:v>-2.4722</c:v>
                </c:pt>
                <c:pt idx="428">
                  <c:v>-2.4138600000000001</c:v>
                </c:pt>
                <c:pt idx="429">
                  <c:v>-2.4514199999999997</c:v>
                </c:pt>
                <c:pt idx="430">
                  <c:v>-2.4924399999999998</c:v>
                </c:pt>
                <c:pt idx="431">
                  <c:v>-2.4790999999999999</c:v>
                </c:pt>
                <c:pt idx="432">
                  <c:v>-2.38144</c:v>
                </c:pt>
                <c:pt idx="433">
                  <c:v>-2.42916</c:v>
                </c:pt>
                <c:pt idx="434">
                  <c:v>-2.3364799999999999</c:v>
                </c:pt>
                <c:pt idx="435">
                  <c:v>-2.36314</c:v>
                </c:pt>
                <c:pt idx="436">
                  <c:v>-2.3974599999999997</c:v>
                </c:pt>
                <c:pt idx="437">
                  <c:v>-2.40754</c:v>
                </c:pt>
                <c:pt idx="438">
                  <c:v>-2.3708200000000001</c:v>
                </c:pt>
                <c:pt idx="439">
                  <c:v>-2.33134</c:v>
                </c:pt>
                <c:pt idx="440">
                  <c:v>-2.39676</c:v>
                </c:pt>
                <c:pt idx="441">
                  <c:v>-2.4546199999999998</c:v>
                </c:pt>
                <c:pt idx="442">
                  <c:v>-2.5018400000000001</c:v>
                </c:pt>
                <c:pt idx="443">
                  <c:v>-2.4582600000000001</c:v>
                </c:pt>
                <c:pt idx="444">
                  <c:v>-2.5466799999999998</c:v>
                </c:pt>
                <c:pt idx="445">
                  <c:v>-2.5268000000000002</c:v>
                </c:pt>
                <c:pt idx="446">
                  <c:v>-2.4838399999999998</c:v>
                </c:pt>
                <c:pt idx="447">
                  <c:v>-2.4290600000000002</c:v>
                </c:pt>
                <c:pt idx="448">
                  <c:v>-2.5199199999999999</c:v>
                </c:pt>
                <c:pt idx="449">
                  <c:v>-2.47282</c:v>
                </c:pt>
                <c:pt idx="450">
                  <c:v>-2.4834000000000001</c:v>
                </c:pt>
                <c:pt idx="451">
                  <c:v>-2.48814</c:v>
                </c:pt>
                <c:pt idx="452">
                  <c:v>-2.47994</c:v>
                </c:pt>
                <c:pt idx="453">
                  <c:v>-2.5282200000000001</c:v>
                </c:pt>
                <c:pt idx="454">
                  <c:v>-2.50806</c:v>
                </c:pt>
                <c:pt idx="455">
                  <c:v>-2.5025400000000002</c:v>
                </c:pt>
                <c:pt idx="456">
                  <c:v>-2.4958999999999998</c:v>
                </c:pt>
                <c:pt idx="457">
                  <c:v>-2.4735199999999997</c:v>
                </c:pt>
                <c:pt idx="458">
                  <c:v>-2.5612200000000001</c:v>
                </c:pt>
                <c:pt idx="459">
                  <c:v>-2.57118</c:v>
                </c:pt>
                <c:pt idx="460">
                  <c:v>-2.5395799999999999</c:v>
                </c:pt>
                <c:pt idx="461">
                  <c:v>-2.5411000000000001</c:v>
                </c:pt>
                <c:pt idx="462">
                  <c:v>-2.5438999999999998</c:v>
                </c:pt>
                <c:pt idx="463">
                  <c:v>-2.5913599999999999</c:v>
                </c:pt>
                <c:pt idx="464">
                  <c:v>-2.5590599999999997</c:v>
                </c:pt>
                <c:pt idx="465">
                  <c:v>-2.57172</c:v>
                </c:pt>
                <c:pt idx="466">
                  <c:v>-2.6063800000000001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887-46B8-B4BE-263C065CB0DA}"/>
            </c:ext>
          </c:extLst>
        </c:ser>
        <c:ser>
          <c:idx val="1"/>
          <c:order val="1"/>
          <c:tx>
            <c:strRef>
              <c:f>WT!$C$1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WT!$A$2:$A$477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WT!$C$2:$C$477</c:f>
              <c:numCache>
                <c:formatCode>General</c:formatCode>
                <c:ptCount val="476"/>
                <c:pt idx="0">
                  <c:v>3.9173799999999995E-2</c:v>
                </c:pt>
                <c:pt idx="1">
                  <c:v>-2.7903799999999999E-2</c:v>
                </c:pt>
                <c:pt idx="2">
                  <c:v>2.6124599999999998E-2</c:v>
                </c:pt>
                <c:pt idx="3">
                  <c:v>6.9007799999999994E-2</c:v>
                </c:pt>
                <c:pt idx="4">
                  <c:v>7.0765599999999998E-2</c:v>
                </c:pt>
                <c:pt idx="5">
                  <c:v>4.0577600000000005E-2</c:v>
                </c:pt>
                <c:pt idx="6">
                  <c:v>-7.3104799999999994E-3</c:v>
                </c:pt>
                <c:pt idx="7">
                  <c:v>8.5464399999999989E-3</c:v>
                </c:pt>
                <c:pt idx="8">
                  <c:v>3.2484400000000004E-2</c:v>
                </c:pt>
                <c:pt idx="9">
                  <c:v>3.0410800000000003E-3</c:v>
                </c:pt>
                <c:pt idx="10">
                  <c:v>-2.6718200000000001E-3</c:v>
                </c:pt>
                <c:pt idx="11">
                  <c:v>4.3385400000000005E-2</c:v>
                </c:pt>
                <c:pt idx="12">
                  <c:v>0.1238906</c:v>
                </c:pt>
                <c:pt idx="13">
                  <c:v>0.27951800000000004</c:v>
                </c:pt>
                <c:pt idx="14">
                  <c:v>-4.4615200000000001E-2</c:v>
                </c:pt>
                <c:pt idx="15">
                  <c:v>-0.21169199999999999</c:v>
                </c:pt>
                <c:pt idx="16">
                  <c:v>-0.22653599999999999</c:v>
                </c:pt>
                <c:pt idx="17">
                  <c:v>-0.25661400000000001</c:v>
                </c:pt>
                <c:pt idx="18">
                  <c:v>-0.23727800000000002</c:v>
                </c:pt>
                <c:pt idx="19">
                  <c:v>-0.48868200000000001</c:v>
                </c:pt>
                <c:pt idx="20">
                  <c:v>0.31495600000000001</c:v>
                </c:pt>
                <c:pt idx="21">
                  <c:v>0.20721599999999998</c:v>
                </c:pt>
                <c:pt idx="22">
                  <c:v>0.11076820000000001</c:v>
                </c:pt>
                <c:pt idx="23">
                  <c:v>8.9796399999999998E-2</c:v>
                </c:pt>
                <c:pt idx="24">
                  <c:v>2.9872199999999998E-2</c:v>
                </c:pt>
                <c:pt idx="25">
                  <c:v>6.0572800000000003E-2</c:v>
                </c:pt>
                <c:pt idx="26">
                  <c:v>5.7765200000000003E-2</c:v>
                </c:pt>
                <c:pt idx="27">
                  <c:v>3.68302E-2</c:v>
                </c:pt>
                <c:pt idx="28">
                  <c:v>-2.9148800000000002E-2</c:v>
                </c:pt>
                <c:pt idx="29" formatCode="0.00E+00">
                  <c:v>-1.219178E-3</c:v>
                </c:pt>
                <c:pt idx="30">
                  <c:v>-3.5362199999999996E-2</c:v>
                </c:pt>
                <c:pt idx="31">
                  <c:v>-1.7906180000000001E-2</c:v>
                </c:pt>
                <c:pt idx="32">
                  <c:v>4.77676E-2</c:v>
                </c:pt>
                <c:pt idx="33">
                  <c:v>3.08854E-2</c:v>
                </c:pt>
                <c:pt idx="34">
                  <c:v>-3.9169399999999998E-3</c:v>
                </c:pt>
                <c:pt idx="35">
                  <c:v>-1.2828059999999999E-2</c:v>
                </c:pt>
                <c:pt idx="36">
                  <c:v>-2.5401400000000001E-2</c:v>
                </c:pt>
                <c:pt idx="37">
                  <c:v>-9.6542399999999997E-3</c:v>
                </c:pt>
                <c:pt idx="38">
                  <c:v>4.8721399999999996E-3</c:v>
                </c:pt>
                <c:pt idx="39">
                  <c:v>3.0580200000000002E-2</c:v>
                </c:pt>
                <c:pt idx="40">
                  <c:v>9.0103199999999987E-3</c:v>
                </c:pt>
                <c:pt idx="41">
                  <c:v>7.3379600000000001E-3</c:v>
                </c:pt>
                <c:pt idx="42">
                  <c:v>-5.7591199999999995E-2</c:v>
                </c:pt>
                <c:pt idx="43">
                  <c:v>-1.1216739999999999E-2</c:v>
                </c:pt>
                <c:pt idx="44">
                  <c:v>-1.9114680000000002E-2</c:v>
                </c:pt>
                <c:pt idx="45">
                  <c:v>-1.7002860000000002E-2</c:v>
                </c:pt>
                <c:pt idx="46">
                  <c:v>4.0223599999999998E-2</c:v>
                </c:pt>
                <c:pt idx="47">
                  <c:v>2.8700199999999999E-2</c:v>
                </c:pt>
                <c:pt idx="48">
                  <c:v>-7.3374999999999996E-2</c:v>
                </c:pt>
                <c:pt idx="49">
                  <c:v>-2.2740199999999999E-2</c:v>
                </c:pt>
                <c:pt idx="50">
                  <c:v>0.1069474</c:v>
                </c:pt>
                <c:pt idx="51">
                  <c:v>9.9867200000000003E-2</c:v>
                </c:pt>
                <c:pt idx="52">
                  <c:v>-0.24418799999999999</c:v>
                </c:pt>
                <c:pt idx="53">
                  <c:v>-1.3383720000000001</c:v>
                </c:pt>
                <c:pt idx="54">
                  <c:v>-0.38407399999999997</c:v>
                </c:pt>
                <c:pt idx="55">
                  <c:v>0.10186919999999999</c:v>
                </c:pt>
                <c:pt idx="56">
                  <c:v>-0.213952</c:v>
                </c:pt>
                <c:pt idx="57">
                  <c:v>-0.43625999999999998</c:v>
                </c:pt>
                <c:pt idx="58">
                  <c:v>-0.490008</c:v>
                </c:pt>
                <c:pt idx="59">
                  <c:v>-0.59559800000000007</c:v>
                </c:pt>
                <c:pt idx="60">
                  <c:v>-0.73919000000000001</c:v>
                </c:pt>
                <c:pt idx="61">
                  <c:v>-0.83383600000000002</c:v>
                </c:pt>
                <c:pt idx="62">
                  <c:v>-0.89805800000000002</c:v>
                </c:pt>
                <c:pt idx="63">
                  <c:v>-0.93388000000000004</c:v>
                </c:pt>
                <c:pt idx="64">
                  <c:v>-0.97141599999999995</c:v>
                </c:pt>
                <c:pt idx="65">
                  <c:v>-1.038176</c:v>
                </c:pt>
                <c:pt idx="66">
                  <c:v>-1.0699700000000001</c:v>
                </c:pt>
                <c:pt idx="67">
                  <c:v>-1.115324</c:v>
                </c:pt>
                <c:pt idx="68">
                  <c:v>-1.136028</c:v>
                </c:pt>
                <c:pt idx="69">
                  <c:v>-1.2986059999999999</c:v>
                </c:pt>
                <c:pt idx="70">
                  <c:v>-1.2747360000000001</c:v>
                </c:pt>
                <c:pt idx="71">
                  <c:v>-1.352044</c:v>
                </c:pt>
                <c:pt idx="72">
                  <c:v>-1.3315360000000001</c:v>
                </c:pt>
                <c:pt idx="73">
                  <c:v>-1.305088</c:v>
                </c:pt>
                <c:pt idx="74">
                  <c:v>-1.335008</c:v>
                </c:pt>
                <c:pt idx="75">
                  <c:v>-1.2927040000000001</c:v>
                </c:pt>
                <c:pt idx="76">
                  <c:v>-1.344346</c:v>
                </c:pt>
                <c:pt idx="77">
                  <c:v>-1.429856</c:v>
                </c:pt>
                <c:pt idx="78">
                  <c:v>-1.452318</c:v>
                </c:pt>
                <c:pt idx="79">
                  <c:v>-1.5148540000000001</c:v>
                </c:pt>
                <c:pt idx="80">
                  <c:v>-1.4949319999999999</c:v>
                </c:pt>
                <c:pt idx="81">
                  <c:v>-1.5503640000000001</c:v>
                </c:pt>
                <c:pt idx="82">
                  <c:v>-1.5704819999999999</c:v>
                </c:pt>
                <c:pt idx="83">
                  <c:v>-1.57368</c:v>
                </c:pt>
                <c:pt idx="84">
                  <c:v>-1.694774</c:v>
                </c:pt>
                <c:pt idx="85">
                  <c:v>-1.8070840000000001</c:v>
                </c:pt>
                <c:pt idx="86">
                  <c:v>-1.8005600000000002</c:v>
                </c:pt>
                <c:pt idx="87">
                  <c:v>-1.77501</c:v>
                </c:pt>
                <c:pt idx="88">
                  <c:v>-1.748802</c:v>
                </c:pt>
                <c:pt idx="89">
                  <c:v>-1.7682120000000001</c:v>
                </c:pt>
                <c:pt idx="90">
                  <c:v>-1.8484120000000002</c:v>
                </c:pt>
                <c:pt idx="91">
                  <c:v>-1.8443460000000003</c:v>
                </c:pt>
                <c:pt idx="92">
                  <c:v>-1.8534900000000001</c:v>
                </c:pt>
                <c:pt idx="93">
                  <c:v>-1.8372360000000001</c:v>
                </c:pt>
                <c:pt idx="94">
                  <c:v>-1.9126699999999999</c:v>
                </c:pt>
                <c:pt idx="95">
                  <c:v>-1.9716899999999999</c:v>
                </c:pt>
                <c:pt idx="96">
                  <c:v>-2.06176</c:v>
                </c:pt>
                <c:pt idx="97">
                  <c:v>-2.06216</c:v>
                </c:pt>
                <c:pt idx="98">
                  <c:v>-2.16622</c:v>
                </c:pt>
                <c:pt idx="99">
                  <c:v>-2.3347799999999999</c:v>
                </c:pt>
                <c:pt idx="100">
                  <c:v>-2.3557200000000003</c:v>
                </c:pt>
                <c:pt idx="101">
                  <c:v>-2.3661400000000001</c:v>
                </c:pt>
                <c:pt idx="102">
                  <c:v>-2.4428200000000002</c:v>
                </c:pt>
                <c:pt idx="103">
                  <c:v>-2.4184799999999997</c:v>
                </c:pt>
                <c:pt idx="104">
                  <c:v>-2.4413</c:v>
                </c:pt>
                <c:pt idx="105">
                  <c:v>-2.5231000000000003</c:v>
                </c:pt>
                <c:pt idx="106">
                  <c:v>-2.4815800000000001</c:v>
                </c:pt>
                <c:pt idx="107">
                  <c:v>-2.4210199999999999</c:v>
                </c:pt>
                <c:pt idx="108">
                  <c:v>-2.48712</c:v>
                </c:pt>
                <c:pt idx="109">
                  <c:v>-2.5969600000000002</c:v>
                </c:pt>
                <c:pt idx="110">
                  <c:v>-2.6484399999999999</c:v>
                </c:pt>
                <c:pt idx="111">
                  <c:v>-2.67502</c:v>
                </c:pt>
                <c:pt idx="112">
                  <c:v>-2.7656400000000003</c:v>
                </c:pt>
                <c:pt idx="113">
                  <c:v>-2.80002</c:v>
                </c:pt>
                <c:pt idx="114">
                  <c:v>-2.85032</c:v>
                </c:pt>
                <c:pt idx="115">
                  <c:v>-2.89364</c:v>
                </c:pt>
                <c:pt idx="116">
                  <c:v>-2.9338000000000002</c:v>
                </c:pt>
                <c:pt idx="117">
                  <c:v>-2.97688</c:v>
                </c:pt>
                <c:pt idx="118">
                  <c:v>-3.03884</c:v>
                </c:pt>
                <c:pt idx="119">
                  <c:v>-3.0446599999999999</c:v>
                </c:pt>
                <c:pt idx="120">
                  <c:v>-3.0938400000000001</c:v>
                </c:pt>
                <c:pt idx="121">
                  <c:v>-3.0493800000000002</c:v>
                </c:pt>
                <c:pt idx="122">
                  <c:v>-3.0751599999999999</c:v>
                </c:pt>
                <c:pt idx="123">
                  <c:v>-3.1879400000000002</c:v>
                </c:pt>
                <c:pt idx="124">
                  <c:v>-3.1518000000000002</c:v>
                </c:pt>
                <c:pt idx="125">
                  <c:v>-3.1450199999999997</c:v>
                </c:pt>
                <c:pt idx="126">
                  <c:v>-3.2095399999999996</c:v>
                </c:pt>
                <c:pt idx="127">
                  <c:v>-3.1825399999999999</c:v>
                </c:pt>
                <c:pt idx="128">
                  <c:v>-3.2213400000000001</c:v>
                </c:pt>
                <c:pt idx="129">
                  <c:v>-3.2387999999999999</c:v>
                </c:pt>
                <c:pt idx="130">
                  <c:v>-3.2201200000000001</c:v>
                </c:pt>
                <c:pt idx="131">
                  <c:v>-3.2658399999999999</c:v>
                </c:pt>
                <c:pt idx="132">
                  <c:v>-3.2516599999999998</c:v>
                </c:pt>
                <c:pt idx="133">
                  <c:v>-3.2928600000000001</c:v>
                </c:pt>
                <c:pt idx="134">
                  <c:v>-3.3187199999999999</c:v>
                </c:pt>
                <c:pt idx="135">
                  <c:v>-3.2858400000000003</c:v>
                </c:pt>
                <c:pt idx="136">
                  <c:v>-3.34388</c:v>
                </c:pt>
                <c:pt idx="137">
                  <c:v>-3.3301600000000002</c:v>
                </c:pt>
                <c:pt idx="138">
                  <c:v>-3.4367600000000005</c:v>
                </c:pt>
                <c:pt idx="139">
                  <c:v>-3.4297800000000001</c:v>
                </c:pt>
                <c:pt idx="140">
                  <c:v>-3.4654800000000003</c:v>
                </c:pt>
                <c:pt idx="141">
                  <c:v>-3.4629399999999997</c:v>
                </c:pt>
                <c:pt idx="142">
                  <c:v>-3.4362599999999999</c:v>
                </c:pt>
                <c:pt idx="143">
                  <c:v>-3.43994</c:v>
                </c:pt>
                <c:pt idx="144">
                  <c:v>-3.4491999999999998</c:v>
                </c:pt>
                <c:pt idx="145">
                  <c:v>-3.4449399999999999</c:v>
                </c:pt>
                <c:pt idx="146">
                  <c:v>-3.4699599999999995</c:v>
                </c:pt>
                <c:pt idx="147">
                  <c:v>-3.5171599999999996</c:v>
                </c:pt>
                <c:pt idx="148">
                  <c:v>-3.4803199999999999</c:v>
                </c:pt>
                <c:pt idx="149">
                  <c:v>-3.4790799999999997</c:v>
                </c:pt>
                <c:pt idx="150">
                  <c:v>-3.5331000000000001</c:v>
                </c:pt>
                <c:pt idx="151">
                  <c:v>-3.5207600000000001</c:v>
                </c:pt>
                <c:pt idx="152">
                  <c:v>-3.53782</c:v>
                </c:pt>
                <c:pt idx="153">
                  <c:v>-3.6457600000000001</c:v>
                </c:pt>
                <c:pt idx="154">
                  <c:v>-3.5630200000000003</c:v>
                </c:pt>
                <c:pt idx="155">
                  <c:v>-3.6549</c:v>
                </c:pt>
                <c:pt idx="156">
                  <c:v>-3.6336799999999996</c:v>
                </c:pt>
                <c:pt idx="157">
                  <c:v>-3.7097799999999999</c:v>
                </c:pt>
                <c:pt idx="158">
                  <c:v>-3.6954000000000002</c:v>
                </c:pt>
                <c:pt idx="159">
                  <c:v>-3.69814</c:v>
                </c:pt>
                <c:pt idx="160">
                  <c:v>-3.7015799999999999</c:v>
                </c:pt>
                <c:pt idx="161">
                  <c:v>-3.6234999999999999</c:v>
                </c:pt>
                <c:pt idx="162">
                  <c:v>-3.6491199999999999</c:v>
                </c:pt>
                <c:pt idx="163">
                  <c:v>-3.6345000000000001</c:v>
                </c:pt>
                <c:pt idx="164">
                  <c:v>-3.7083199999999996</c:v>
                </c:pt>
                <c:pt idx="165">
                  <c:v>-3.64154</c:v>
                </c:pt>
                <c:pt idx="166">
                  <c:v>-3.7558400000000001</c:v>
                </c:pt>
                <c:pt idx="167">
                  <c:v>-3.7695400000000001</c:v>
                </c:pt>
                <c:pt idx="168">
                  <c:v>-3.7605200000000005</c:v>
                </c:pt>
                <c:pt idx="169">
                  <c:v>-3.7739199999999995</c:v>
                </c:pt>
                <c:pt idx="170">
                  <c:v>-3.8150799999999996</c:v>
                </c:pt>
                <c:pt idx="171">
                  <c:v>-4.0140000000000002</c:v>
                </c:pt>
                <c:pt idx="172">
                  <c:v>-3.8988</c:v>
                </c:pt>
                <c:pt idx="173">
                  <c:v>-3.5386800000000003</c:v>
                </c:pt>
                <c:pt idx="174">
                  <c:v>-3.51376</c:v>
                </c:pt>
                <c:pt idx="175">
                  <c:v>-3.5150399999999999</c:v>
                </c:pt>
                <c:pt idx="176">
                  <c:v>-3.4779800000000001</c:v>
                </c:pt>
                <c:pt idx="177">
                  <c:v>-3.4325800000000002</c:v>
                </c:pt>
                <c:pt idx="178">
                  <c:v>-3.4102800000000002</c:v>
                </c:pt>
                <c:pt idx="179">
                  <c:v>-3.4359200000000003</c:v>
                </c:pt>
                <c:pt idx="180">
                  <c:v>-3.3520400000000001</c:v>
                </c:pt>
                <c:pt idx="181">
                  <c:v>-3.3340800000000002</c:v>
                </c:pt>
                <c:pt idx="182">
                  <c:v>-3.2956799999999999</c:v>
                </c:pt>
                <c:pt idx="183">
                  <c:v>-3.3248600000000001</c:v>
                </c:pt>
                <c:pt idx="184">
                  <c:v>-3.3008000000000002</c:v>
                </c:pt>
                <c:pt idx="185">
                  <c:v>-3.2290000000000001</c:v>
                </c:pt>
                <c:pt idx="186">
                  <c:v>-3.2184199999999996</c:v>
                </c:pt>
                <c:pt idx="187">
                  <c:v>-3.1183399999999999</c:v>
                </c:pt>
                <c:pt idx="188">
                  <c:v>-3.0845799999999999</c:v>
                </c:pt>
                <c:pt idx="189">
                  <c:v>-3.0540400000000001</c:v>
                </c:pt>
                <c:pt idx="190">
                  <c:v>-3.0667999999999997</c:v>
                </c:pt>
                <c:pt idx="191">
                  <c:v>-3.0847799999999999</c:v>
                </c:pt>
                <c:pt idx="192">
                  <c:v>-3.05572</c:v>
                </c:pt>
                <c:pt idx="193">
                  <c:v>-3.0365799999999998</c:v>
                </c:pt>
                <c:pt idx="194">
                  <c:v>-3.0005600000000001</c:v>
                </c:pt>
                <c:pt idx="195">
                  <c:v>-3.04338</c:v>
                </c:pt>
                <c:pt idx="196">
                  <c:v>-3.0916600000000001</c:v>
                </c:pt>
                <c:pt idx="197">
                  <c:v>-3.0036800000000001</c:v>
                </c:pt>
                <c:pt idx="198">
                  <c:v>-3.0296600000000002</c:v>
                </c:pt>
                <c:pt idx="199">
                  <c:v>-2.96692</c:v>
                </c:pt>
                <c:pt idx="200">
                  <c:v>-2.94868</c:v>
                </c:pt>
                <c:pt idx="201">
                  <c:v>-2.8832999999999998</c:v>
                </c:pt>
                <c:pt idx="202">
                  <c:v>-2.91032</c:v>
                </c:pt>
                <c:pt idx="203">
                  <c:v>-2.952</c:v>
                </c:pt>
                <c:pt idx="204">
                  <c:v>-2.9659400000000002</c:v>
                </c:pt>
                <c:pt idx="205">
                  <c:v>-2.9904800000000002</c:v>
                </c:pt>
                <c:pt idx="206">
                  <c:v>-2.9027799999999999</c:v>
                </c:pt>
                <c:pt idx="207">
                  <c:v>-2.9147799999999999</c:v>
                </c:pt>
                <c:pt idx="208">
                  <c:v>-2.91926</c:v>
                </c:pt>
                <c:pt idx="209">
                  <c:v>-2.8539599999999998</c:v>
                </c:pt>
                <c:pt idx="210">
                  <c:v>-2.8283</c:v>
                </c:pt>
                <c:pt idx="211">
                  <c:v>-2.79338</c:v>
                </c:pt>
                <c:pt idx="212">
                  <c:v>-2.7906</c:v>
                </c:pt>
                <c:pt idx="213">
                  <c:v>-2.81494</c:v>
                </c:pt>
                <c:pt idx="214">
                  <c:v>-2.8351999999999999</c:v>
                </c:pt>
                <c:pt idx="215">
                  <c:v>-2.8094600000000001</c:v>
                </c:pt>
                <c:pt idx="216">
                  <c:v>-2.8024</c:v>
                </c:pt>
                <c:pt idx="217">
                  <c:v>-2.8102</c:v>
                </c:pt>
                <c:pt idx="218">
                  <c:v>-2.7875199999999998</c:v>
                </c:pt>
                <c:pt idx="219">
                  <c:v>-2.8269200000000003</c:v>
                </c:pt>
                <c:pt idx="220">
                  <c:v>-2.7656000000000001</c:v>
                </c:pt>
                <c:pt idx="221">
                  <c:v>-2.8058000000000001</c:v>
                </c:pt>
                <c:pt idx="222">
                  <c:v>-2.7611400000000001</c:v>
                </c:pt>
                <c:pt idx="223">
                  <c:v>-2.7885200000000001</c:v>
                </c:pt>
                <c:pt idx="224">
                  <c:v>-2.7645</c:v>
                </c:pt>
                <c:pt idx="225">
                  <c:v>-2.7161</c:v>
                </c:pt>
                <c:pt idx="226">
                  <c:v>-2.7246999999999999</c:v>
                </c:pt>
                <c:pt idx="227">
                  <c:v>-2.6767600000000003</c:v>
                </c:pt>
                <c:pt idx="228">
                  <c:v>-2.7381000000000002</c:v>
                </c:pt>
                <c:pt idx="229">
                  <c:v>-2.7250399999999999</c:v>
                </c:pt>
                <c:pt idx="230">
                  <c:v>-2.6962999999999999</c:v>
                </c:pt>
                <c:pt idx="231">
                  <c:v>-2.6734400000000003</c:v>
                </c:pt>
                <c:pt idx="232">
                  <c:v>-2.66838</c:v>
                </c:pt>
                <c:pt idx="233">
                  <c:v>-2.6566199999999998</c:v>
                </c:pt>
                <c:pt idx="234">
                  <c:v>-2.6699000000000002</c:v>
                </c:pt>
                <c:pt idx="235">
                  <c:v>-2.6561399999999997</c:v>
                </c:pt>
                <c:pt idx="236">
                  <c:v>-2.6284800000000001</c:v>
                </c:pt>
                <c:pt idx="237">
                  <c:v>-2.62548</c:v>
                </c:pt>
                <c:pt idx="238">
                  <c:v>-2.5817600000000001</c:v>
                </c:pt>
                <c:pt idx="239">
                  <c:v>-2.6854399999999998</c:v>
                </c:pt>
                <c:pt idx="240">
                  <c:v>-2.6191800000000001</c:v>
                </c:pt>
                <c:pt idx="241">
                  <c:v>-2.6056400000000002</c:v>
                </c:pt>
                <c:pt idx="242">
                  <c:v>-2.56142</c:v>
                </c:pt>
                <c:pt idx="243">
                  <c:v>-2.5425</c:v>
                </c:pt>
                <c:pt idx="244">
                  <c:v>-2.57626</c:v>
                </c:pt>
                <c:pt idx="245">
                  <c:v>-2.55396</c:v>
                </c:pt>
                <c:pt idx="246">
                  <c:v>-2.6197399999999997</c:v>
                </c:pt>
                <c:pt idx="247">
                  <c:v>-2.6028199999999999</c:v>
                </c:pt>
                <c:pt idx="248">
                  <c:v>-2.5556000000000001</c:v>
                </c:pt>
                <c:pt idx="249">
                  <c:v>-2.5813800000000002</c:v>
                </c:pt>
                <c:pt idx="250">
                  <c:v>-2.5644999999999998</c:v>
                </c:pt>
                <c:pt idx="251">
                  <c:v>-2.5114999999999998</c:v>
                </c:pt>
                <c:pt idx="252">
                  <c:v>-2.5610200000000001</c:v>
                </c:pt>
                <c:pt idx="253">
                  <c:v>-2.55158</c:v>
                </c:pt>
                <c:pt idx="254">
                  <c:v>-2.5267600000000003</c:v>
                </c:pt>
                <c:pt idx="255">
                  <c:v>-2.5236799999999997</c:v>
                </c:pt>
                <c:pt idx="256">
                  <c:v>-2.5217999999999998</c:v>
                </c:pt>
                <c:pt idx="257">
                  <c:v>-2.4941199999999997</c:v>
                </c:pt>
                <c:pt idx="258">
                  <c:v>-2.55036</c:v>
                </c:pt>
                <c:pt idx="259">
                  <c:v>-2.5602</c:v>
                </c:pt>
                <c:pt idx="260">
                  <c:v>-2.4697</c:v>
                </c:pt>
                <c:pt idx="261">
                  <c:v>-2.4881799999999998</c:v>
                </c:pt>
                <c:pt idx="262">
                  <c:v>-2.5319600000000002</c:v>
                </c:pt>
                <c:pt idx="263">
                  <c:v>-2.4472800000000001</c:v>
                </c:pt>
                <c:pt idx="264">
                  <c:v>-2.5024999999999999</c:v>
                </c:pt>
                <c:pt idx="265">
                  <c:v>-2.4619200000000001</c:v>
                </c:pt>
                <c:pt idx="266">
                  <c:v>-2.4577</c:v>
                </c:pt>
                <c:pt idx="267">
                  <c:v>-2.4711799999999999</c:v>
                </c:pt>
                <c:pt idx="268">
                  <c:v>-2.4782599999999997</c:v>
                </c:pt>
                <c:pt idx="269">
                  <c:v>-2.4691800000000002</c:v>
                </c:pt>
                <c:pt idx="270">
                  <c:v>-2.45966</c:v>
                </c:pt>
                <c:pt idx="271">
                  <c:v>-2.5022799999999998</c:v>
                </c:pt>
                <c:pt idx="272">
                  <c:v>-2.4519200000000003</c:v>
                </c:pt>
                <c:pt idx="273">
                  <c:v>-2.4486400000000001</c:v>
                </c:pt>
                <c:pt idx="274">
                  <c:v>-2.4163399999999999</c:v>
                </c:pt>
                <c:pt idx="275">
                  <c:v>-2.41926</c:v>
                </c:pt>
                <c:pt idx="276">
                  <c:v>-2.4709399999999997</c:v>
                </c:pt>
                <c:pt idx="277">
                  <c:v>-2.4493400000000003</c:v>
                </c:pt>
                <c:pt idx="278">
                  <c:v>-2.51126</c:v>
                </c:pt>
                <c:pt idx="279">
                  <c:v>-2.4093800000000001</c:v>
                </c:pt>
                <c:pt idx="280">
                  <c:v>-2.4102399999999999</c:v>
                </c:pt>
                <c:pt idx="281">
                  <c:v>-2.46556</c:v>
                </c:pt>
                <c:pt idx="282">
                  <c:v>-2.4420000000000002</c:v>
                </c:pt>
                <c:pt idx="283">
                  <c:v>-2.41818</c:v>
                </c:pt>
                <c:pt idx="284">
                  <c:v>-2.3834399999999998</c:v>
                </c:pt>
                <c:pt idx="285">
                  <c:v>-2.3858600000000001</c:v>
                </c:pt>
                <c:pt idx="286">
                  <c:v>-2.42388</c:v>
                </c:pt>
                <c:pt idx="287">
                  <c:v>-2.3878599999999999</c:v>
                </c:pt>
                <c:pt idx="288">
                  <c:v>-2.4377</c:v>
                </c:pt>
                <c:pt idx="289">
                  <c:v>-2.3807200000000002</c:v>
                </c:pt>
                <c:pt idx="290">
                  <c:v>-2.35364</c:v>
                </c:pt>
                <c:pt idx="291">
                  <c:v>-2.3079000000000001</c:v>
                </c:pt>
                <c:pt idx="292">
                  <c:v>-2.3361799999999997</c:v>
                </c:pt>
                <c:pt idx="293">
                  <c:v>-2.3449400000000002</c:v>
                </c:pt>
                <c:pt idx="294">
                  <c:v>-2.4004400000000001</c:v>
                </c:pt>
                <c:pt idx="295">
                  <c:v>-2.4794200000000002</c:v>
                </c:pt>
                <c:pt idx="296">
                  <c:v>-2.4250400000000001</c:v>
                </c:pt>
                <c:pt idx="297">
                  <c:v>-2.4494599999999997</c:v>
                </c:pt>
                <c:pt idx="298">
                  <c:v>-2.4117000000000002</c:v>
                </c:pt>
                <c:pt idx="299">
                  <c:v>-2.40618</c:v>
                </c:pt>
                <c:pt idx="300">
                  <c:v>-2.26918</c:v>
                </c:pt>
                <c:pt idx="301">
                  <c:v>-2.2699600000000002</c:v>
                </c:pt>
                <c:pt idx="302">
                  <c:v>-2.2738399999999999</c:v>
                </c:pt>
                <c:pt idx="303">
                  <c:v>-2.30166</c:v>
                </c:pt>
                <c:pt idx="304">
                  <c:v>-2.2665800000000003</c:v>
                </c:pt>
                <c:pt idx="305">
                  <c:v>-2.2590399999999997</c:v>
                </c:pt>
                <c:pt idx="306">
                  <c:v>-2.2686800000000003</c:v>
                </c:pt>
                <c:pt idx="307">
                  <c:v>-2.3155999999999999</c:v>
                </c:pt>
                <c:pt idx="308">
                  <c:v>-2.3022</c:v>
                </c:pt>
                <c:pt idx="309">
                  <c:v>-2.3063799999999999</c:v>
                </c:pt>
                <c:pt idx="310">
                  <c:v>-2.2812999999999999</c:v>
                </c:pt>
                <c:pt idx="311">
                  <c:v>-2.3474200000000001</c:v>
                </c:pt>
                <c:pt idx="312">
                  <c:v>-2.3492000000000002</c:v>
                </c:pt>
                <c:pt idx="313">
                  <c:v>-2.3543799999999999</c:v>
                </c:pt>
                <c:pt idx="314">
                  <c:v>-2.3645</c:v>
                </c:pt>
                <c:pt idx="315">
                  <c:v>-2.27732</c:v>
                </c:pt>
                <c:pt idx="316">
                  <c:v>-2.27922</c:v>
                </c:pt>
                <c:pt idx="317">
                  <c:v>-2.3158400000000001</c:v>
                </c:pt>
                <c:pt idx="318">
                  <c:v>-2.3038400000000001</c:v>
                </c:pt>
                <c:pt idx="319">
                  <c:v>-2.2972000000000001</c:v>
                </c:pt>
                <c:pt idx="320">
                  <c:v>-2.3018000000000001</c:v>
                </c:pt>
                <c:pt idx="321">
                  <c:v>-2.2487200000000001</c:v>
                </c:pt>
                <c:pt idx="322">
                  <c:v>-2.3475000000000001</c:v>
                </c:pt>
                <c:pt idx="323">
                  <c:v>-2.28138</c:v>
                </c:pt>
                <c:pt idx="324">
                  <c:v>-2.2673999999999999</c:v>
                </c:pt>
                <c:pt idx="325">
                  <c:v>-2.2431399999999999</c:v>
                </c:pt>
                <c:pt idx="326">
                  <c:v>-2.24688</c:v>
                </c:pt>
                <c:pt idx="327">
                  <c:v>-2.2833800000000002</c:v>
                </c:pt>
                <c:pt idx="328">
                  <c:v>-2.3083999999999998</c:v>
                </c:pt>
                <c:pt idx="329">
                  <c:v>-2.2938800000000001</c:v>
                </c:pt>
                <c:pt idx="330">
                  <c:v>-2.2923200000000001</c:v>
                </c:pt>
                <c:pt idx="331">
                  <c:v>-2.2897400000000001</c:v>
                </c:pt>
                <c:pt idx="332">
                  <c:v>-2.3146999999999998</c:v>
                </c:pt>
                <c:pt idx="333">
                  <c:v>-2.2152000000000003</c:v>
                </c:pt>
                <c:pt idx="334">
                  <c:v>-2.2518799999999999</c:v>
                </c:pt>
                <c:pt idx="335">
                  <c:v>-2.2349199999999998</c:v>
                </c:pt>
                <c:pt idx="336">
                  <c:v>-2.2320799999999998</c:v>
                </c:pt>
                <c:pt idx="337">
                  <c:v>-2.1811800000000003</c:v>
                </c:pt>
                <c:pt idx="338">
                  <c:v>-2.1739999999999999</c:v>
                </c:pt>
                <c:pt idx="339">
                  <c:v>-2.2514600000000002</c:v>
                </c:pt>
                <c:pt idx="340">
                  <c:v>-2.2277800000000001</c:v>
                </c:pt>
                <c:pt idx="341">
                  <c:v>-2.22892</c:v>
                </c:pt>
                <c:pt idx="342">
                  <c:v>-2.2495400000000001</c:v>
                </c:pt>
                <c:pt idx="343">
                  <c:v>-2.2080200000000003</c:v>
                </c:pt>
                <c:pt idx="344">
                  <c:v>-2.2263000000000002</c:v>
                </c:pt>
                <c:pt idx="345">
                  <c:v>-2.2370000000000001</c:v>
                </c:pt>
                <c:pt idx="346">
                  <c:v>-2.26078</c:v>
                </c:pt>
                <c:pt idx="347">
                  <c:v>-2.2771999999999997</c:v>
                </c:pt>
                <c:pt idx="348">
                  <c:v>-2.19408</c:v>
                </c:pt>
                <c:pt idx="349">
                  <c:v>-2.2376</c:v>
                </c:pt>
                <c:pt idx="350">
                  <c:v>-2.2513000000000001</c:v>
                </c:pt>
                <c:pt idx="351">
                  <c:v>-2.1851600000000002</c:v>
                </c:pt>
                <c:pt idx="352">
                  <c:v>-2.2000199999999999</c:v>
                </c:pt>
                <c:pt idx="353">
                  <c:v>-2.2138</c:v>
                </c:pt>
                <c:pt idx="354">
                  <c:v>-2.2356400000000001</c:v>
                </c:pt>
                <c:pt idx="355">
                  <c:v>-2.2350599999999998</c:v>
                </c:pt>
                <c:pt idx="356">
                  <c:v>-2.2324000000000002</c:v>
                </c:pt>
                <c:pt idx="357">
                  <c:v>-2.2123599999999999</c:v>
                </c:pt>
                <c:pt idx="358">
                  <c:v>-2.2293399999999997</c:v>
                </c:pt>
                <c:pt idx="359">
                  <c:v>-2.2555199999999997</c:v>
                </c:pt>
                <c:pt idx="360">
                  <c:v>-2.2082600000000001</c:v>
                </c:pt>
                <c:pt idx="361">
                  <c:v>-2.16188</c:v>
                </c:pt>
                <c:pt idx="362">
                  <c:v>-2.19916</c:v>
                </c:pt>
                <c:pt idx="363">
                  <c:v>-2.20106</c:v>
                </c:pt>
                <c:pt idx="364">
                  <c:v>-2.2213400000000001</c:v>
                </c:pt>
                <c:pt idx="365">
                  <c:v>-2.1690399999999999</c:v>
                </c:pt>
                <c:pt idx="366">
                  <c:v>-2.1478200000000003</c:v>
                </c:pt>
                <c:pt idx="367">
                  <c:v>-2.1448200000000002</c:v>
                </c:pt>
                <c:pt idx="368">
                  <c:v>-2.1519200000000001</c:v>
                </c:pt>
                <c:pt idx="369">
                  <c:v>-2.1508400000000001</c:v>
                </c:pt>
                <c:pt idx="370">
                  <c:v>-2.1359400000000002</c:v>
                </c:pt>
                <c:pt idx="371">
                  <c:v>-2.1926200000000002</c:v>
                </c:pt>
                <c:pt idx="372">
                  <c:v>-2.1567400000000001</c:v>
                </c:pt>
                <c:pt idx="373">
                  <c:v>-2.1669200000000002</c:v>
                </c:pt>
                <c:pt idx="374">
                  <c:v>-2.1602000000000001</c:v>
                </c:pt>
                <c:pt idx="375">
                  <c:v>-2.1651199999999999</c:v>
                </c:pt>
                <c:pt idx="376">
                  <c:v>-2.1250200000000001</c:v>
                </c:pt>
                <c:pt idx="377">
                  <c:v>-2.1553200000000001</c:v>
                </c:pt>
                <c:pt idx="378">
                  <c:v>-2.3361399999999999</c:v>
                </c:pt>
                <c:pt idx="379">
                  <c:v>-2.4865400000000002</c:v>
                </c:pt>
                <c:pt idx="380">
                  <c:v>-2.0712199999999998</c:v>
                </c:pt>
                <c:pt idx="381">
                  <c:v>-1.8048139999999999</c:v>
                </c:pt>
                <c:pt idx="382">
                  <c:v>-2.0898599999999998</c:v>
                </c:pt>
                <c:pt idx="383">
                  <c:v>-2.07884</c:v>
                </c:pt>
                <c:pt idx="384">
                  <c:v>-2.0950199999999999</c:v>
                </c:pt>
                <c:pt idx="385">
                  <c:v>-2.1260599999999998</c:v>
                </c:pt>
                <c:pt idx="386">
                  <c:v>-2.1210200000000001</c:v>
                </c:pt>
                <c:pt idx="387">
                  <c:v>-2.1382400000000001</c:v>
                </c:pt>
                <c:pt idx="388">
                  <c:v>-2.14392</c:v>
                </c:pt>
                <c:pt idx="389">
                  <c:v>-1.854778</c:v>
                </c:pt>
                <c:pt idx="390">
                  <c:v>-2.2511399999999999</c:v>
                </c:pt>
                <c:pt idx="391">
                  <c:v>-2.2204799999999998</c:v>
                </c:pt>
                <c:pt idx="392">
                  <c:v>-2.4104000000000001</c:v>
                </c:pt>
                <c:pt idx="393">
                  <c:v>-2.1996200000000004</c:v>
                </c:pt>
                <c:pt idx="394">
                  <c:v>-2.0956800000000002</c:v>
                </c:pt>
                <c:pt idx="395">
                  <c:v>-2.08786</c:v>
                </c:pt>
                <c:pt idx="396">
                  <c:v>-2.1109400000000003</c:v>
                </c:pt>
                <c:pt idx="397">
                  <c:v>-2.1347800000000001</c:v>
                </c:pt>
                <c:pt idx="398">
                  <c:v>-2.1399400000000002</c:v>
                </c:pt>
                <c:pt idx="399">
                  <c:v>-2.1413799999999998</c:v>
                </c:pt>
                <c:pt idx="400">
                  <c:v>-2.1074000000000002</c:v>
                </c:pt>
                <c:pt idx="401">
                  <c:v>-2.0835599999999999</c:v>
                </c:pt>
                <c:pt idx="402">
                  <c:v>-2.1739600000000001</c:v>
                </c:pt>
                <c:pt idx="403">
                  <c:v>-2.1309399999999998</c:v>
                </c:pt>
                <c:pt idx="404">
                  <c:v>-2.1070000000000002</c:v>
                </c:pt>
                <c:pt idx="405">
                  <c:v>-2.1173200000000003</c:v>
                </c:pt>
                <c:pt idx="406">
                  <c:v>-2.1006</c:v>
                </c:pt>
                <c:pt idx="407">
                  <c:v>-2.0945799999999997</c:v>
                </c:pt>
                <c:pt idx="408">
                  <c:v>-2.1427800000000001</c:v>
                </c:pt>
                <c:pt idx="409">
                  <c:v>-2.1202800000000002</c:v>
                </c:pt>
                <c:pt idx="410">
                  <c:v>-2.1020799999999999</c:v>
                </c:pt>
                <c:pt idx="411">
                  <c:v>-2.1516600000000001</c:v>
                </c:pt>
                <c:pt idx="412">
                  <c:v>-2.1611400000000001</c:v>
                </c:pt>
                <c:pt idx="413">
                  <c:v>-2.1384799999999999</c:v>
                </c:pt>
                <c:pt idx="414">
                  <c:v>-2.1390799999999999</c:v>
                </c:pt>
                <c:pt idx="415">
                  <c:v>-2.1450399999999998</c:v>
                </c:pt>
                <c:pt idx="416">
                  <c:v>-2.1075200000000001</c:v>
                </c:pt>
                <c:pt idx="417">
                  <c:v>-2.1395399999999998</c:v>
                </c:pt>
                <c:pt idx="418">
                  <c:v>-2.1353599999999999</c:v>
                </c:pt>
                <c:pt idx="419">
                  <c:v>-2.1313400000000002</c:v>
                </c:pt>
                <c:pt idx="420">
                  <c:v>-2.12954</c:v>
                </c:pt>
                <c:pt idx="421">
                  <c:v>-2.1674800000000003</c:v>
                </c:pt>
                <c:pt idx="422">
                  <c:v>-2.16134</c:v>
                </c:pt>
                <c:pt idx="423">
                  <c:v>-2.1688400000000003</c:v>
                </c:pt>
                <c:pt idx="424">
                  <c:v>-2.1117599999999999</c:v>
                </c:pt>
                <c:pt idx="425">
                  <c:v>-2.0994599999999997</c:v>
                </c:pt>
                <c:pt idx="426">
                  <c:v>-2.0965400000000001</c:v>
                </c:pt>
                <c:pt idx="427">
                  <c:v>-2.1251600000000002</c:v>
                </c:pt>
                <c:pt idx="428">
                  <c:v>-2.1251000000000002</c:v>
                </c:pt>
                <c:pt idx="429">
                  <c:v>-2.1414599999999999</c:v>
                </c:pt>
                <c:pt idx="430">
                  <c:v>-2.1181399999999999</c:v>
                </c:pt>
                <c:pt idx="431">
                  <c:v>-2.1867000000000001</c:v>
                </c:pt>
                <c:pt idx="432">
                  <c:v>-2.1055599999999997</c:v>
                </c:pt>
                <c:pt idx="433">
                  <c:v>-2.08318</c:v>
                </c:pt>
                <c:pt idx="434">
                  <c:v>-2.1148199999999999</c:v>
                </c:pt>
                <c:pt idx="435">
                  <c:v>-2.1002800000000001</c:v>
                </c:pt>
                <c:pt idx="436">
                  <c:v>-2.1232600000000001</c:v>
                </c:pt>
                <c:pt idx="437">
                  <c:v>-2.1010999999999997</c:v>
                </c:pt>
                <c:pt idx="438">
                  <c:v>-2.1028600000000002</c:v>
                </c:pt>
                <c:pt idx="439">
                  <c:v>-2.1129799999999999</c:v>
                </c:pt>
                <c:pt idx="440">
                  <c:v>-2.0806800000000001</c:v>
                </c:pt>
                <c:pt idx="441">
                  <c:v>-2.1094599999999999</c:v>
                </c:pt>
                <c:pt idx="442">
                  <c:v>-2.12134</c:v>
                </c:pt>
                <c:pt idx="443">
                  <c:v>-2.1318799999999998</c:v>
                </c:pt>
                <c:pt idx="444">
                  <c:v>-2.1212599999999999</c:v>
                </c:pt>
                <c:pt idx="445">
                  <c:v>-2.1071200000000001</c:v>
                </c:pt>
                <c:pt idx="446">
                  <c:v>-2.1279399999999997</c:v>
                </c:pt>
                <c:pt idx="447">
                  <c:v>-2.1040000000000001</c:v>
                </c:pt>
                <c:pt idx="448">
                  <c:v>-2.08778</c:v>
                </c:pt>
                <c:pt idx="449">
                  <c:v>-2.0743</c:v>
                </c:pt>
                <c:pt idx="450">
                  <c:v>-2.1017600000000001</c:v>
                </c:pt>
                <c:pt idx="451">
                  <c:v>-2.1106400000000001</c:v>
                </c:pt>
                <c:pt idx="452">
                  <c:v>-2.1038000000000001</c:v>
                </c:pt>
                <c:pt idx="453">
                  <c:v>-2.1094999999999997</c:v>
                </c:pt>
                <c:pt idx="454">
                  <c:v>-2.10412</c:v>
                </c:pt>
                <c:pt idx="455">
                  <c:v>-2.1117999999999997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887-46B8-B4BE-263C065CB0DA}"/>
            </c:ext>
          </c:extLst>
        </c:ser>
        <c:ser>
          <c:idx val="2"/>
          <c:order val="2"/>
          <c:tx>
            <c:strRef>
              <c:f>WT!$D$1</c:f>
              <c:strCache>
                <c:ptCount val="1"/>
              </c:strCache>
            </c:strRef>
          </c:tx>
          <c:spPr>
            <a:ln w="19050" cap="rnd">
              <a:solidFill>
                <a:schemeClr val="accent3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WT!$A$2:$A$477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WT!$D$2:$D$477</c:f>
              <c:numCache>
                <c:formatCode>General</c:formatCode>
                <c:ptCount val="476"/>
                <c:pt idx="0">
                  <c:v>7.539080000000001E-3</c:v>
                </c:pt>
                <c:pt idx="1">
                  <c:v>1.1435560000000001E-2</c:v>
                </c:pt>
                <c:pt idx="2">
                  <c:v>8.544920000000001E-3</c:v>
                </c:pt>
                <c:pt idx="3">
                  <c:v>1.407716E-2</c:v>
                </c:pt>
                <c:pt idx="4">
                  <c:v>7.2509599999999994E-4</c:v>
                </c:pt>
                <c:pt idx="5">
                  <c:v>1.1084000000000001E-3</c:v>
                </c:pt>
                <c:pt idx="6">
                  <c:v>1.24292E-2</c:v>
                </c:pt>
                <c:pt idx="7">
                  <c:v>1.1108400000000001E-2</c:v>
                </c:pt>
                <c:pt idx="8">
                  <c:v>4.06252E-3</c:v>
                </c:pt>
                <c:pt idx="9">
                  <c:v>-4.4384799999999999E-3</c:v>
                </c:pt>
                <c:pt idx="10">
                  <c:v>-8.8378799999999993E-4</c:v>
                </c:pt>
                <c:pt idx="11">
                  <c:v>7.3974799999999997E-3</c:v>
                </c:pt>
                <c:pt idx="12" formatCode="0.00E+00">
                  <c:v>1.2976080000000001E-2</c:v>
                </c:pt>
                <c:pt idx="13">
                  <c:v>-1.5405279999999998E-3</c:v>
                </c:pt>
                <c:pt idx="14">
                  <c:v>1.6562479999999997E-2</c:v>
                </c:pt>
                <c:pt idx="15">
                  <c:v>7.9833999999999999E-3</c:v>
                </c:pt>
                <c:pt idx="16">
                  <c:v>6.8042000000000007E-3</c:v>
                </c:pt>
                <c:pt idx="17">
                  <c:v>1.3608400000000001E-2</c:v>
                </c:pt>
                <c:pt idx="18">
                  <c:v>1.4135760000000002E-3</c:v>
                </c:pt>
                <c:pt idx="19">
                  <c:v>7.7734400000000013E-3</c:v>
                </c:pt>
                <c:pt idx="20">
                  <c:v>-8.5937600000000002E-4</c:v>
                </c:pt>
                <c:pt idx="21">
                  <c:v>2.5073240000000004E-3</c:v>
                </c:pt>
                <c:pt idx="22">
                  <c:v>-7.8906400000000008E-3</c:v>
                </c:pt>
                <c:pt idx="23" formatCode="0.00E+00">
                  <c:v>-2.2805159999999998E-2</c:v>
                </c:pt>
                <c:pt idx="24">
                  <c:v>-1.372804E-2</c:v>
                </c:pt>
                <c:pt idx="25">
                  <c:v>-1.1516120000000001E-2</c:v>
                </c:pt>
                <c:pt idx="26">
                  <c:v>-1.186036E-2</c:v>
                </c:pt>
                <c:pt idx="27">
                  <c:v>-9.0796000000000002E-3</c:v>
                </c:pt>
                <c:pt idx="28">
                  <c:v>-1.2290039999999999E-2</c:v>
                </c:pt>
                <c:pt idx="29">
                  <c:v>-1.3806160000000001E-2</c:v>
                </c:pt>
                <c:pt idx="30">
                  <c:v>-1.3242199999999999E-2</c:v>
                </c:pt>
                <c:pt idx="31">
                  <c:v>-4.00148E-3</c:v>
                </c:pt>
                <c:pt idx="32">
                  <c:v>-8.2202000000000004E-3</c:v>
                </c:pt>
                <c:pt idx="33">
                  <c:v>-1.5625000000000001E-3</c:v>
                </c:pt>
                <c:pt idx="34">
                  <c:v>-1.4345720000000001E-2</c:v>
                </c:pt>
                <c:pt idx="35">
                  <c:v>-2.6171879999999999E-3</c:v>
                </c:pt>
                <c:pt idx="36">
                  <c:v>-1.7504880000000001E-3</c:v>
                </c:pt>
                <c:pt idx="37">
                  <c:v>3.0542000000000004E-3</c:v>
                </c:pt>
                <c:pt idx="38" formatCode="0.00E+00">
                  <c:v>1.52246E-2</c:v>
                </c:pt>
                <c:pt idx="39">
                  <c:v>1.3452159999999999E-2</c:v>
                </c:pt>
                <c:pt idx="40">
                  <c:v>-2.8906240000000001E-3</c:v>
                </c:pt>
                <c:pt idx="41">
                  <c:v>-1.0126960000000001E-2</c:v>
                </c:pt>
                <c:pt idx="42">
                  <c:v>-6.7749199999999994E-3</c:v>
                </c:pt>
                <c:pt idx="43">
                  <c:v>-1.1816400000000001E-3</c:v>
                </c:pt>
                <c:pt idx="44">
                  <c:v>-8.3520399999999998E-3</c:v>
                </c:pt>
                <c:pt idx="45">
                  <c:v>-5.1342799999999997E-3</c:v>
                </c:pt>
                <c:pt idx="46">
                  <c:v>-1.0227040000000001E-2</c:v>
                </c:pt>
                <c:pt idx="47">
                  <c:v>-4.3993999999999995E-3</c:v>
                </c:pt>
                <c:pt idx="48">
                  <c:v>2.7636719999999996E-3</c:v>
                </c:pt>
                <c:pt idx="49">
                  <c:v>-2.6806640000000001E-3</c:v>
                </c:pt>
                <c:pt idx="50">
                  <c:v>2.1499039999999997E-2</c:v>
                </c:pt>
                <c:pt idx="51">
                  <c:v>-3.3300800000000005E-3</c:v>
                </c:pt>
                <c:pt idx="52">
                  <c:v>-1.4648440000000002E-2</c:v>
                </c:pt>
                <c:pt idx="53">
                  <c:v>-5.47044E-2</c:v>
                </c:pt>
                <c:pt idx="54">
                  <c:v>-9.4579999999999997E-2</c:v>
                </c:pt>
                <c:pt idx="55">
                  <c:v>-0.1185716</c:v>
                </c:pt>
                <c:pt idx="56">
                  <c:v>-0.14318839999999999</c:v>
                </c:pt>
                <c:pt idx="57">
                  <c:v>-0.16773440000000001</c:v>
                </c:pt>
                <c:pt idx="58">
                  <c:v>-0.20393080000000002</c:v>
                </c:pt>
                <c:pt idx="59">
                  <c:v>-0.22218759999999999</c:v>
                </c:pt>
                <c:pt idx="60">
                  <c:v>-0.24441399999999999</c:v>
                </c:pt>
                <c:pt idx="61">
                  <c:v>-0.25779800000000003</c:v>
                </c:pt>
                <c:pt idx="62">
                  <c:v>-0.2732348</c:v>
                </c:pt>
                <c:pt idx="63">
                  <c:v>-0.2900488</c:v>
                </c:pt>
                <c:pt idx="64">
                  <c:v>-0.31224360000000001</c:v>
                </c:pt>
                <c:pt idx="65">
                  <c:v>-0.32800800000000002</c:v>
                </c:pt>
                <c:pt idx="66">
                  <c:v>-0.3417116</c:v>
                </c:pt>
                <c:pt idx="67">
                  <c:v>-0.3493848</c:v>
                </c:pt>
                <c:pt idx="68">
                  <c:v>-0.36773440000000002</c:v>
                </c:pt>
                <c:pt idx="69">
                  <c:v>-0.38033679999999997</c:v>
                </c:pt>
                <c:pt idx="70">
                  <c:v>-0.35208</c:v>
                </c:pt>
                <c:pt idx="71">
                  <c:v>-0.35135240000000001</c:v>
                </c:pt>
                <c:pt idx="72">
                  <c:v>-0.36292239999999998</c:v>
                </c:pt>
                <c:pt idx="73">
                  <c:v>-0.37238280000000001</c:v>
                </c:pt>
                <c:pt idx="74">
                  <c:v>-0.39076680000000003</c:v>
                </c:pt>
                <c:pt idx="75">
                  <c:v>-0.39591560000000003</c:v>
                </c:pt>
                <c:pt idx="76">
                  <c:v>-0.39617199999999997</c:v>
                </c:pt>
                <c:pt idx="77">
                  <c:v>-0.42718000000000006</c:v>
                </c:pt>
                <c:pt idx="78">
                  <c:v>-0.49955599999999994</c:v>
                </c:pt>
                <c:pt idx="79">
                  <c:v>-0.45402399999999998</c:v>
                </c:pt>
                <c:pt idx="80">
                  <c:v>-0.45967199999999997</c:v>
                </c:pt>
                <c:pt idx="81">
                  <c:v>-0.46510400000000002</c:v>
                </c:pt>
                <c:pt idx="82">
                  <c:v>-0.47656399999999993</c:v>
                </c:pt>
                <c:pt idx="83">
                  <c:v>-0.48231599999999997</c:v>
                </c:pt>
                <c:pt idx="84">
                  <c:v>-0.50597599999999998</c:v>
                </c:pt>
                <c:pt idx="85">
                  <c:v>-0.51307199999999997</c:v>
                </c:pt>
                <c:pt idx="86">
                  <c:v>-0.52424400000000004</c:v>
                </c:pt>
                <c:pt idx="87">
                  <c:v>-0.52648400000000006</c:v>
                </c:pt>
                <c:pt idx="88">
                  <c:v>-0.54803199999999996</c:v>
                </c:pt>
                <c:pt idx="89">
                  <c:v>-0.557172</c:v>
                </c:pt>
                <c:pt idx="90">
                  <c:v>-0.54916399999999999</c:v>
                </c:pt>
                <c:pt idx="91">
                  <c:v>-0.56343600000000005</c:v>
                </c:pt>
                <c:pt idx="92">
                  <c:v>-0.55920400000000003</c:v>
                </c:pt>
                <c:pt idx="93">
                  <c:v>-0.57033599999999995</c:v>
                </c:pt>
                <c:pt idx="94">
                  <c:v>-0.58100799999999997</c:v>
                </c:pt>
                <c:pt idx="95">
                  <c:v>-0.56947600000000009</c:v>
                </c:pt>
                <c:pt idx="96">
                  <c:v>-0.57845599999999997</c:v>
                </c:pt>
                <c:pt idx="97">
                  <c:v>-0.58587600000000006</c:v>
                </c:pt>
                <c:pt idx="98">
                  <c:v>-0.60439200000000004</c:v>
                </c:pt>
                <c:pt idx="99">
                  <c:v>-0.58742000000000005</c:v>
                </c:pt>
                <c:pt idx="100">
                  <c:v>-0.595696</c:v>
                </c:pt>
                <c:pt idx="101">
                  <c:v>-0.58909999999999996</c:v>
                </c:pt>
                <c:pt idx="102">
                  <c:v>-0.59061600000000003</c:v>
                </c:pt>
                <c:pt idx="103">
                  <c:v>-0.60330399999999995</c:v>
                </c:pt>
                <c:pt idx="104">
                  <c:v>-0.60304000000000002</c:v>
                </c:pt>
                <c:pt idx="105">
                  <c:v>-0.61735999999999991</c:v>
                </c:pt>
                <c:pt idx="106">
                  <c:v>-0.62271200000000004</c:v>
                </c:pt>
                <c:pt idx="107">
                  <c:v>-0.61085200000000006</c:v>
                </c:pt>
                <c:pt idx="108">
                  <c:v>-0.61204799999999993</c:v>
                </c:pt>
                <c:pt idx="109">
                  <c:v>-0.62494800000000006</c:v>
                </c:pt>
                <c:pt idx="110">
                  <c:v>-0.63571200000000005</c:v>
                </c:pt>
                <c:pt idx="111">
                  <c:v>-0.63534400000000002</c:v>
                </c:pt>
                <c:pt idx="112">
                  <c:v>-0.64354</c:v>
                </c:pt>
                <c:pt idx="113">
                  <c:v>-0.650644</c:v>
                </c:pt>
                <c:pt idx="114">
                  <c:v>-0.65448400000000007</c:v>
                </c:pt>
                <c:pt idx="115">
                  <c:v>-0.64577600000000002</c:v>
                </c:pt>
                <c:pt idx="116">
                  <c:v>-0.64713200000000004</c:v>
                </c:pt>
                <c:pt idx="117">
                  <c:v>-0.6559839999999999</c:v>
                </c:pt>
                <c:pt idx="118">
                  <c:v>-0.65054000000000001</c:v>
                </c:pt>
                <c:pt idx="119">
                  <c:v>-0.66419600000000001</c:v>
                </c:pt>
                <c:pt idx="120">
                  <c:v>-0.65910399999999991</c:v>
                </c:pt>
                <c:pt idx="121">
                  <c:v>-0.66604799999999997</c:v>
                </c:pt>
                <c:pt idx="122">
                  <c:v>-0.66694000000000009</c:v>
                </c:pt>
                <c:pt idx="123">
                  <c:v>-0.67173599999999989</c:v>
                </c:pt>
                <c:pt idx="124">
                  <c:v>-0.67626000000000008</c:v>
                </c:pt>
                <c:pt idx="125">
                  <c:v>-0.67869600000000008</c:v>
                </c:pt>
                <c:pt idx="126">
                  <c:v>-0.67936799999999997</c:v>
                </c:pt>
                <c:pt idx="127">
                  <c:v>-0.68999199999999994</c:v>
                </c:pt>
                <c:pt idx="128">
                  <c:v>-0.67420400000000003</c:v>
                </c:pt>
                <c:pt idx="129">
                  <c:v>-0.69013999999999998</c:v>
                </c:pt>
                <c:pt idx="130">
                  <c:v>-0.68823600000000007</c:v>
                </c:pt>
                <c:pt idx="131">
                  <c:v>-0.68282799999999999</c:v>
                </c:pt>
                <c:pt idx="132">
                  <c:v>-0.69691599999999998</c:v>
                </c:pt>
                <c:pt idx="133">
                  <c:v>-0.69509200000000004</c:v>
                </c:pt>
                <c:pt idx="134">
                  <c:v>-0.69496799999999992</c:v>
                </c:pt>
                <c:pt idx="135">
                  <c:v>-0.70092399999999999</c:v>
                </c:pt>
                <c:pt idx="136">
                  <c:v>-0.69783600000000001</c:v>
                </c:pt>
                <c:pt idx="137">
                  <c:v>-0.71697599999999995</c:v>
                </c:pt>
                <c:pt idx="138">
                  <c:v>-0.69067199999999995</c:v>
                </c:pt>
                <c:pt idx="139">
                  <c:v>-0.69947599999999999</c:v>
                </c:pt>
                <c:pt idx="140">
                  <c:v>-0.69705600000000012</c:v>
                </c:pt>
                <c:pt idx="141">
                  <c:v>-0.69668000000000008</c:v>
                </c:pt>
                <c:pt idx="142">
                  <c:v>-0.70960400000000001</c:v>
                </c:pt>
                <c:pt idx="143">
                  <c:v>-0.71628000000000003</c:v>
                </c:pt>
                <c:pt idx="144">
                  <c:v>-0.71171999999999991</c:v>
                </c:pt>
                <c:pt idx="145">
                  <c:v>-0.72542400000000007</c:v>
                </c:pt>
                <c:pt idx="146">
                  <c:v>-0.7294759999999999</c:v>
                </c:pt>
                <c:pt idx="147">
                  <c:v>-0.73114000000000012</c:v>
                </c:pt>
                <c:pt idx="148">
                  <c:v>-0.73638400000000004</c:v>
                </c:pt>
                <c:pt idx="149">
                  <c:v>-0.72277999999999998</c:v>
                </c:pt>
                <c:pt idx="150">
                  <c:v>-0.7272360000000001</c:v>
                </c:pt>
                <c:pt idx="151">
                  <c:v>-0.7202360000000001</c:v>
                </c:pt>
                <c:pt idx="152">
                  <c:v>-0.7183759999999999</c:v>
                </c:pt>
                <c:pt idx="153">
                  <c:v>-0.73709599999999997</c:v>
                </c:pt>
                <c:pt idx="154">
                  <c:v>-0.71678399999999998</c:v>
                </c:pt>
                <c:pt idx="155">
                  <c:v>-0.72941599999999995</c:v>
                </c:pt>
                <c:pt idx="156">
                  <c:v>-0.73284400000000005</c:v>
                </c:pt>
                <c:pt idx="157">
                  <c:v>-0.73245199999999999</c:v>
                </c:pt>
                <c:pt idx="158">
                  <c:v>-0.74199999999999999</c:v>
                </c:pt>
                <c:pt idx="159">
                  <c:v>-0.73575999999999997</c:v>
                </c:pt>
                <c:pt idx="160">
                  <c:v>-0.73993200000000003</c:v>
                </c:pt>
                <c:pt idx="161">
                  <c:v>-0.73430400000000007</c:v>
                </c:pt>
                <c:pt idx="162">
                  <c:v>-0.73994799999999994</c:v>
                </c:pt>
                <c:pt idx="163">
                  <c:v>-0.74164799999999997</c:v>
                </c:pt>
                <c:pt idx="164">
                  <c:v>-0.75437600000000005</c:v>
                </c:pt>
                <c:pt idx="165">
                  <c:v>-0.759328</c:v>
                </c:pt>
                <c:pt idx="166">
                  <c:v>-0.75277600000000011</c:v>
                </c:pt>
                <c:pt idx="167">
                  <c:v>-0.765432</c:v>
                </c:pt>
                <c:pt idx="168">
                  <c:v>-0.75228399999999995</c:v>
                </c:pt>
                <c:pt idx="169">
                  <c:v>-0.80266400000000004</c:v>
                </c:pt>
                <c:pt idx="170">
                  <c:v>-0.76622800000000002</c:v>
                </c:pt>
                <c:pt idx="171">
                  <c:v>-0.75158800000000003</c:v>
                </c:pt>
                <c:pt idx="172">
                  <c:v>-0.72559600000000002</c:v>
                </c:pt>
                <c:pt idx="173">
                  <c:v>-0.71636</c:v>
                </c:pt>
                <c:pt idx="174">
                  <c:v>-0.70442400000000005</c:v>
                </c:pt>
                <c:pt idx="175">
                  <c:v>-0.69171199999999999</c:v>
                </c:pt>
                <c:pt idx="176">
                  <c:v>-0.67823599999999995</c:v>
                </c:pt>
                <c:pt idx="177">
                  <c:v>-0.66425200000000006</c:v>
                </c:pt>
                <c:pt idx="178">
                  <c:v>-0.65856399999999993</c:v>
                </c:pt>
                <c:pt idx="179">
                  <c:v>-0.65517200000000009</c:v>
                </c:pt>
                <c:pt idx="180">
                  <c:v>-0.63646800000000003</c:v>
                </c:pt>
                <c:pt idx="181">
                  <c:v>-0.63611200000000001</c:v>
                </c:pt>
                <c:pt idx="182">
                  <c:v>-0.63422800000000001</c:v>
                </c:pt>
                <c:pt idx="183">
                  <c:v>-0.63383599999999996</c:v>
                </c:pt>
                <c:pt idx="184">
                  <c:v>-0.63129600000000008</c:v>
                </c:pt>
                <c:pt idx="185">
                  <c:v>-0.61758800000000003</c:v>
                </c:pt>
                <c:pt idx="186">
                  <c:v>-0.62158000000000002</c:v>
                </c:pt>
                <c:pt idx="187">
                  <c:v>-0.60868</c:v>
                </c:pt>
                <c:pt idx="188">
                  <c:v>-0.61914800000000003</c:v>
                </c:pt>
                <c:pt idx="189">
                  <c:v>-0.61497599999999997</c:v>
                </c:pt>
                <c:pt idx="190">
                  <c:v>-0.61480400000000002</c:v>
                </c:pt>
                <c:pt idx="191">
                  <c:v>-0.61909599999999998</c:v>
                </c:pt>
                <c:pt idx="192">
                  <c:v>-0.61487599999999998</c:v>
                </c:pt>
                <c:pt idx="193">
                  <c:v>-0.61716400000000005</c:v>
                </c:pt>
                <c:pt idx="194">
                  <c:v>-0.60072000000000003</c:v>
                </c:pt>
                <c:pt idx="195">
                  <c:v>-0.60662399999999994</c:v>
                </c:pt>
                <c:pt idx="196">
                  <c:v>-0.60684399999999994</c:v>
                </c:pt>
                <c:pt idx="197">
                  <c:v>-0.60399999999999998</c:v>
                </c:pt>
                <c:pt idx="198">
                  <c:v>-0.601352</c:v>
                </c:pt>
                <c:pt idx="199">
                  <c:v>-0.60298399999999996</c:v>
                </c:pt>
                <c:pt idx="200">
                  <c:v>-0.59234399999999998</c:v>
                </c:pt>
                <c:pt idx="201">
                  <c:v>-0.59229199999999993</c:v>
                </c:pt>
                <c:pt idx="202">
                  <c:v>-0.586924</c:v>
                </c:pt>
                <c:pt idx="203">
                  <c:v>-0.58748</c:v>
                </c:pt>
                <c:pt idx="204">
                  <c:v>-0.58146399999999998</c:v>
                </c:pt>
                <c:pt idx="205">
                  <c:v>-0.57870399999999989</c:v>
                </c:pt>
                <c:pt idx="206">
                  <c:v>-0.57468799999999998</c:v>
                </c:pt>
                <c:pt idx="207">
                  <c:v>-0.56589200000000006</c:v>
                </c:pt>
                <c:pt idx="208">
                  <c:v>-0.57229200000000002</c:v>
                </c:pt>
                <c:pt idx="209">
                  <c:v>-0.57465999999999995</c:v>
                </c:pt>
                <c:pt idx="210">
                  <c:v>-0.56658799999999998</c:v>
                </c:pt>
                <c:pt idx="211">
                  <c:v>-0.56542399999999993</c:v>
                </c:pt>
                <c:pt idx="212">
                  <c:v>-0.57090000000000007</c:v>
                </c:pt>
                <c:pt idx="213">
                  <c:v>-0.56189200000000006</c:v>
                </c:pt>
                <c:pt idx="214">
                  <c:v>-0.56745199999999996</c:v>
                </c:pt>
                <c:pt idx="215">
                  <c:v>-0.57450800000000002</c:v>
                </c:pt>
                <c:pt idx="216">
                  <c:v>-0.57103199999999998</c:v>
                </c:pt>
                <c:pt idx="217">
                  <c:v>-0.57916400000000001</c:v>
                </c:pt>
                <c:pt idx="218">
                  <c:v>-0.57159999999999989</c:v>
                </c:pt>
                <c:pt idx="219">
                  <c:v>-0.57838400000000001</c:v>
                </c:pt>
                <c:pt idx="220">
                  <c:v>-0.58111199999999996</c:v>
                </c:pt>
                <c:pt idx="221">
                  <c:v>-0.57034399999999996</c:v>
                </c:pt>
                <c:pt idx="222">
                  <c:v>-0.55710400000000004</c:v>
                </c:pt>
                <c:pt idx="223">
                  <c:v>-0.54849999999999999</c:v>
                </c:pt>
                <c:pt idx="224">
                  <c:v>-0.56959599999999999</c:v>
                </c:pt>
                <c:pt idx="225">
                  <c:v>-0.55454000000000003</c:v>
                </c:pt>
                <c:pt idx="226">
                  <c:v>-0.55258000000000007</c:v>
                </c:pt>
                <c:pt idx="227">
                  <c:v>-0.55866400000000005</c:v>
                </c:pt>
                <c:pt idx="228">
                  <c:v>-0.55630000000000002</c:v>
                </c:pt>
                <c:pt idx="229">
                  <c:v>-0.54968000000000006</c:v>
                </c:pt>
                <c:pt idx="230">
                  <c:v>-0.55079200000000006</c:v>
                </c:pt>
                <c:pt idx="231">
                  <c:v>-0.54472799999999999</c:v>
                </c:pt>
                <c:pt idx="232">
                  <c:v>-0.54857199999999995</c:v>
                </c:pt>
                <c:pt idx="233">
                  <c:v>-0.54393200000000008</c:v>
                </c:pt>
                <c:pt idx="234">
                  <c:v>-0.53339199999999998</c:v>
                </c:pt>
                <c:pt idx="235">
                  <c:v>-0.54268000000000005</c:v>
                </c:pt>
                <c:pt idx="236">
                  <c:v>-0.53789999999999993</c:v>
                </c:pt>
                <c:pt idx="237">
                  <c:v>-0.54353999999999991</c:v>
                </c:pt>
                <c:pt idx="238">
                  <c:v>-0.54399999999999993</c:v>
                </c:pt>
                <c:pt idx="239">
                  <c:v>-0.55354799999999993</c:v>
                </c:pt>
                <c:pt idx="240">
                  <c:v>-0.55107200000000001</c:v>
                </c:pt>
                <c:pt idx="241">
                  <c:v>-0.54696400000000001</c:v>
                </c:pt>
                <c:pt idx="242">
                  <c:v>-0.55371999999999999</c:v>
                </c:pt>
                <c:pt idx="243">
                  <c:v>-0.55403199999999997</c:v>
                </c:pt>
                <c:pt idx="244">
                  <c:v>-0.54103200000000007</c:v>
                </c:pt>
                <c:pt idx="245">
                  <c:v>-0.54498000000000002</c:v>
                </c:pt>
                <c:pt idx="246">
                  <c:v>-0.54580399999999996</c:v>
                </c:pt>
                <c:pt idx="247">
                  <c:v>-0.54490800000000006</c:v>
                </c:pt>
                <c:pt idx="248">
                  <c:v>-0.55564400000000003</c:v>
                </c:pt>
                <c:pt idx="249">
                  <c:v>-0.55451600000000001</c:v>
                </c:pt>
                <c:pt idx="250">
                  <c:v>-0.549952</c:v>
                </c:pt>
                <c:pt idx="251">
                  <c:v>-0.55219600000000002</c:v>
                </c:pt>
                <c:pt idx="252">
                  <c:v>-0.54502399999999995</c:v>
                </c:pt>
                <c:pt idx="253">
                  <c:v>-0.53972799999999999</c:v>
                </c:pt>
                <c:pt idx="254">
                  <c:v>-0.54372799999999999</c:v>
                </c:pt>
                <c:pt idx="255">
                  <c:v>-0.5339560000000001</c:v>
                </c:pt>
                <c:pt idx="256">
                  <c:v>-0.53642400000000001</c:v>
                </c:pt>
                <c:pt idx="257">
                  <c:v>-0.52898400000000001</c:v>
                </c:pt>
                <c:pt idx="258">
                  <c:v>-0.51785999999999999</c:v>
                </c:pt>
                <c:pt idx="259">
                  <c:v>-0.51111200000000001</c:v>
                </c:pt>
                <c:pt idx="260">
                  <c:v>-0.51822800000000002</c:v>
                </c:pt>
                <c:pt idx="261">
                  <c:v>-0.52381200000000006</c:v>
                </c:pt>
                <c:pt idx="262">
                  <c:v>-0.52460799999999996</c:v>
                </c:pt>
                <c:pt idx="263">
                  <c:v>-0.51267200000000002</c:v>
                </c:pt>
                <c:pt idx="264">
                  <c:v>-0.51317199999999996</c:v>
                </c:pt>
                <c:pt idx="265">
                  <c:v>-0.525196</c:v>
                </c:pt>
                <c:pt idx="266">
                  <c:v>-0.52803199999999995</c:v>
                </c:pt>
                <c:pt idx="267">
                  <c:v>-0.53157200000000004</c:v>
                </c:pt>
                <c:pt idx="268">
                  <c:v>-0.52959599999999996</c:v>
                </c:pt>
                <c:pt idx="269">
                  <c:v>-0.52460799999999996</c:v>
                </c:pt>
                <c:pt idx="270">
                  <c:v>-0.53079999999999994</c:v>
                </c:pt>
                <c:pt idx="271">
                  <c:v>-0.52742</c:v>
                </c:pt>
                <c:pt idx="272">
                  <c:v>-0.53542800000000002</c:v>
                </c:pt>
                <c:pt idx="273">
                  <c:v>-0.53039999999999998</c:v>
                </c:pt>
                <c:pt idx="274">
                  <c:v>-0.53260799999999997</c:v>
                </c:pt>
                <c:pt idx="275">
                  <c:v>-0.52744000000000002</c:v>
                </c:pt>
                <c:pt idx="276">
                  <c:v>-0.52004800000000007</c:v>
                </c:pt>
                <c:pt idx="277">
                  <c:v>-0.52405600000000008</c:v>
                </c:pt>
                <c:pt idx="278">
                  <c:v>-0.52725200000000005</c:v>
                </c:pt>
                <c:pt idx="279">
                  <c:v>-0.51894399999999996</c:v>
                </c:pt>
                <c:pt idx="280">
                  <c:v>-0.52295999999999998</c:v>
                </c:pt>
                <c:pt idx="281">
                  <c:v>-0.52105599999999996</c:v>
                </c:pt>
                <c:pt idx="282">
                  <c:v>-0.52843600000000002</c:v>
                </c:pt>
                <c:pt idx="283">
                  <c:v>-0.52675199999999989</c:v>
                </c:pt>
                <c:pt idx="284">
                  <c:v>-0.52157999999999993</c:v>
                </c:pt>
                <c:pt idx="285">
                  <c:v>-0.53779200000000005</c:v>
                </c:pt>
                <c:pt idx="286">
                  <c:v>-0.52548000000000006</c:v>
                </c:pt>
                <c:pt idx="287">
                  <c:v>-0.52906399999999998</c:v>
                </c:pt>
                <c:pt idx="288">
                  <c:v>-0.52400000000000002</c:v>
                </c:pt>
                <c:pt idx="289">
                  <c:v>-0.52077200000000001</c:v>
                </c:pt>
                <c:pt idx="290">
                  <c:v>-0.52435999999999994</c:v>
                </c:pt>
                <c:pt idx="291">
                  <c:v>-0.51612400000000003</c:v>
                </c:pt>
                <c:pt idx="292">
                  <c:v>-0.51659600000000006</c:v>
                </c:pt>
                <c:pt idx="293">
                  <c:v>-0.52369599999999994</c:v>
                </c:pt>
                <c:pt idx="294">
                  <c:v>-0.52779200000000004</c:v>
                </c:pt>
                <c:pt idx="295">
                  <c:v>-0.53545600000000004</c:v>
                </c:pt>
                <c:pt idx="296">
                  <c:v>-0.52345600000000003</c:v>
                </c:pt>
                <c:pt idx="297">
                  <c:v>-0.51170400000000005</c:v>
                </c:pt>
                <c:pt idx="298">
                  <c:v>-0.51070399999999994</c:v>
                </c:pt>
                <c:pt idx="299">
                  <c:v>-0.50424400000000003</c:v>
                </c:pt>
                <c:pt idx="300">
                  <c:v>-0.51250799999999996</c:v>
                </c:pt>
                <c:pt idx="301">
                  <c:v>-0.51535200000000003</c:v>
                </c:pt>
                <c:pt idx="302">
                  <c:v>-0.51838399999999996</c:v>
                </c:pt>
                <c:pt idx="303">
                  <c:v>-0.51344800000000002</c:v>
                </c:pt>
                <c:pt idx="304">
                  <c:v>-0.51806399999999997</c:v>
                </c:pt>
                <c:pt idx="305">
                  <c:v>-0.51390000000000002</c:v>
                </c:pt>
                <c:pt idx="306">
                  <c:v>-0.52163999999999999</c:v>
                </c:pt>
                <c:pt idx="307">
                  <c:v>-0.50782800000000006</c:v>
                </c:pt>
                <c:pt idx="308">
                  <c:v>-0.50596799999999997</c:v>
                </c:pt>
                <c:pt idx="309">
                  <c:v>-0.51541599999999999</c:v>
                </c:pt>
                <c:pt idx="310">
                  <c:v>-0.50979599999999992</c:v>
                </c:pt>
                <c:pt idx="311">
                  <c:v>-0.52536800000000006</c:v>
                </c:pt>
                <c:pt idx="312">
                  <c:v>-0.53163199999999999</c:v>
                </c:pt>
                <c:pt idx="313">
                  <c:v>-0.51266800000000001</c:v>
                </c:pt>
                <c:pt idx="314">
                  <c:v>-0.52647599999999994</c:v>
                </c:pt>
                <c:pt idx="315">
                  <c:v>-0.5195320000000001</c:v>
                </c:pt>
                <c:pt idx="316">
                  <c:v>-0.523204</c:v>
                </c:pt>
                <c:pt idx="317">
                  <c:v>-0.522316</c:v>
                </c:pt>
                <c:pt idx="318">
                  <c:v>-0.51639999999999997</c:v>
                </c:pt>
                <c:pt idx="319">
                  <c:v>-0.50958799999999993</c:v>
                </c:pt>
                <c:pt idx="320">
                  <c:v>-0.507992</c:v>
                </c:pt>
                <c:pt idx="321">
                  <c:v>-0.50907999999999998</c:v>
                </c:pt>
                <c:pt idx="322">
                  <c:v>-0.50614400000000004</c:v>
                </c:pt>
                <c:pt idx="323">
                  <c:v>-0.50165599999999999</c:v>
                </c:pt>
                <c:pt idx="324">
                  <c:v>-0.50648400000000005</c:v>
                </c:pt>
                <c:pt idx="325">
                  <c:v>-0.50948399999999994</c:v>
                </c:pt>
                <c:pt idx="326">
                  <c:v>-0.50329199999999996</c:v>
                </c:pt>
                <c:pt idx="327">
                  <c:v>-0.51033600000000001</c:v>
                </c:pt>
                <c:pt idx="328">
                  <c:v>-0.50093600000000005</c:v>
                </c:pt>
                <c:pt idx="329">
                  <c:v>-0.50424400000000003</c:v>
                </c:pt>
                <c:pt idx="330">
                  <c:v>-0.50300800000000001</c:v>
                </c:pt>
                <c:pt idx="331">
                  <c:v>-0.50002400000000002</c:v>
                </c:pt>
                <c:pt idx="332">
                  <c:v>-0.50945200000000002</c:v>
                </c:pt>
                <c:pt idx="333">
                  <c:v>-0.50697600000000009</c:v>
                </c:pt>
                <c:pt idx="334">
                  <c:v>-0.50073600000000007</c:v>
                </c:pt>
                <c:pt idx="335">
                  <c:v>-0.5114240000000001</c:v>
                </c:pt>
                <c:pt idx="336">
                  <c:v>-0.50561600000000007</c:v>
                </c:pt>
                <c:pt idx="337">
                  <c:v>-0.500448</c:v>
                </c:pt>
                <c:pt idx="338">
                  <c:v>-0.496776</c:v>
                </c:pt>
                <c:pt idx="339">
                  <c:v>-0.50540799999999997</c:v>
                </c:pt>
                <c:pt idx="340">
                  <c:v>-0.51229199999999997</c:v>
                </c:pt>
                <c:pt idx="341">
                  <c:v>-0.51646799999999993</c:v>
                </c:pt>
                <c:pt idx="342">
                  <c:v>-0.51632</c:v>
                </c:pt>
                <c:pt idx="343">
                  <c:v>-0.50661199999999995</c:v>
                </c:pt>
                <c:pt idx="344">
                  <c:v>-0.51033600000000001</c:v>
                </c:pt>
                <c:pt idx="345">
                  <c:v>-0.50685999999999998</c:v>
                </c:pt>
                <c:pt idx="346">
                  <c:v>-0.51053199999999999</c:v>
                </c:pt>
                <c:pt idx="347">
                  <c:v>-0.51396799999999998</c:v>
                </c:pt>
                <c:pt idx="348">
                  <c:v>-0.50369599999999992</c:v>
                </c:pt>
                <c:pt idx="349">
                  <c:v>-0.50686799999999999</c:v>
                </c:pt>
                <c:pt idx="350">
                  <c:v>-0.51340799999999998</c:v>
                </c:pt>
                <c:pt idx="351">
                  <c:v>-0.51604000000000005</c:v>
                </c:pt>
                <c:pt idx="352">
                  <c:v>-0.50881200000000004</c:v>
                </c:pt>
                <c:pt idx="353">
                  <c:v>-0.50583599999999995</c:v>
                </c:pt>
                <c:pt idx="354">
                  <c:v>-0.51442399999999999</c:v>
                </c:pt>
                <c:pt idx="355">
                  <c:v>-0.50300800000000001</c:v>
                </c:pt>
                <c:pt idx="356">
                  <c:v>-0.50353200000000009</c:v>
                </c:pt>
                <c:pt idx="357">
                  <c:v>-0.49585999999999997</c:v>
                </c:pt>
                <c:pt idx="358">
                  <c:v>-0.49157200000000001</c:v>
                </c:pt>
                <c:pt idx="359">
                  <c:v>-0.494672</c:v>
                </c:pt>
                <c:pt idx="360">
                  <c:v>-0.47812399999999994</c:v>
                </c:pt>
                <c:pt idx="361">
                  <c:v>-0.50733600000000001</c:v>
                </c:pt>
                <c:pt idx="362">
                  <c:v>-0.50630799999999998</c:v>
                </c:pt>
                <c:pt idx="363">
                  <c:v>-0.50348799999999994</c:v>
                </c:pt>
                <c:pt idx="364">
                  <c:v>-0.50027200000000005</c:v>
                </c:pt>
                <c:pt idx="365">
                  <c:v>-0.50057200000000002</c:v>
                </c:pt>
                <c:pt idx="366">
                  <c:v>-0.50265599999999999</c:v>
                </c:pt>
                <c:pt idx="367">
                  <c:v>-0.50218800000000008</c:v>
                </c:pt>
                <c:pt idx="368">
                  <c:v>-0.49339199999999994</c:v>
                </c:pt>
                <c:pt idx="369">
                  <c:v>-0.50165199999999999</c:v>
                </c:pt>
                <c:pt idx="370">
                  <c:v>-0.49489199999999994</c:v>
                </c:pt>
                <c:pt idx="371">
                  <c:v>-0.48754800000000004</c:v>
                </c:pt>
                <c:pt idx="372">
                  <c:v>-0.49108800000000008</c:v>
                </c:pt>
                <c:pt idx="373">
                  <c:v>-0.48932799999999999</c:v>
                </c:pt>
                <c:pt idx="374">
                  <c:v>-0.49243199999999998</c:v>
                </c:pt>
                <c:pt idx="375">
                  <c:v>-0.50915200000000005</c:v>
                </c:pt>
                <c:pt idx="376">
                  <c:v>-0.53231600000000001</c:v>
                </c:pt>
                <c:pt idx="377">
                  <c:v>-0.56008800000000003</c:v>
                </c:pt>
                <c:pt idx="378">
                  <c:v>-0.48703200000000002</c:v>
                </c:pt>
                <c:pt idx="379">
                  <c:v>-0.37341560000000001</c:v>
                </c:pt>
                <c:pt idx="380">
                  <c:v>-0.48459599999999997</c:v>
                </c:pt>
                <c:pt idx="381">
                  <c:v>-0.47774400000000006</c:v>
                </c:pt>
                <c:pt idx="382">
                  <c:v>-0.48705599999999993</c:v>
                </c:pt>
                <c:pt idx="383">
                  <c:v>-0.48202400000000001</c:v>
                </c:pt>
                <c:pt idx="384">
                  <c:v>-0.48735200000000001</c:v>
                </c:pt>
                <c:pt idx="385">
                  <c:v>-0.482852</c:v>
                </c:pt>
                <c:pt idx="386">
                  <c:v>-0.48888399999999999</c:v>
                </c:pt>
                <c:pt idx="387">
                  <c:v>-0.43752399999999997</c:v>
                </c:pt>
                <c:pt idx="388">
                  <c:v>-0.50182000000000004</c:v>
                </c:pt>
                <c:pt idx="389">
                  <c:v>-0.49996000000000002</c:v>
                </c:pt>
                <c:pt idx="390">
                  <c:v>-0.50796799999999998</c:v>
                </c:pt>
                <c:pt idx="391">
                  <c:v>-0.55377999999999994</c:v>
                </c:pt>
                <c:pt idx="392">
                  <c:v>-0.48441600000000007</c:v>
                </c:pt>
                <c:pt idx="393">
                  <c:v>-0.48986000000000002</c:v>
                </c:pt>
                <c:pt idx="394">
                  <c:v>-0.48907200000000001</c:v>
                </c:pt>
                <c:pt idx="395">
                  <c:v>-0.488788</c:v>
                </c:pt>
                <c:pt idx="396">
                  <c:v>-0.48747999999999997</c:v>
                </c:pt>
                <c:pt idx="397">
                  <c:v>-0.48108800000000002</c:v>
                </c:pt>
                <c:pt idx="398">
                  <c:v>-0.48468</c:v>
                </c:pt>
                <c:pt idx="399">
                  <c:v>-0.47897599999999996</c:v>
                </c:pt>
                <c:pt idx="400">
                  <c:v>-0.48100000000000004</c:v>
                </c:pt>
                <c:pt idx="401">
                  <c:v>-0.47977600000000004</c:v>
                </c:pt>
                <c:pt idx="402">
                  <c:v>-0.47409599999999996</c:v>
                </c:pt>
                <c:pt idx="403">
                  <c:v>-0.48939199999999994</c:v>
                </c:pt>
                <c:pt idx="404">
                  <c:v>-0.482292</c:v>
                </c:pt>
                <c:pt idx="405">
                  <c:v>-0.48470399999999997</c:v>
                </c:pt>
                <c:pt idx="406">
                  <c:v>-0.4889</c:v>
                </c:pt>
                <c:pt idx="407">
                  <c:v>-0.48811599999999994</c:v>
                </c:pt>
                <c:pt idx="408">
                  <c:v>-0.48432799999999998</c:v>
                </c:pt>
                <c:pt idx="409">
                  <c:v>-0.47058</c:v>
                </c:pt>
                <c:pt idx="410">
                  <c:v>-0.48353999999999997</c:v>
                </c:pt>
                <c:pt idx="411">
                  <c:v>-0.49005600000000005</c:v>
                </c:pt>
                <c:pt idx="412">
                  <c:v>-0.47808399999999995</c:v>
                </c:pt>
                <c:pt idx="413">
                  <c:v>-0.49148399999999998</c:v>
                </c:pt>
                <c:pt idx="414">
                  <c:v>-0.49340000000000001</c:v>
                </c:pt>
                <c:pt idx="415">
                  <c:v>-0.48744799999999999</c:v>
                </c:pt>
                <c:pt idx="416">
                  <c:v>-0.48418799999999995</c:v>
                </c:pt>
                <c:pt idx="417">
                  <c:v>-0.48786800000000002</c:v>
                </c:pt>
                <c:pt idx="418">
                  <c:v>-0.49601600000000001</c:v>
                </c:pt>
                <c:pt idx="419">
                  <c:v>-0.48714800000000003</c:v>
                </c:pt>
                <c:pt idx="420">
                  <c:v>-0.48303199999999996</c:v>
                </c:pt>
                <c:pt idx="421">
                  <c:v>-0.486564</c:v>
                </c:pt>
                <c:pt idx="422">
                  <c:v>-0.48651600000000006</c:v>
                </c:pt>
                <c:pt idx="423">
                  <c:v>-0.48607199999999995</c:v>
                </c:pt>
                <c:pt idx="424">
                  <c:v>-0.49473599999999995</c:v>
                </c:pt>
                <c:pt idx="425">
                  <c:v>-0.49807199999999996</c:v>
                </c:pt>
                <c:pt idx="426">
                  <c:v>-0.49574400000000002</c:v>
                </c:pt>
                <c:pt idx="427">
                  <c:v>-0.49443999999999999</c:v>
                </c:pt>
                <c:pt idx="428">
                  <c:v>-0.48277200000000003</c:v>
                </c:pt>
                <c:pt idx="429">
                  <c:v>-0.49028399999999994</c:v>
                </c:pt>
                <c:pt idx="430">
                  <c:v>-0.49848799999999993</c:v>
                </c:pt>
                <c:pt idx="431">
                  <c:v>-0.49581999999999998</c:v>
                </c:pt>
                <c:pt idx="432">
                  <c:v>-0.47628799999999999</c:v>
                </c:pt>
                <c:pt idx="433">
                  <c:v>-0.48583199999999999</c:v>
                </c:pt>
                <c:pt idx="434">
                  <c:v>-0.46729599999999999</c:v>
                </c:pt>
                <c:pt idx="435">
                  <c:v>-0.47262799999999999</c:v>
                </c:pt>
                <c:pt idx="436">
                  <c:v>-0.47949199999999992</c:v>
                </c:pt>
                <c:pt idx="437">
                  <c:v>-0.48150799999999999</c:v>
                </c:pt>
                <c:pt idx="438">
                  <c:v>-0.47416400000000003</c:v>
                </c:pt>
                <c:pt idx="439">
                  <c:v>-0.46626800000000002</c:v>
                </c:pt>
                <c:pt idx="440">
                  <c:v>-0.479352</c:v>
                </c:pt>
                <c:pt idx="441">
                  <c:v>-0.49092399999999997</c:v>
                </c:pt>
                <c:pt idx="442">
                  <c:v>-0.50036800000000003</c:v>
                </c:pt>
                <c:pt idx="443">
                  <c:v>-0.49165200000000003</c:v>
                </c:pt>
                <c:pt idx="444">
                  <c:v>-0.50933600000000001</c:v>
                </c:pt>
                <c:pt idx="445">
                  <c:v>-0.50536000000000003</c:v>
                </c:pt>
                <c:pt idx="446">
                  <c:v>-0.49676799999999999</c:v>
                </c:pt>
                <c:pt idx="447">
                  <c:v>-0.48581200000000002</c:v>
                </c:pt>
                <c:pt idx="448">
                  <c:v>-0.50398399999999999</c:v>
                </c:pt>
                <c:pt idx="449">
                  <c:v>-0.494564</c:v>
                </c:pt>
                <c:pt idx="450">
                  <c:v>-0.49668000000000001</c:v>
                </c:pt>
                <c:pt idx="451">
                  <c:v>-0.49762800000000001</c:v>
                </c:pt>
                <c:pt idx="452">
                  <c:v>-0.49598799999999998</c:v>
                </c:pt>
                <c:pt idx="453">
                  <c:v>-0.50564399999999998</c:v>
                </c:pt>
                <c:pt idx="454">
                  <c:v>-0.50161199999999995</c:v>
                </c:pt>
                <c:pt idx="455">
                  <c:v>-0.50050800000000006</c:v>
                </c:pt>
                <c:pt idx="456">
                  <c:v>-0.49917999999999996</c:v>
                </c:pt>
                <c:pt idx="457">
                  <c:v>-0.49470399999999992</c:v>
                </c:pt>
                <c:pt idx="458">
                  <c:v>-0.51224400000000003</c:v>
                </c:pt>
                <c:pt idx="459">
                  <c:v>-0.51423600000000003</c:v>
                </c:pt>
                <c:pt idx="460">
                  <c:v>-0.50791600000000003</c:v>
                </c:pt>
                <c:pt idx="461">
                  <c:v>-0.50822000000000001</c:v>
                </c:pt>
                <c:pt idx="462">
                  <c:v>-0.50878000000000001</c:v>
                </c:pt>
                <c:pt idx="463">
                  <c:v>-0.51827199999999995</c:v>
                </c:pt>
                <c:pt idx="464">
                  <c:v>-0.51181199999999993</c:v>
                </c:pt>
                <c:pt idx="465">
                  <c:v>-0.51434400000000002</c:v>
                </c:pt>
                <c:pt idx="466">
                  <c:v>-0.52127600000000007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887-46B8-B4BE-263C065CB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106144"/>
        <c:axId val="460113688"/>
      </c:scatterChart>
      <c:valAx>
        <c:axId val="460106144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60113688"/>
        <c:crossesAt val="-50"/>
        <c:crossBetween val="midCat"/>
      </c:valAx>
      <c:valAx>
        <c:axId val="460113688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60106144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WT!$F$1</c:f>
              <c:strCache>
                <c:ptCount val="1"/>
              </c:strCache>
            </c:strRef>
          </c:tx>
          <c:spPr>
            <a:ln w="19050" cap="rnd">
              <a:solidFill>
                <a:schemeClr val="accent3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WT!$E$2:$E$477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WT!$F$2:$F$477</c:f>
              <c:numCache>
                <c:formatCode>0.00E+00</c:formatCode>
                <c:ptCount val="476"/>
                <c:pt idx="0" formatCode="General">
                  <c:v>-3.2172839999999994E-2</c:v>
                </c:pt>
                <c:pt idx="1">
                  <c:v>-3.2270520000000004E-2</c:v>
                </c:pt>
                <c:pt idx="2" formatCode="General">
                  <c:v>-4.0004799999999993E-2</c:v>
                </c:pt>
                <c:pt idx="3" formatCode="General">
                  <c:v>-4.1420800000000001E-2</c:v>
                </c:pt>
                <c:pt idx="4" formatCode="General">
                  <c:v>-3.4877919999999993E-2</c:v>
                </c:pt>
                <c:pt idx="5" formatCode="General">
                  <c:v>-4.3550000000000005E-2</c:v>
                </c:pt>
                <c:pt idx="6" formatCode="General">
                  <c:v>-4.1020399999999999E-2</c:v>
                </c:pt>
                <c:pt idx="7" formatCode="General">
                  <c:v>-4.6938399999999998E-2</c:v>
                </c:pt>
                <c:pt idx="8" formatCode="General">
                  <c:v>-4.4223600000000002E-2</c:v>
                </c:pt>
                <c:pt idx="9" formatCode="General">
                  <c:v>-3.1040040000000001E-2</c:v>
                </c:pt>
                <c:pt idx="10" formatCode="General">
                  <c:v>-3.9223639999999997E-2</c:v>
                </c:pt>
                <c:pt idx="11" formatCode="General">
                  <c:v>-4.2632000000000003E-2</c:v>
                </c:pt>
                <c:pt idx="12" formatCode="General">
                  <c:v>-5.3754799999999991E-2</c:v>
                </c:pt>
                <c:pt idx="13" formatCode="General">
                  <c:v>-4.9887599999999997E-2</c:v>
                </c:pt>
                <c:pt idx="14" formatCode="General">
                  <c:v>-4.5981599999999997E-2</c:v>
                </c:pt>
                <c:pt idx="15" formatCode="General">
                  <c:v>-3.7915039999999997E-2</c:v>
                </c:pt>
                <c:pt idx="16" formatCode="General">
                  <c:v>-3.6147479999999996E-2</c:v>
                </c:pt>
                <c:pt idx="17" formatCode="General">
                  <c:v>-2.5288080000000001E-2</c:v>
                </c:pt>
                <c:pt idx="18" formatCode="General">
                  <c:v>6.1670000000000006E-3</c:v>
                </c:pt>
                <c:pt idx="19" formatCode="General">
                  <c:v>7.0068400000000003E-3</c:v>
                </c:pt>
                <c:pt idx="20" formatCode="General">
                  <c:v>-3.5205079999999999E-3</c:v>
                </c:pt>
                <c:pt idx="21" formatCode="General">
                  <c:v>-5.1123200000000001E-3</c:v>
                </c:pt>
                <c:pt idx="22" formatCode="General">
                  <c:v>1.584472E-2</c:v>
                </c:pt>
                <c:pt idx="23" formatCode="General">
                  <c:v>1.4477519999999999E-2</c:v>
                </c:pt>
                <c:pt idx="24" formatCode="General">
                  <c:v>1.7866200000000002E-2</c:v>
                </c:pt>
                <c:pt idx="25" formatCode="General">
                  <c:v>-3.1787120000000002E-3</c:v>
                </c:pt>
                <c:pt idx="26" formatCode="General">
                  <c:v>-1.5112319999999999E-2</c:v>
                </c:pt>
                <c:pt idx="27" formatCode="General">
                  <c:v>4.0527200000000003E-4</c:v>
                </c:pt>
                <c:pt idx="28" formatCode="General">
                  <c:v>-1.046388E-2</c:v>
                </c:pt>
                <c:pt idx="29" formatCode="General">
                  <c:v>-1.7582999999999998E-2</c:v>
                </c:pt>
                <c:pt idx="30" formatCode="General">
                  <c:v>-1.486816E-2</c:v>
                </c:pt>
                <c:pt idx="31" formatCode="General">
                  <c:v>-1.4965839999999999E-2</c:v>
                </c:pt>
                <c:pt idx="32" formatCode="General">
                  <c:v>-1.49756E-2</c:v>
                </c:pt>
                <c:pt idx="33" formatCode="General">
                  <c:v>-1.0795879999999999E-2</c:v>
                </c:pt>
                <c:pt idx="34" formatCode="General">
                  <c:v>-3.8525400000000002E-3</c:v>
                </c:pt>
                <c:pt idx="35" formatCode="General">
                  <c:v>-1.619628E-2</c:v>
                </c:pt>
                <c:pt idx="36" formatCode="General">
                  <c:v>-1.6694320000000002E-2</c:v>
                </c:pt>
                <c:pt idx="37" formatCode="General">
                  <c:v>-4.4873200000000004E-3</c:v>
                </c:pt>
                <c:pt idx="38" formatCode="General">
                  <c:v>2.7197280000000002E-3</c:v>
                </c:pt>
                <c:pt idx="39" formatCode="General">
                  <c:v>1.2280279999999999E-2</c:v>
                </c:pt>
                <c:pt idx="40" formatCode="General">
                  <c:v>1.263184E-2</c:v>
                </c:pt>
                <c:pt idx="41" formatCode="General">
                  <c:v>1.359864E-2</c:v>
                </c:pt>
                <c:pt idx="42" formatCode="General">
                  <c:v>1.6245119999999998E-2</c:v>
                </c:pt>
                <c:pt idx="43" formatCode="General">
                  <c:v>-1.0678719999999999E-2</c:v>
                </c:pt>
                <c:pt idx="44" formatCode="General">
                  <c:v>3.012696E-3</c:v>
                </c:pt>
                <c:pt idx="45" formatCode="General">
                  <c:v>-5.2978399999999998E-3</c:v>
                </c:pt>
                <c:pt idx="46" formatCode="General">
                  <c:v>2.7392559999999998E-3</c:v>
                </c:pt>
                <c:pt idx="47" formatCode="General">
                  <c:v>8.2568399999999997E-3</c:v>
                </c:pt>
                <c:pt idx="48">
                  <c:v>-2.9541000000000003E-3</c:v>
                </c:pt>
                <c:pt idx="49" formatCode="General">
                  <c:v>1.2158199999999998E-3</c:v>
                </c:pt>
                <c:pt idx="50" formatCode="General">
                  <c:v>6.9091600000000001E-3</c:v>
                </c:pt>
                <c:pt idx="51" formatCode="General">
                  <c:v>4.0590799999999996E-2</c:v>
                </c:pt>
                <c:pt idx="52" formatCode="General">
                  <c:v>1.019044E-2</c:v>
                </c:pt>
                <c:pt idx="53" formatCode="General">
                  <c:v>-3.71924E-2</c:v>
                </c:pt>
                <c:pt idx="54" formatCode="General">
                  <c:v>1.488768E-2</c:v>
                </c:pt>
                <c:pt idx="55" formatCode="General">
                  <c:v>1.4204120000000001E-2</c:v>
                </c:pt>
                <c:pt idx="56" formatCode="General">
                  <c:v>-6.0796000000000003E-2</c:v>
                </c:pt>
                <c:pt idx="57" formatCode="General">
                  <c:v>-0.17706559999999999</c:v>
                </c:pt>
                <c:pt idx="58" formatCode="General">
                  <c:v>-0.27857919999999997</c:v>
                </c:pt>
                <c:pt idx="59" formatCode="General">
                  <c:v>-0.35734879999999997</c:v>
                </c:pt>
                <c:pt idx="60" formatCode="General">
                  <c:v>-0.44950799999999996</c:v>
                </c:pt>
                <c:pt idx="61" formatCode="General">
                  <c:v>-0.52871599999999996</c:v>
                </c:pt>
                <c:pt idx="62" formatCode="General">
                  <c:v>-0.58606800000000003</c:v>
                </c:pt>
                <c:pt idx="63" formatCode="General">
                  <c:v>-0.634544</c:v>
                </c:pt>
                <c:pt idx="64" formatCode="General">
                  <c:v>-0.684616</c:v>
                </c:pt>
                <c:pt idx="65" formatCode="General">
                  <c:v>-0.73256399999999999</c:v>
                </c:pt>
                <c:pt idx="66" formatCode="General">
                  <c:v>-0.76925200000000005</c:v>
                </c:pt>
                <c:pt idx="67" formatCode="General">
                  <c:v>-0.79459599999999997</c:v>
                </c:pt>
                <c:pt idx="68" formatCode="General">
                  <c:v>-0.82641999999999993</c:v>
                </c:pt>
                <c:pt idx="69" formatCode="General">
                  <c:v>-0.87658799999999992</c:v>
                </c:pt>
                <c:pt idx="70" formatCode="General">
                  <c:v>-0.90007199999999998</c:v>
                </c:pt>
                <c:pt idx="71" formatCode="General">
                  <c:v>-0.92568000000000006</c:v>
                </c:pt>
                <c:pt idx="72" formatCode="General">
                  <c:v>-0.95754400000000006</c:v>
                </c:pt>
                <c:pt idx="73" formatCode="General">
                  <c:v>-0.95362799999999992</c:v>
                </c:pt>
                <c:pt idx="74" formatCode="General">
                  <c:v>-0.97348000000000001</c:v>
                </c:pt>
                <c:pt idx="75" formatCode="General">
                  <c:v>-1.0070159999999999</c:v>
                </c:pt>
                <c:pt idx="76" formatCode="General">
                  <c:v>-1.0263439999999999</c:v>
                </c:pt>
                <c:pt idx="77" formatCode="General">
                  <c:v>-1.06274</c:v>
                </c:pt>
                <c:pt idx="78" formatCode="General">
                  <c:v>-1.076392</c:v>
                </c:pt>
                <c:pt idx="79" formatCode="General">
                  <c:v>-1.1020080000000001</c:v>
                </c:pt>
                <c:pt idx="80" formatCode="General">
                  <c:v>-1.1608839999999998</c:v>
                </c:pt>
                <c:pt idx="81" formatCode="General">
                  <c:v>-1.207152</c:v>
                </c:pt>
                <c:pt idx="82" formatCode="General">
                  <c:v>-1.1726719999999999</c:v>
                </c:pt>
                <c:pt idx="83" formatCode="General">
                  <c:v>-1.1961759999999999</c:v>
                </c:pt>
                <c:pt idx="84" formatCode="General">
                  <c:v>-1.217076</c:v>
                </c:pt>
                <c:pt idx="85" formatCode="General">
                  <c:v>-1.227476</c:v>
                </c:pt>
                <c:pt idx="86" formatCode="General">
                  <c:v>-1.2441759999999999</c:v>
                </c:pt>
                <c:pt idx="87" formatCode="General">
                  <c:v>-1.2718120000000002</c:v>
                </c:pt>
                <c:pt idx="88" formatCode="General">
                  <c:v>-1.2919959999999999</c:v>
                </c:pt>
                <c:pt idx="89" formatCode="General">
                  <c:v>-1.3043400000000001</c:v>
                </c:pt>
                <c:pt idx="90" formatCode="General">
                  <c:v>-1.331224</c:v>
                </c:pt>
                <c:pt idx="91" formatCode="General">
                  <c:v>-1.3429720000000001</c:v>
                </c:pt>
                <c:pt idx="92" formatCode="General">
                  <c:v>-1.359224</c:v>
                </c:pt>
                <c:pt idx="93" formatCode="General">
                  <c:v>-1.370044</c:v>
                </c:pt>
                <c:pt idx="94" formatCode="General">
                  <c:v>-1.3906800000000001</c:v>
                </c:pt>
                <c:pt idx="95" formatCode="General">
                  <c:v>-1.3980520000000003</c:v>
                </c:pt>
                <c:pt idx="96" formatCode="General">
                  <c:v>-1.40028</c:v>
                </c:pt>
                <c:pt idx="97" formatCode="General">
                  <c:v>-1.412212</c:v>
                </c:pt>
                <c:pt idx="98" formatCode="General">
                  <c:v>-1.4188719999999999</c:v>
                </c:pt>
                <c:pt idx="99" formatCode="General">
                  <c:v>-1.4297120000000001</c:v>
                </c:pt>
                <c:pt idx="100" formatCode="General">
                  <c:v>-1.4363519999999999</c:v>
                </c:pt>
                <c:pt idx="101" formatCode="General">
                  <c:v>-1.4519679999999999</c:v>
                </c:pt>
                <c:pt idx="102" formatCode="General">
                  <c:v>-1.459584</c:v>
                </c:pt>
                <c:pt idx="103" formatCode="General">
                  <c:v>-1.4715880000000001</c:v>
                </c:pt>
                <c:pt idx="104" formatCode="General">
                  <c:v>-1.4728280000000002</c:v>
                </c:pt>
                <c:pt idx="105" formatCode="General">
                  <c:v>-1.4814400000000001</c:v>
                </c:pt>
                <c:pt idx="106" formatCode="General">
                  <c:v>-1.48692</c:v>
                </c:pt>
                <c:pt idx="107" formatCode="General">
                  <c:v>-1.4995560000000001</c:v>
                </c:pt>
                <c:pt idx="108" formatCode="General">
                  <c:v>-1.5117439999999998</c:v>
                </c:pt>
                <c:pt idx="109" formatCode="General">
                  <c:v>-1.5234239999999999</c:v>
                </c:pt>
                <c:pt idx="110" formatCode="General">
                  <c:v>-1.5189400000000002</c:v>
                </c:pt>
                <c:pt idx="111" formatCode="General">
                  <c:v>-1.5214320000000001</c:v>
                </c:pt>
                <c:pt idx="112" formatCode="General">
                  <c:v>-1.5437160000000001</c:v>
                </c:pt>
                <c:pt idx="113" formatCode="General">
                  <c:v>-1.55484</c:v>
                </c:pt>
                <c:pt idx="114" formatCode="General">
                  <c:v>-1.5535000000000001</c:v>
                </c:pt>
                <c:pt idx="115" formatCode="General">
                  <c:v>-1.572624</c:v>
                </c:pt>
                <c:pt idx="116" formatCode="General">
                  <c:v>-1.5720560000000001</c:v>
                </c:pt>
                <c:pt idx="117" formatCode="General">
                  <c:v>-1.5908439999999999</c:v>
                </c:pt>
                <c:pt idx="118" formatCode="General">
                  <c:v>-1.5900240000000001</c:v>
                </c:pt>
                <c:pt idx="119" formatCode="General">
                  <c:v>-1.5986359999999999</c:v>
                </c:pt>
                <c:pt idx="120" formatCode="General">
                  <c:v>-1.6044080000000001</c:v>
                </c:pt>
                <c:pt idx="121" formatCode="General">
                  <c:v>-1.59432</c:v>
                </c:pt>
                <c:pt idx="122" formatCode="General">
                  <c:v>-1.6059239999999999</c:v>
                </c:pt>
                <c:pt idx="123" formatCode="General">
                  <c:v>-1.6129839999999998</c:v>
                </c:pt>
                <c:pt idx="124" formatCode="General">
                  <c:v>-1.6137360000000001</c:v>
                </c:pt>
                <c:pt idx="125" formatCode="General">
                  <c:v>-1.6229720000000001</c:v>
                </c:pt>
                <c:pt idx="126" formatCode="General">
                  <c:v>-1.6197919999999999</c:v>
                </c:pt>
                <c:pt idx="127" formatCode="General">
                  <c:v>-1.6225720000000003</c:v>
                </c:pt>
                <c:pt idx="128" formatCode="General">
                  <c:v>-1.633248</c:v>
                </c:pt>
                <c:pt idx="129" formatCode="General">
                  <c:v>-1.6313520000000001</c:v>
                </c:pt>
                <c:pt idx="130" formatCode="General">
                  <c:v>-1.6305720000000001</c:v>
                </c:pt>
                <c:pt idx="131" formatCode="General">
                  <c:v>-1.6261760000000003</c:v>
                </c:pt>
                <c:pt idx="132" formatCode="General">
                  <c:v>-1.64438</c:v>
                </c:pt>
                <c:pt idx="133" formatCode="General">
                  <c:v>-1.6501399999999999</c:v>
                </c:pt>
                <c:pt idx="134" formatCode="General">
                  <c:v>-1.656196</c:v>
                </c:pt>
                <c:pt idx="135" formatCode="General">
                  <c:v>-1.64236</c:v>
                </c:pt>
                <c:pt idx="136" formatCode="General">
                  <c:v>-1.644868</c:v>
                </c:pt>
                <c:pt idx="137" formatCode="General">
                  <c:v>-1.5848</c:v>
                </c:pt>
                <c:pt idx="138" formatCode="General">
                  <c:v>-1.583988</c:v>
                </c:pt>
                <c:pt idx="139" formatCode="General">
                  <c:v>-1.590044</c:v>
                </c:pt>
                <c:pt idx="140" formatCode="General">
                  <c:v>-1.6001240000000003</c:v>
                </c:pt>
                <c:pt idx="141" formatCode="General">
                  <c:v>-1.588236</c:v>
                </c:pt>
                <c:pt idx="142" formatCode="General">
                  <c:v>-1.59348</c:v>
                </c:pt>
                <c:pt idx="143" formatCode="General">
                  <c:v>-1.5915280000000001</c:v>
                </c:pt>
                <c:pt idx="144" formatCode="General">
                  <c:v>-1.5979040000000002</c:v>
                </c:pt>
                <c:pt idx="145" formatCode="General">
                  <c:v>-1.6105719999999999</c:v>
                </c:pt>
                <c:pt idx="146" formatCode="General">
                  <c:v>-1.6300640000000002</c:v>
                </c:pt>
                <c:pt idx="147" formatCode="General">
                  <c:v>-1.62818</c:v>
                </c:pt>
                <c:pt idx="148" formatCode="General">
                  <c:v>-1.6292040000000001</c:v>
                </c:pt>
                <c:pt idx="149" formatCode="General">
                  <c:v>-1.637856</c:v>
                </c:pt>
                <c:pt idx="150" formatCode="General">
                  <c:v>-1.646048</c:v>
                </c:pt>
                <c:pt idx="151" formatCode="General">
                  <c:v>-1.6430320000000003</c:v>
                </c:pt>
                <c:pt idx="152" formatCode="General">
                  <c:v>-1.656908</c:v>
                </c:pt>
                <c:pt idx="153" formatCode="General">
                  <c:v>-1.6552680000000002</c:v>
                </c:pt>
                <c:pt idx="154" formatCode="General">
                  <c:v>-1.6559919999999999</c:v>
                </c:pt>
                <c:pt idx="155" formatCode="General">
                  <c:v>-1.6565000000000001</c:v>
                </c:pt>
                <c:pt idx="156" formatCode="General">
                  <c:v>-1.668676</c:v>
                </c:pt>
                <c:pt idx="157" formatCode="General">
                  <c:v>-1.6667999999999998</c:v>
                </c:pt>
                <c:pt idx="158" formatCode="General">
                  <c:v>-1.6740000000000002</c:v>
                </c:pt>
                <c:pt idx="159" formatCode="General">
                  <c:v>-1.680464</c:v>
                </c:pt>
                <c:pt idx="160" formatCode="General">
                  <c:v>-1.68062</c:v>
                </c:pt>
                <c:pt idx="161" formatCode="General">
                  <c:v>-1.6894880000000001</c:v>
                </c:pt>
                <c:pt idx="162" formatCode="General">
                  <c:v>-1.6897519999999999</c:v>
                </c:pt>
                <c:pt idx="163" formatCode="General">
                  <c:v>-1.695384</c:v>
                </c:pt>
                <c:pt idx="164" formatCode="General">
                  <c:v>-1.6907760000000001</c:v>
                </c:pt>
                <c:pt idx="165" formatCode="General">
                  <c:v>-1.6941079999999999</c:v>
                </c:pt>
                <c:pt idx="166" formatCode="General">
                  <c:v>-1.6967919999999999</c:v>
                </c:pt>
                <c:pt idx="167" formatCode="General">
                  <c:v>-1.7016960000000001</c:v>
                </c:pt>
                <c:pt idx="168" formatCode="General">
                  <c:v>-1.700064</c:v>
                </c:pt>
                <c:pt idx="169" formatCode="General">
                  <c:v>-1.6984520000000001</c:v>
                </c:pt>
                <c:pt idx="170" formatCode="General">
                  <c:v>-1.7441560000000003</c:v>
                </c:pt>
                <c:pt idx="171" formatCode="General">
                  <c:v>-1.7693999999999999</c:v>
                </c:pt>
                <c:pt idx="172" formatCode="General">
                  <c:v>-1.7492920000000001</c:v>
                </c:pt>
                <c:pt idx="173" formatCode="General">
                  <c:v>-1.7170960000000002</c:v>
                </c:pt>
                <c:pt idx="174" formatCode="General">
                  <c:v>-1.6780920000000001</c:v>
                </c:pt>
                <c:pt idx="175" formatCode="General">
                  <c:v>-1.6177680000000003</c:v>
                </c:pt>
                <c:pt idx="176" formatCode="General">
                  <c:v>-1.519048</c:v>
                </c:pt>
                <c:pt idx="177" formatCode="General">
                  <c:v>-1.4366759999999998</c:v>
                </c:pt>
                <c:pt idx="178" formatCode="General">
                  <c:v>-1.365804</c:v>
                </c:pt>
                <c:pt idx="179" formatCode="General">
                  <c:v>-1.3131200000000001</c:v>
                </c:pt>
                <c:pt idx="180" formatCode="General">
                  <c:v>-1.258432</c:v>
                </c:pt>
                <c:pt idx="181" formatCode="General">
                  <c:v>-1.2255039999999999</c:v>
                </c:pt>
                <c:pt idx="182" formatCode="General">
                  <c:v>-1.191432</c:v>
                </c:pt>
                <c:pt idx="183" formatCode="General">
                  <c:v>-1.1553960000000001</c:v>
                </c:pt>
                <c:pt idx="184" formatCode="General">
                  <c:v>-1.1149480000000001</c:v>
                </c:pt>
                <c:pt idx="185" formatCode="General">
                  <c:v>-1.0806999999999998</c:v>
                </c:pt>
                <c:pt idx="186" formatCode="General">
                  <c:v>-1.067572</c:v>
                </c:pt>
                <c:pt idx="187" formatCode="General">
                  <c:v>-1.030268</c:v>
                </c:pt>
                <c:pt idx="188" formatCode="General">
                  <c:v>-1.0006999999999999</c:v>
                </c:pt>
                <c:pt idx="189" formatCode="General">
                  <c:v>-0.98189999999999988</c:v>
                </c:pt>
                <c:pt idx="190" formatCode="General">
                  <c:v>-0.94296400000000014</c:v>
                </c:pt>
                <c:pt idx="191" formatCode="General">
                  <c:v>-0.94546400000000008</c:v>
                </c:pt>
                <c:pt idx="192" formatCode="General">
                  <c:v>-0.92287599999999992</c:v>
                </c:pt>
                <c:pt idx="193" formatCode="General">
                  <c:v>-0.89821600000000001</c:v>
                </c:pt>
                <c:pt idx="194" formatCode="General">
                  <c:v>-0.88429199999999997</c:v>
                </c:pt>
                <c:pt idx="195" formatCode="General">
                  <c:v>-0.85849999999999993</c:v>
                </c:pt>
                <c:pt idx="196" formatCode="General">
                  <c:v>-0.84904800000000002</c:v>
                </c:pt>
                <c:pt idx="197" formatCode="General">
                  <c:v>-0.83345999999999998</c:v>
                </c:pt>
                <c:pt idx="198" formatCode="General">
                  <c:v>-0.81625600000000009</c:v>
                </c:pt>
                <c:pt idx="199" formatCode="General">
                  <c:v>-0.797848</c:v>
                </c:pt>
                <c:pt idx="200" formatCode="General">
                  <c:v>-0.78088399999999991</c:v>
                </c:pt>
                <c:pt idx="201" formatCode="General">
                  <c:v>-0.77778000000000014</c:v>
                </c:pt>
                <c:pt idx="202" formatCode="General">
                  <c:v>-0.774868</c:v>
                </c:pt>
                <c:pt idx="203" formatCode="General">
                  <c:v>-0.74849199999999994</c:v>
                </c:pt>
                <c:pt idx="204" formatCode="General">
                  <c:v>-0.73043599999999997</c:v>
                </c:pt>
                <c:pt idx="205" formatCode="General">
                  <c:v>-0.72823599999999999</c:v>
                </c:pt>
                <c:pt idx="206" formatCode="General">
                  <c:v>-0.710924</c:v>
                </c:pt>
                <c:pt idx="207" formatCode="General">
                  <c:v>-0.70842399999999994</c:v>
                </c:pt>
                <c:pt idx="208" formatCode="General">
                  <c:v>-0.69631200000000004</c:v>
                </c:pt>
                <c:pt idx="209" formatCode="General">
                  <c:v>-0.67349199999999998</c:v>
                </c:pt>
                <c:pt idx="210" formatCode="General">
                  <c:v>-0.66046400000000005</c:v>
                </c:pt>
                <c:pt idx="211" formatCode="General">
                  <c:v>-0.66316799999999998</c:v>
                </c:pt>
                <c:pt idx="212" formatCode="General">
                  <c:v>-0.66347199999999995</c:v>
                </c:pt>
                <c:pt idx="213" formatCode="General">
                  <c:v>-0.656528</c:v>
                </c:pt>
                <c:pt idx="214" formatCode="General">
                  <c:v>-0.64631200000000011</c:v>
                </c:pt>
                <c:pt idx="215" formatCode="General">
                  <c:v>-0.63478000000000001</c:v>
                </c:pt>
                <c:pt idx="216" formatCode="General">
                  <c:v>-0.62149999999999994</c:v>
                </c:pt>
                <c:pt idx="217" formatCode="General">
                  <c:v>-0.637876</c:v>
                </c:pt>
                <c:pt idx="218" formatCode="General">
                  <c:v>-0.63061199999999995</c:v>
                </c:pt>
                <c:pt idx="219" formatCode="General">
                  <c:v>-0.61088399999999998</c:v>
                </c:pt>
                <c:pt idx="220" formatCode="General">
                  <c:v>-0.61871600000000004</c:v>
                </c:pt>
                <c:pt idx="221" formatCode="General">
                  <c:v>-0.61384400000000006</c:v>
                </c:pt>
                <c:pt idx="222" formatCode="General">
                  <c:v>-0.62246400000000002</c:v>
                </c:pt>
                <c:pt idx="223" formatCode="General">
                  <c:v>-0.60088399999999997</c:v>
                </c:pt>
                <c:pt idx="224" formatCode="General">
                  <c:v>-0.59272000000000002</c:v>
                </c:pt>
                <c:pt idx="225" formatCode="General">
                  <c:v>-0.58330399999999993</c:v>
                </c:pt>
                <c:pt idx="226" formatCode="General">
                  <c:v>-0.58367599999999997</c:v>
                </c:pt>
                <c:pt idx="227" formatCode="General">
                  <c:v>-0.57695999999999992</c:v>
                </c:pt>
                <c:pt idx="228" formatCode="General">
                  <c:v>-0.56733999999999996</c:v>
                </c:pt>
                <c:pt idx="229" formatCode="General">
                  <c:v>-0.57364800000000005</c:v>
                </c:pt>
                <c:pt idx="230" formatCode="General">
                  <c:v>-0.57197600000000004</c:v>
                </c:pt>
                <c:pt idx="231" formatCode="General">
                  <c:v>-0.55675200000000002</c:v>
                </c:pt>
                <c:pt idx="232" formatCode="General">
                  <c:v>-0.53588400000000003</c:v>
                </c:pt>
                <c:pt idx="233" formatCode="General">
                  <c:v>-0.53999600000000003</c:v>
                </c:pt>
                <c:pt idx="234" formatCode="General">
                  <c:v>-0.53235999999999994</c:v>
                </c:pt>
                <c:pt idx="235" formatCode="General">
                  <c:v>-0.52966400000000002</c:v>
                </c:pt>
                <c:pt idx="236" formatCode="General">
                  <c:v>-0.50746400000000003</c:v>
                </c:pt>
                <c:pt idx="237" formatCode="General">
                  <c:v>-0.51404800000000006</c:v>
                </c:pt>
                <c:pt idx="238" formatCode="General">
                  <c:v>-0.51715200000000006</c:v>
                </c:pt>
                <c:pt idx="239" formatCode="General">
                  <c:v>-0.51155600000000001</c:v>
                </c:pt>
                <c:pt idx="240" formatCode="General">
                  <c:v>-0.51363599999999998</c:v>
                </c:pt>
                <c:pt idx="241" formatCode="General">
                  <c:v>-0.51604000000000005</c:v>
                </c:pt>
                <c:pt idx="242" formatCode="General">
                  <c:v>-0.53248399999999996</c:v>
                </c:pt>
                <c:pt idx="243" formatCode="General">
                  <c:v>-0.51747600000000005</c:v>
                </c:pt>
                <c:pt idx="244" formatCode="General">
                  <c:v>-0.50437199999999993</c:v>
                </c:pt>
                <c:pt idx="245" formatCode="General">
                  <c:v>-0.50519199999999997</c:v>
                </c:pt>
                <c:pt idx="246" formatCode="General">
                  <c:v>-0.49542400000000003</c:v>
                </c:pt>
                <c:pt idx="247" formatCode="General">
                  <c:v>-0.48658799999999996</c:v>
                </c:pt>
                <c:pt idx="248" formatCode="General">
                  <c:v>-0.49795600000000001</c:v>
                </c:pt>
                <c:pt idx="249" formatCode="General">
                  <c:v>-0.48418399999999995</c:v>
                </c:pt>
                <c:pt idx="250" formatCode="General">
                  <c:v>-0.49703600000000003</c:v>
                </c:pt>
                <c:pt idx="251" formatCode="General">
                  <c:v>-0.49377599999999999</c:v>
                </c:pt>
                <c:pt idx="252" formatCode="General">
                  <c:v>-0.49047199999999991</c:v>
                </c:pt>
                <c:pt idx="253" formatCode="General">
                  <c:v>-0.50210399999999999</c:v>
                </c:pt>
                <c:pt idx="254" formatCode="General">
                  <c:v>-0.48070000000000002</c:v>
                </c:pt>
                <c:pt idx="255" formatCode="General">
                  <c:v>-0.48457600000000001</c:v>
                </c:pt>
                <c:pt idx="256" formatCode="General">
                  <c:v>-0.47774799999999995</c:v>
                </c:pt>
                <c:pt idx="257" formatCode="General">
                  <c:v>-0.48170400000000002</c:v>
                </c:pt>
                <c:pt idx="258" formatCode="General">
                  <c:v>-0.48276799999999997</c:v>
                </c:pt>
                <c:pt idx="259" formatCode="General">
                  <c:v>-0.47181200000000001</c:v>
                </c:pt>
                <c:pt idx="260" formatCode="General">
                  <c:v>-0.47130400000000006</c:v>
                </c:pt>
                <c:pt idx="261" formatCode="General">
                  <c:v>-0.45300400000000007</c:v>
                </c:pt>
                <c:pt idx="262" formatCode="General">
                  <c:v>-0.45971200000000001</c:v>
                </c:pt>
                <c:pt idx="263" formatCode="General">
                  <c:v>-0.45918399999999993</c:v>
                </c:pt>
                <c:pt idx="264" formatCode="General">
                  <c:v>-0.45524000000000003</c:v>
                </c:pt>
                <c:pt idx="265" formatCode="General">
                  <c:v>-0.45630399999999999</c:v>
                </c:pt>
                <c:pt idx="266" formatCode="General">
                  <c:v>-0.45213200000000003</c:v>
                </c:pt>
                <c:pt idx="267" formatCode="General">
                  <c:v>-0.44636399999999998</c:v>
                </c:pt>
                <c:pt idx="268" formatCode="General">
                  <c:v>-0.45235999999999998</c:v>
                </c:pt>
                <c:pt idx="269" formatCode="General">
                  <c:v>-0.439224</c:v>
                </c:pt>
                <c:pt idx="270" formatCode="General">
                  <c:v>-0.45937199999999995</c:v>
                </c:pt>
                <c:pt idx="271" formatCode="General">
                  <c:v>-0.45188000000000006</c:v>
                </c:pt>
                <c:pt idx="272" formatCode="General">
                  <c:v>-0.44481999999999999</c:v>
                </c:pt>
                <c:pt idx="273" formatCode="General">
                  <c:v>-0.44900000000000001</c:v>
                </c:pt>
                <c:pt idx="274" formatCode="General">
                  <c:v>-0.44036799999999998</c:v>
                </c:pt>
                <c:pt idx="275" formatCode="General">
                  <c:v>-0.43228</c:v>
                </c:pt>
                <c:pt idx="276" formatCode="General">
                  <c:v>-0.46187199999999995</c:v>
                </c:pt>
                <c:pt idx="277" formatCode="General">
                  <c:v>-0.44975199999999999</c:v>
                </c:pt>
                <c:pt idx="278" formatCode="General">
                  <c:v>-0.43760399999999999</c:v>
                </c:pt>
                <c:pt idx="279" formatCode="General">
                  <c:v>-0.43550400000000006</c:v>
                </c:pt>
                <c:pt idx="280" formatCode="General">
                  <c:v>-0.42908799999999997</c:v>
                </c:pt>
                <c:pt idx="281" formatCode="General">
                  <c:v>-0.43977200000000005</c:v>
                </c:pt>
                <c:pt idx="282" formatCode="General">
                  <c:v>-0.43103199999999997</c:v>
                </c:pt>
                <c:pt idx="283" formatCode="General">
                  <c:v>-0.43557199999999996</c:v>
                </c:pt>
                <c:pt idx="284" formatCode="General">
                  <c:v>-0.41673199999999999</c:v>
                </c:pt>
                <c:pt idx="285" formatCode="General">
                  <c:v>-0.43192799999999998</c:v>
                </c:pt>
                <c:pt idx="286" formatCode="General">
                  <c:v>-0.43951599999999996</c:v>
                </c:pt>
                <c:pt idx="287" formatCode="General">
                  <c:v>-0.43579600000000002</c:v>
                </c:pt>
                <c:pt idx="288" formatCode="General">
                  <c:v>-0.44639200000000001</c:v>
                </c:pt>
                <c:pt idx="289" formatCode="General">
                  <c:v>-0.44038400000000005</c:v>
                </c:pt>
                <c:pt idx="290" formatCode="General">
                  <c:v>-0.42645999999999995</c:v>
                </c:pt>
                <c:pt idx="291" formatCode="General">
                  <c:v>-0.43408800000000003</c:v>
                </c:pt>
                <c:pt idx="292" formatCode="General">
                  <c:v>-0.44033600000000001</c:v>
                </c:pt>
                <c:pt idx="293" formatCode="General">
                  <c:v>-0.42898800000000004</c:v>
                </c:pt>
                <c:pt idx="294" formatCode="General">
                  <c:v>-0.43312</c:v>
                </c:pt>
                <c:pt idx="295" formatCode="General">
                  <c:v>-0.42530799999999996</c:v>
                </c:pt>
                <c:pt idx="296" formatCode="General">
                  <c:v>-0.43879199999999996</c:v>
                </c:pt>
                <c:pt idx="297" formatCode="General">
                  <c:v>-0.43731999999999999</c:v>
                </c:pt>
                <c:pt idx="298" formatCode="General">
                  <c:v>-0.419848</c:v>
                </c:pt>
                <c:pt idx="299" formatCode="General">
                  <c:v>-0.42032800000000003</c:v>
                </c:pt>
                <c:pt idx="300" formatCode="General">
                  <c:v>-0.41242800000000007</c:v>
                </c:pt>
                <c:pt idx="301" formatCode="General">
                  <c:v>-0.415132</c:v>
                </c:pt>
                <c:pt idx="302" formatCode="General">
                  <c:v>-0.41215200000000002</c:v>
                </c:pt>
                <c:pt idx="303" formatCode="General">
                  <c:v>-0.41991600000000001</c:v>
                </c:pt>
                <c:pt idx="304" formatCode="General">
                  <c:v>-0.42103200000000002</c:v>
                </c:pt>
                <c:pt idx="305" formatCode="General">
                  <c:v>-0.43082399999999998</c:v>
                </c:pt>
                <c:pt idx="306" formatCode="General">
                  <c:v>-0.43632399999999993</c:v>
                </c:pt>
                <c:pt idx="307" formatCode="General">
                  <c:v>-0.42862</c:v>
                </c:pt>
                <c:pt idx="308" formatCode="General">
                  <c:v>-0.43221199999999999</c:v>
                </c:pt>
                <c:pt idx="309" formatCode="General">
                  <c:v>-0.42356800000000006</c:v>
                </c:pt>
                <c:pt idx="310" formatCode="General">
                  <c:v>-0.41486800000000007</c:v>
                </c:pt>
                <c:pt idx="311" formatCode="General">
                  <c:v>-0.41131200000000001</c:v>
                </c:pt>
                <c:pt idx="312" formatCode="General">
                  <c:v>-0.41754400000000003</c:v>
                </c:pt>
                <c:pt idx="313" formatCode="General">
                  <c:v>-0.425844</c:v>
                </c:pt>
                <c:pt idx="314" formatCode="General">
                  <c:v>-0.44630400000000003</c:v>
                </c:pt>
                <c:pt idx="315" formatCode="General">
                  <c:v>-0.44088399999999994</c:v>
                </c:pt>
                <c:pt idx="316" formatCode="General">
                  <c:v>-0.44101200000000002</c:v>
                </c:pt>
                <c:pt idx="317" formatCode="General">
                  <c:v>-0.44557200000000002</c:v>
                </c:pt>
                <c:pt idx="318" formatCode="General">
                  <c:v>-0.43630399999999997</c:v>
                </c:pt>
                <c:pt idx="319" formatCode="General">
                  <c:v>-0.42575599999999997</c:v>
                </c:pt>
                <c:pt idx="320" formatCode="General">
                  <c:v>-0.42940800000000001</c:v>
                </c:pt>
                <c:pt idx="321" formatCode="General">
                  <c:v>-0.42097200000000001</c:v>
                </c:pt>
                <c:pt idx="322" formatCode="General">
                  <c:v>-0.41389200000000004</c:v>
                </c:pt>
                <c:pt idx="323" formatCode="General">
                  <c:v>-0.41168399999999999</c:v>
                </c:pt>
                <c:pt idx="324" formatCode="General">
                  <c:v>-0.41064000000000001</c:v>
                </c:pt>
                <c:pt idx="325" formatCode="General">
                  <c:v>-0.41245600000000004</c:v>
                </c:pt>
                <c:pt idx="326" formatCode="General">
                  <c:v>-0.406196</c:v>
                </c:pt>
                <c:pt idx="327" formatCode="General">
                  <c:v>-0.40692800000000001</c:v>
                </c:pt>
                <c:pt idx="328" formatCode="General">
                  <c:v>-0.3970168</c:v>
                </c:pt>
                <c:pt idx="329" formatCode="General">
                  <c:v>-0.41054000000000002</c:v>
                </c:pt>
                <c:pt idx="330" formatCode="General">
                  <c:v>-0.40613599999999994</c:v>
                </c:pt>
                <c:pt idx="331" formatCode="General">
                  <c:v>-0.40654000000000001</c:v>
                </c:pt>
                <c:pt idx="332" formatCode="General">
                  <c:v>-0.40785600000000005</c:v>
                </c:pt>
                <c:pt idx="333" formatCode="General">
                  <c:v>-0.40579599999999993</c:v>
                </c:pt>
                <c:pt idx="334" formatCode="General">
                  <c:v>-0.411528</c:v>
                </c:pt>
                <c:pt idx="335" formatCode="General">
                  <c:v>-0.40356800000000004</c:v>
                </c:pt>
                <c:pt idx="336" formatCode="General">
                  <c:v>-0.402308</c:v>
                </c:pt>
                <c:pt idx="337" formatCode="General">
                  <c:v>-0.40865600000000002</c:v>
                </c:pt>
                <c:pt idx="338" formatCode="General">
                  <c:v>-0.39877440000000003</c:v>
                </c:pt>
                <c:pt idx="339" formatCode="General">
                  <c:v>-0.41682000000000008</c:v>
                </c:pt>
                <c:pt idx="340" formatCode="General">
                  <c:v>-0.40787600000000002</c:v>
                </c:pt>
                <c:pt idx="341" formatCode="General">
                  <c:v>-0.40896799999999994</c:v>
                </c:pt>
                <c:pt idx="342" formatCode="General">
                  <c:v>-0.40329599999999999</c:v>
                </c:pt>
                <c:pt idx="343" formatCode="General">
                  <c:v>-0.39582520000000004</c:v>
                </c:pt>
                <c:pt idx="344" formatCode="General">
                  <c:v>-0.41203599999999996</c:v>
                </c:pt>
                <c:pt idx="345" formatCode="General">
                  <c:v>-0.39799320000000005</c:v>
                </c:pt>
                <c:pt idx="346" formatCode="General">
                  <c:v>-0.38761239999999997</c:v>
                </c:pt>
                <c:pt idx="347" formatCode="General">
                  <c:v>-0.39504399999999995</c:v>
                </c:pt>
                <c:pt idx="348" formatCode="General">
                  <c:v>-0.39430160000000003</c:v>
                </c:pt>
                <c:pt idx="349" formatCode="General">
                  <c:v>-0.39406720000000001</c:v>
                </c:pt>
                <c:pt idx="350" formatCode="General">
                  <c:v>-0.39828600000000003</c:v>
                </c:pt>
                <c:pt idx="351" formatCode="General">
                  <c:v>-0.39645000000000002</c:v>
                </c:pt>
                <c:pt idx="352" formatCode="General">
                  <c:v>-0.38924320000000001</c:v>
                </c:pt>
                <c:pt idx="353" formatCode="General">
                  <c:v>-0.39644039999999997</c:v>
                </c:pt>
                <c:pt idx="354" formatCode="General">
                  <c:v>-0.407308</c:v>
                </c:pt>
                <c:pt idx="355" formatCode="General">
                  <c:v>-0.40351999999999999</c:v>
                </c:pt>
                <c:pt idx="356" formatCode="General">
                  <c:v>-0.39803240000000006</c:v>
                </c:pt>
                <c:pt idx="357" formatCode="General">
                  <c:v>-0.40050400000000003</c:v>
                </c:pt>
                <c:pt idx="358" formatCode="General">
                  <c:v>-0.40173199999999998</c:v>
                </c:pt>
                <c:pt idx="359" formatCode="General">
                  <c:v>-0.38275880000000001</c:v>
                </c:pt>
                <c:pt idx="360" formatCode="General">
                  <c:v>-0.40192800000000001</c:v>
                </c:pt>
                <c:pt idx="361" formatCode="General">
                  <c:v>-0.41710399999999997</c:v>
                </c:pt>
                <c:pt idx="362" formatCode="General">
                  <c:v>-0.41516000000000003</c:v>
                </c:pt>
                <c:pt idx="363" formatCode="General">
                  <c:v>-0.42380399999999996</c:v>
                </c:pt>
                <c:pt idx="364" formatCode="General">
                  <c:v>-0.45144000000000001</c:v>
                </c:pt>
                <c:pt idx="365" formatCode="General">
                  <c:v>-0.45279600000000003</c:v>
                </c:pt>
                <c:pt idx="366" formatCode="General">
                  <c:v>-0.44589200000000001</c:v>
                </c:pt>
                <c:pt idx="367" formatCode="General">
                  <c:v>-0.45501599999999998</c:v>
                </c:pt>
                <c:pt idx="368" formatCode="General">
                  <c:v>-0.45613599999999999</c:v>
                </c:pt>
                <c:pt idx="369" formatCode="General">
                  <c:v>-0.45161600000000002</c:v>
                </c:pt>
                <c:pt idx="370" formatCode="General">
                  <c:v>-0.45622400000000002</c:v>
                </c:pt>
                <c:pt idx="371" formatCode="General">
                  <c:v>-0.46607999999999999</c:v>
                </c:pt>
                <c:pt idx="372" formatCode="General">
                  <c:v>-0.45561999999999997</c:v>
                </c:pt>
                <c:pt idx="373" formatCode="General">
                  <c:v>-0.44206400000000007</c:v>
                </c:pt>
                <c:pt idx="374" formatCode="General">
                  <c:v>-0.43136400000000003</c:v>
                </c:pt>
                <c:pt idx="375" formatCode="General">
                  <c:v>-0.42736800000000008</c:v>
                </c:pt>
                <c:pt idx="376" formatCode="General">
                  <c:v>-0.41413600000000006</c:v>
                </c:pt>
                <c:pt idx="377" formatCode="General">
                  <c:v>-0.43671199999999999</c:v>
                </c:pt>
                <c:pt idx="378" formatCode="General">
                  <c:v>-0.46733999999999998</c:v>
                </c:pt>
                <c:pt idx="379" formatCode="General">
                  <c:v>-0.46972000000000003</c:v>
                </c:pt>
                <c:pt idx="380" formatCode="General">
                  <c:v>-0.42327599999999999</c:v>
                </c:pt>
                <c:pt idx="381" formatCode="General">
                  <c:v>-0.3734132</c:v>
                </c:pt>
                <c:pt idx="382" formatCode="General">
                  <c:v>-0.36114759999999996</c:v>
                </c:pt>
                <c:pt idx="383" formatCode="General">
                  <c:v>-0.44117600000000001</c:v>
                </c:pt>
                <c:pt idx="384" formatCode="General">
                  <c:v>-0.44132399999999999</c:v>
                </c:pt>
                <c:pt idx="385" formatCode="General">
                  <c:v>-0.45426400000000006</c:v>
                </c:pt>
                <c:pt idx="386" formatCode="General">
                  <c:v>-0.45354</c:v>
                </c:pt>
                <c:pt idx="387" formatCode="General">
                  <c:v>-0.46101200000000003</c:v>
                </c:pt>
                <c:pt idx="388" formatCode="General">
                  <c:v>-0.41814000000000001</c:v>
                </c:pt>
                <c:pt idx="389" formatCode="General">
                  <c:v>-0.41506399999999999</c:v>
                </c:pt>
                <c:pt idx="390" formatCode="General">
                  <c:v>-0.43488799999999994</c:v>
                </c:pt>
                <c:pt idx="391" formatCode="General">
                  <c:v>-0.49356</c:v>
                </c:pt>
                <c:pt idx="392" formatCode="General">
                  <c:v>-0.52087600000000001</c:v>
                </c:pt>
                <c:pt idx="393" formatCode="General">
                  <c:v>-0.53106799999999998</c:v>
                </c:pt>
                <c:pt idx="394" formatCode="General">
                  <c:v>-0.49998399999999998</c:v>
                </c:pt>
                <c:pt idx="395" formatCode="General">
                  <c:v>-0.44126399999999999</c:v>
                </c:pt>
                <c:pt idx="396" formatCode="General">
                  <c:v>-0.44564000000000004</c:v>
                </c:pt>
                <c:pt idx="397" formatCode="General">
                  <c:v>-0.43710399999999999</c:v>
                </c:pt>
                <c:pt idx="398" formatCode="General">
                  <c:v>-0.44157600000000008</c:v>
                </c:pt>
                <c:pt idx="399" formatCode="General">
                  <c:v>-0.453648</c:v>
                </c:pt>
                <c:pt idx="400" formatCode="General">
                  <c:v>-0.45541600000000004</c:v>
                </c:pt>
                <c:pt idx="401" formatCode="General">
                  <c:v>-0.45291599999999999</c:v>
                </c:pt>
                <c:pt idx="402" formatCode="General">
                  <c:v>-0.441664</c:v>
                </c:pt>
                <c:pt idx="403" formatCode="General">
                  <c:v>-0.44977200000000001</c:v>
                </c:pt>
                <c:pt idx="404" formatCode="General">
                  <c:v>-0.44444800000000007</c:v>
                </c:pt>
                <c:pt idx="405" formatCode="General">
                  <c:v>-0.44365599999999999</c:v>
                </c:pt>
                <c:pt idx="406" formatCode="General">
                  <c:v>-0.45229200000000003</c:v>
                </c:pt>
                <c:pt idx="407" formatCode="General">
                  <c:v>-0.46207599999999999</c:v>
                </c:pt>
                <c:pt idx="408" formatCode="General">
                  <c:v>-0.462368</c:v>
                </c:pt>
                <c:pt idx="409" formatCode="General">
                  <c:v>-0.46088399999999996</c:v>
                </c:pt>
                <c:pt idx="410" formatCode="General">
                  <c:v>-0.45135199999999998</c:v>
                </c:pt>
                <c:pt idx="411" formatCode="General">
                  <c:v>-0.45365599999999995</c:v>
                </c:pt>
                <c:pt idx="412" formatCode="General">
                  <c:v>-0.44843200000000005</c:v>
                </c:pt>
                <c:pt idx="413" formatCode="General">
                  <c:v>-0.46395200000000003</c:v>
                </c:pt>
                <c:pt idx="414" formatCode="General">
                  <c:v>-0.45232</c:v>
                </c:pt>
                <c:pt idx="415" formatCode="General">
                  <c:v>-0.45829599999999998</c:v>
                </c:pt>
                <c:pt idx="416" formatCode="General">
                  <c:v>-0.46380399999999999</c:v>
                </c:pt>
                <c:pt idx="417" formatCode="General">
                  <c:v>-0.46017200000000003</c:v>
                </c:pt>
                <c:pt idx="418" formatCode="General">
                  <c:v>-0.46738799999999997</c:v>
                </c:pt>
                <c:pt idx="419" formatCode="General">
                  <c:v>-0.46128400000000003</c:v>
                </c:pt>
                <c:pt idx="420" formatCode="General">
                  <c:v>-0.460924</c:v>
                </c:pt>
                <c:pt idx="421" formatCode="General">
                  <c:v>-0.46231999999999995</c:v>
                </c:pt>
                <c:pt idx="422" formatCode="General">
                  <c:v>-0.45181199999999999</c:v>
                </c:pt>
                <c:pt idx="423" formatCode="General">
                  <c:v>-0.460316</c:v>
                </c:pt>
                <c:pt idx="424" formatCode="General">
                  <c:v>-0.45317999999999997</c:v>
                </c:pt>
                <c:pt idx="425" formatCode="General">
                  <c:v>-0.46787599999999996</c:v>
                </c:pt>
                <c:pt idx="426" formatCode="General">
                  <c:v>-0.462476</c:v>
                </c:pt>
                <c:pt idx="427" formatCode="General">
                  <c:v>-0.45034799999999997</c:v>
                </c:pt>
                <c:pt idx="428" formatCode="General">
                  <c:v>-0.48809199999999997</c:v>
                </c:pt>
                <c:pt idx="429" formatCode="General">
                  <c:v>-0.48493599999999998</c:v>
                </c:pt>
                <c:pt idx="430" formatCode="General">
                  <c:v>-0.46969200000000005</c:v>
                </c:pt>
                <c:pt idx="431" formatCode="General">
                  <c:v>-0.46384400000000003</c:v>
                </c:pt>
                <c:pt idx="432" formatCode="General">
                  <c:v>-0.46706400000000003</c:v>
                </c:pt>
                <c:pt idx="433" formatCode="General">
                  <c:v>-0.47620800000000002</c:v>
                </c:pt>
                <c:pt idx="434" formatCode="General">
                  <c:v>-0.47626399999999991</c:v>
                </c:pt>
                <c:pt idx="435" formatCode="General">
                  <c:v>-0.46665599999999996</c:v>
                </c:pt>
                <c:pt idx="436" formatCode="General">
                  <c:v>-0.47152000000000005</c:v>
                </c:pt>
                <c:pt idx="437" formatCode="General">
                  <c:v>-0.45123600000000003</c:v>
                </c:pt>
                <c:pt idx="438" formatCode="General">
                  <c:v>-0.46143999999999996</c:v>
                </c:pt>
                <c:pt idx="439" formatCode="General">
                  <c:v>-0.46524799999999999</c:v>
                </c:pt>
                <c:pt idx="440" formatCode="General">
                  <c:v>-0.478404</c:v>
                </c:pt>
                <c:pt idx="441" formatCode="General">
                  <c:v>-0.46371599999999996</c:v>
                </c:pt>
                <c:pt idx="442" formatCode="General">
                  <c:v>-0.42791600000000002</c:v>
                </c:pt>
                <c:pt idx="443" formatCode="General">
                  <c:v>-0.43139200000000005</c:v>
                </c:pt>
                <c:pt idx="444" formatCode="General">
                  <c:v>-0.43680000000000002</c:v>
                </c:pt>
                <c:pt idx="445" formatCode="General">
                  <c:v>-0.44623600000000002</c:v>
                </c:pt>
                <c:pt idx="446" formatCode="General">
                  <c:v>-0.44733999999999996</c:v>
                </c:pt>
                <c:pt idx="447" formatCode="General">
                  <c:v>-0.45274799999999998</c:v>
                </c:pt>
                <c:pt idx="448" formatCode="General">
                  <c:v>-0.44808000000000003</c:v>
                </c:pt>
                <c:pt idx="449" formatCode="General">
                  <c:v>-0.448548</c:v>
                </c:pt>
                <c:pt idx="450" formatCode="General">
                  <c:v>-0.45350000000000001</c:v>
                </c:pt>
                <c:pt idx="451" formatCode="General">
                  <c:v>-0.44427199999999994</c:v>
                </c:pt>
                <c:pt idx="452" formatCode="General">
                  <c:v>-0.43123600000000001</c:v>
                </c:pt>
                <c:pt idx="453" formatCode="General">
                  <c:v>-0.43634399999999995</c:v>
                </c:pt>
                <c:pt idx="454" formatCode="General">
                  <c:v>-0.43393999999999994</c:v>
                </c:pt>
                <c:pt idx="455" formatCode="General">
                  <c:v>-0.43487600000000004</c:v>
                </c:pt>
                <c:pt idx="456" formatCode="General">
                  <c:v>-0.44032800000000005</c:v>
                </c:pt>
                <c:pt idx="457" formatCode="General">
                  <c:v>-0.43402000000000002</c:v>
                </c:pt>
                <c:pt idx="458" formatCode="General">
                  <c:v>-0.42938799999999999</c:v>
                </c:pt>
                <c:pt idx="459" formatCode="General">
                  <c:v>-0.42985999999999996</c:v>
                </c:pt>
                <c:pt idx="460" formatCode="General">
                  <c:v>-0.44424399999999997</c:v>
                </c:pt>
                <c:pt idx="461" formatCode="General">
                  <c:v>-0.44053199999999998</c:v>
                </c:pt>
                <c:pt idx="462" formatCode="General">
                  <c:v>-0.43979200000000002</c:v>
                </c:pt>
                <c:pt idx="463" formatCode="General">
                  <c:v>-0.44246400000000002</c:v>
                </c:pt>
                <c:pt idx="464" formatCode="General">
                  <c:v>-0.45002399999999998</c:v>
                </c:pt>
                <c:pt idx="465" formatCode="General">
                  <c:v>-0.45053199999999993</c:v>
                </c:pt>
                <c:pt idx="466" formatCode="General">
                  <c:v>-0.45291599999999999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34-4E12-8682-21EA149E9CA4}"/>
            </c:ext>
          </c:extLst>
        </c:ser>
        <c:ser>
          <c:idx val="1"/>
          <c:order val="1"/>
          <c:tx>
            <c:strRef>
              <c:f>WT!$G$1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WT!$E$2:$E$477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WT!$G$2:$G$477</c:f>
              <c:numCache>
                <c:formatCode>General</c:formatCode>
                <c:ptCount val="476"/>
                <c:pt idx="0">
                  <c:v>-9.9072400000000012E-3</c:v>
                </c:pt>
                <c:pt idx="1">
                  <c:v>5.2880799999999988E-3</c:v>
                </c:pt>
                <c:pt idx="2">
                  <c:v>-1.8994159999999999E-3</c:v>
                </c:pt>
                <c:pt idx="3">
                  <c:v>-1.0424800000000001E-2</c:v>
                </c:pt>
                <c:pt idx="4">
                  <c:v>-3.6767559999999998E-3</c:v>
                </c:pt>
                <c:pt idx="5">
                  <c:v>-1.8715840000000001E-2</c:v>
                </c:pt>
                <c:pt idx="6">
                  <c:v>-1.8784160000000001E-2</c:v>
                </c:pt>
                <c:pt idx="7">
                  <c:v>-1.9321280000000003E-2</c:v>
                </c:pt>
                <c:pt idx="8">
                  <c:v>-1.137208E-2</c:v>
                </c:pt>
                <c:pt idx="9">
                  <c:v>-2.1533199999999998E-3</c:v>
                </c:pt>
                <c:pt idx="10">
                  <c:v>-1.4047840000000001E-2</c:v>
                </c:pt>
                <c:pt idx="11">
                  <c:v>-1.3559559999999998E-2</c:v>
                </c:pt>
                <c:pt idx="12">
                  <c:v>-6.0541999999999999E-2</c:v>
                </c:pt>
                <c:pt idx="13" formatCode="0.00E+00">
                  <c:v>-8.9809600000000003E-2</c:v>
                </c:pt>
                <c:pt idx="14">
                  <c:v>-9.2690400000000006E-2</c:v>
                </c:pt>
                <c:pt idx="15">
                  <c:v>-0.14826679999999998</c:v>
                </c:pt>
                <c:pt idx="16">
                  <c:v>-0.17585439999999999</c:v>
                </c:pt>
                <c:pt idx="17">
                  <c:v>-0.1822608</c:v>
                </c:pt>
                <c:pt idx="18">
                  <c:v>-0.11827640000000002</c:v>
                </c:pt>
                <c:pt idx="19">
                  <c:v>-0.11542479999999999</c:v>
                </c:pt>
                <c:pt idx="20">
                  <c:v>-6.1967599999999998E-2</c:v>
                </c:pt>
                <c:pt idx="21">
                  <c:v>6.8491200000000002E-2</c:v>
                </c:pt>
                <c:pt idx="22">
                  <c:v>3.0571279999999999E-2</c:v>
                </c:pt>
                <c:pt idx="23">
                  <c:v>1.8793960000000002E-2</c:v>
                </c:pt>
                <c:pt idx="24">
                  <c:v>7.5439599999999997E-3</c:v>
                </c:pt>
                <c:pt idx="25">
                  <c:v>3.5400399999999999E-3</c:v>
                </c:pt>
                <c:pt idx="26">
                  <c:v>4.6240400000000003E-3</c:v>
                </c:pt>
                <c:pt idx="27" formatCode="0.00E+00">
                  <c:v>-8.1542799999999999E-4</c:v>
                </c:pt>
                <c:pt idx="28">
                  <c:v>-9.1650399999999993E-3</c:v>
                </c:pt>
                <c:pt idx="29">
                  <c:v>-1.5385759999999998E-2</c:v>
                </c:pt>
                <c:pt idx="30">
                  <c:v>-7.0654399999999992E-3</c:v>
                </c:pt>
                <c:pt idx="31">
                  <c:v>2.446288E-3</c:v>
                </c:pt>
                <c:pt idx="32">
                  <c:v>-1.5283200000000001E-3</c:v>
                </c:pt>
                <c:pt idx="33">
                  <c:v>3.7255839999999997E-3</c:v>
                </c:pt>
                <c:pt idx="34">
                  <c:v>-1.5478520000000002E-3</c:v>
                </c:pt>
                <c:pt idx="35">
                  <c:v>-1.4990239999999998E-3</c:v>
                </c:pt>
                <c:pt idx="36">
                  <c:v>-5.5126799999999998E-3</c:v>
                </c:pt>
                <c:pt idx="37">
                  <c:v>-2.2802720000000003E-3</c:v>
                </c:pt>
                <c:pt idx="38">
                  <c:v>-4.1504000000000004E-4</c:v>
                </c:pt>
                <c:pt idx="39">
                  <c:v>-5.5224799999999998E-3</c:v>
                </c:pt>
                <c:pt idx="40">
                  <c:v>2.0996080000000003E-4</c:v>
                </c:pt>
                <c:pt idx="41">
                  <c:v>1.6567400000000003E-2</c:v>
                </c:pt>
                <c:pt idx="42">
                  <c:v>1.5795880000000002E-2</c:v>
                </c:pt>
                <c:pt idx="43">
                  <c:v>1.145996E-2</c:v>
                </c:pt>
                <c:pt idx="44">
                  <c:v>-2.5878920000000001E-4</c:v>
                </c:pt>
                <c:pt idx="45">
                  <c:v>-7.7636800000000005E-4</c:v>
                </c:pt>
                <c:pt idx="46">
                  <c:v>7.7588000000000006E-3</c:v>
                </c:pt>
                <c:pt idx="47">
                  <c:v>-6.3964800000000004E-4</c:v>
                </c:pt>
                <c:pt idx="48">
                  <c:v>4.9462799999999999E-3</c:v>
                </c:pt>
                <c:pt idx="49">
                  <c:v>-9.8144400000000015E-4</c:v>
                </c:pt>
                <c:pt idx="50">
                  <c:v>3.6889640000000001E-2</c:v>
                </c:pt>
                <c:pt idx="51">
                  <c:v>4.2202000000000003E-2</c:v>
                </c:pt>
                <c:pt idx="52">
                  <c:v>-2.1923839999999999E-3</c:v>
                </c:pt>
                <c:pt idx="53">
                  <c:v>-0.13184080000000001</c:v>
                </c:pt>
                <c:pt idx="54">
                  <c:v>-0.35670400000000002</c:v>
                </c:pt>
                <c:pt idx="55">
                  <c:v>-0.15451679999999998</c:v>
                </c:pt>
                <c:pt idx="56">
                  <c:v>2.1577160000000001E-2</c:v>
                </c:pt>
                <c:pt idx="57">
                  <c:v>-8.7915199999999999E-2</c:v>
                </c:pt>
                <c:pt idx="58">
                  <c:v>-0.1960596</c:v>
                </c:pt>
                <c:pt idx="59">
                  <c:v>-0.28651840000000001</c:v>
                </c:pt>
                <c:pt idx="60">
                  <c:v>-0.35424320000000004</c:v>
                </c:pt>
                <c:pt idx="61">
                  <c:v>-0.41086399999999995</c:v>
                </c:pt>
                <c:pt idx="62">
                  <c:v>-0.48913600000000007</c:v>
                </c:pt>
                <c:pt idx="63">
                  <c:v>-0.53978000000000004</c:v>
                </c:pt>
                <c:pt idx="64">
                  <c:v>-0.57799199999999995</c:v>
                </c:pt>
                <c:pt idx="65">
                  <c:v>-0.61348000000000003</c:v>
                </c:pt>
                <c:pt idx="66">
                  <c:v>-0.65635199999999994</c:v>
                </c:pt>
                <c:pt idx="67">
                  <c:v>-0.68690799999999996</c:v>
                </c:pt>
                <c:pt idx="68">
                  <c:v>-0.71732799999999997</c:v>
                </c:pt>
                <c:pt idx="69">
                  <c:v>-0.74436000000000013</c:v>
                </c:pt>
                <c:pt idx="70">
                  <c:v>-0.77822800000000003</c:v>
                </c:pt>
                <c:pt idx="71">
                  <c:v>-0.79453599999999991</c:v>
                </c:pt>
                <c:pt idx="72">
                  <c:v>-0.81951599999999991</c:v>
                </c:pt>
                <c:pt idx="73">
                  <c:v>-0.84377600000000008</c:v>
                </c:pt>
                <c:pt idx="74">
                  <c:v>-0.85540400000000005</c:v>
                </c:pt>
                <c:pt idx="75">
                  <c:v>-0.87226000000000004</c:v>
                </c:pt>
                <c:pt idx="76">
                  <c:v>-0.88625600000000004</c:v>
                </c:pt>
                <c:pt idx="77">
                  <c:v>-0.91161600000000009</c:v>
                </c:pt>
                <c:pt idx="78">
                  <c:v>-0.94424400000000008</c:v>
                </c:pt>
                <c:pt idx="79">
                  <c:v>-0.96577599999999997</c:v>
                </c:pt>
                <c:pt idx="80">
                  <c:v>-0.97548400000000002</c:v>
                </c:pt>
                <c:pt idx="81">
                  <c:v>-0.97571600000000003</c:v>
                </c:pt>
                <c:pt idx="82">
                  <c:v>-0.99585600000000007</c:v>
                </c:pt>
                <c:pt idx="83">
                  <c:v>-1.0222120000000001</c:v>
                </c:pt>
                <c:pt idx="84">
                  <c:v>-1.0346040000000001</c:v>
                </c:pt>
                <c:pt idx="85">
                  <c:v>-1.071556</c:v>
                </c:pt>
                <c:pt idx="86">
                  <c:v>-1.0980799999999999</c:v>
                </c:pt>
                <c:pt idx="87">
                  <c:v>-1.1009720000000001</c:v>
                </c:pt>
                <c:pt idx="88">
                  <c:v>-1.1195440000000001</c:v>
                </c:pt>
                <c:pt idx="89">
                  <c:v>-1.1221840000000001</c:v>
                </c:pt>
                <c:pt idx="90">
                  <c:v>-1.133276</c:v>
                </c:pt>
                <c:pt idx="91">
                  <c:v>-1.152496</c:v>
                </c:pt>
                <c:pt idx="92">
                  <c:v>-1.147084</c:v>
                </c:pt>
                <c:pt idx="93">
                  <c:v>-1.15648</c:v>
                </c:pt>
                <c:pt idx="94">
                  <c:v>-1.1702400000000002</c:v>
                </c:pt>
                <c:pt idx="95">
                  <c:v>-1.187924</c:v>
                </c:pt>
                <c:pt idx="96">
                  <c:v>-1.2123200000000001</c:v>
                </c:pt>
                <c:pt idx="97">
                  <c:v>-1.227544</c:v>
                </c:pt>
                <c:pt idx="98">
                  <c:v>-1.2380119999999999</c:v>
                </c:pt>
                <c:pt idx="99">
                  <c:v>-1.2595839999999998</c:v>
                </c:pt>
                <c:pt idx="100">
                  <c:v>-1.2872800000000002</c:v>
                </c:pt>
                <c:pt idx="101">
                  <c:v>-1.3010200000000001</c:v>
                </c:pt>
                <c:pt idx="102">
                  <c:v>-1.2994600000000001</c:v>
                </c:pt>
                <c:pt idx="103">
                  <c:v>-1.3192920000000001</c:v>
                </c:pt>
                <c:pt idx="104">
                  <c:v>-1.3154720000000002</c:v>
                </c:pt>
                <c:pt idx="105">
                  <c:v>-1.3409600000000002</c:v>
                </c:pt>
                <c:pt idx="106">
                  <c:v>-1.352544</c:v>
                </c:pt>
                <c:pt idx="107">
                  <c:v>-1.343872</c:v>
                </c:pt>
                <c:pt idx="108">
                  <c:v>-1.349264</c:v>
                </c:pt>
                <c:pt idx="109">
                  <c:v>-1.364468</c:v>
                </c:pt>
                <c:pt idx="110">
                  <c:v>-1.385688</c:v>
                </c:pt>
                <c:pt idx="111">
                  <c:v>-1.4083760000000001</c:v>
                </c:pt>
                <c:pt idx="112">
                  <c:v>-1.414312</c:v>
                </c:pt>
                <c:pt idx="113">
                  <c:v>-1.4361080000000002</c:v>
                </c:pt>
                <c:pt idx="114">
                  <c:v>-1.45228</c:v>
                </c:pt>
                <c:pt idx="115">
                  <c:v>-1.469808</c:v>
                </c:pt>
                <c:pt idx="116">
                  <c:v>-1.4860400000000002</c:v>
                </c:pt>
                <c:pt idx="117">
                  <c:v>-1.5020079999999998</c:v>
                </c:pt>
                <c:pt idx="118">
                  <c:v>-1.515668</c:v>
                </c:pt>
                <c:pt idx="119">
                  <c:v>-1.5216759999999998</c:v>
                </c:pt>
                <c:pt idx="120">
                  <c:v>-1.5277400000000001</c:v>
                </c:pt>
                <c:pt idx="121">
                  <c:v>-1.52694</c:v>
                </c:pt>
                <c:pt idx="122">
                  <c:v>-1.5348679999999999</c:v>
                </c:pt>
                <c:pt idx="123">
                  <c:v>-1.548384</c:v>
                </c:pt>
                <c:pt idx="124">
                  <c:v>-1.5494080000000001</c:v>
                </c:pt>
                <c:pt idx="125">
                  <c:v>-1.5657760000000001</c:v>
                </c:pt>
                <c:pt idx="126">
                  <c:v>-1.5716239999999999</c:v>
                </c:pt>
                <c:pt idx="127">
                  <c:v>-1.5769</c:v>
                </c:pt>
                <c:pt idx="128">
                  <c:v>-1.593288</c:v>
                </c:pt>
                <c:pt idx="129">
                  <c:v>-1.593744</c:v>
                </c:pt>
                <c:pt idx="130">
                  <c:v>-1.594068</c:v>
                </c:pt>
                <c:pt idx="131">
                  <c:v>-1.59904</c:v>
                </c:pt>
                <c:pt idx="132">
                  <c:v>-1.615756</c:v>
                </c:pt>
                <c:pt idx="133">
                  <c:v>-1.59944</c:v>
                </c:pt>
                <c:pt idx="134">
                  <c:v>-1.6101040000000002</c:v>
                </c:pt>
                <c:pt idx="135">
                  <c:v>-1.613432</c:v>
                </c:pt>
                <c:pt idx="136">
                  <c:v>-1.6163519999999998</c:v>
                </c:pt>
                <c:pt idx="137">
                  <c:v>-1.6418799999999998</c:v>
                </c:pt>
                <c:pt idx="138">
                  <c:v>-1.6371720000000001</c:v>
                </c:pt>
                <c:pt idx="139">
                  <c:v>-1.6560480000000002</c:v>
                </c:pt>
                <c:pt idx="140">
                  <c:v>-1.6599080000000002</c:v>
                </c:pt>
                <c:pt idx="141">
                  <c:v>-1.6705400000000001</c:v>
                </c:pt>
                <c:pt idx="142">
                  <c:v>-1.6725439999999998</c:v>
                </c:pt>
                <c:pt idx="143">
                  <c:v>-1.6714519999999999</c:v>
                </c:pt>
                <c:pt idx="144">
                  <c:v>-1.6871719999999999</c:v>
                </c:pt>
                <c:pt idx="145">
                  <c:v>-1.6710879999999999</c:v>
                </c:pt>
                <c:pt idx="146">
                  <c:v>-1.6754039999999999</c:v>
                </c:pt>
                <c:pt idx="147">
                  <c:v>-1.6865280000000002</c:v>
                </c:pt>
                <c:pt idx="148">
                  <c:v>-1.6946840000000001</c:v>
                </c:pt>
                <c:pt idx="149">
                  <c:v>-1.6958639999999998</c:v>
                </c:pt>
                <c:pt idx="150">
                  <c:v>-1.691208</c:v>
                </c:pt>
                <c:pt idx="151">
                  <c:v>-1.7052600000000002</c:v>
                </c:pt>
                <c:pt idx="152">
                  <c:v>-1.7112839999999998</c:v>
                </c:pt>
                <c:pt idx="153">
                  <c:v>-1.7133240000000001</c:v>
                </c:pt>
                <c:pt idx="154">
                  <c:v>-1.7195640000000001</c:v>
                </c:pt>
                <c:pt idx="155">
                  <c:v>-1.7171160000000001</c:v>
                </c:pt>
                <c:pt idx="156">
                  <c:v>-1.7330999999999999</c:v>
                </c:pt>
                <c:pt idx="157">
                  <c:v>-1.740532</c:v>
                </c:pt>
                <c:pt idx="158">
                  <c:v>-1.7465759999999999</c:v>
                </c:pt>
                <c:pt idx="159">
                  <c:v>-1.749204</c:v>
                </c:pt>
                <c:pt idx="160">
                  <c:v>-1.7560800000000001</c:v>
                </c:pt>
                <c:pt idx="161">
                  <c:v>-1.7622800000000001</c:v>
                </c:pt>
                <c:pt idx="162">
                  <c:v>-1.745268</c:v>
                </c:pt>
                <c:pt idx="163">
                  <c:v>-1.7618199999999997</c:v>
                </c:pt>
                <c:pt idx="164">
                  <c:v>-1.7680520000000002</c:v>
                </c:pt>
                <c:pt idx="165">
                  <c:v>-1.764224</c:v>
                </c:pt>
                <c:pt idx="166">
                  <c:v>-1.77102</c:v>
                </c:pt>
                <c:pt idx="167">
                  <c:v>-1.7795279999999998</c:v>
                </c:pt>
                <c:pt idx="168">
                  <c:v>-1.7855600000000003</c:v>
                </c:pt>
                <c:pt idx="169">
                  <c:v>-1.8024080000000002</c:v>
                </c:pt>
                <c:pt idx="170">
                  <c:v>-1.8513120000000001</c:v>
                </c:pt>
                <c:pt idx="171">
                  <c:v>-1.866088</c:v>
                </c:pt>
                <c:pt idx="172">
                  <c:v>-1.8190280000000001</c:v>
                </c:pt>
                <c:pt idx="173">
                  <c:v>-1.8582000000000001</c:v>
                </c:pt>
                <c:pt idx="174">
                  <c:v>-1.7597039999999999</c:v>
                </c:pt>
                <c:pt idx="175">
                  <c:v>-1.73264</c:v>
                </c:pt>
                <c:pt idx="176">
                  <c:v>-1.6889599999999998</c:v>
                </c:pt>
                <c:pt idx="177">
                  <c:v>-1.6177280000000001</c:v>
                </c:pt>
                <c:pt idx="178">
                  <c:v>-1.5651920000000001</c:v>
                </c:pt>
                <c:pt idx="179">
                  <c:v>-1.5192240000000001</c:v>
                </c:pt>
                <c:pt idx="180">
                  <c:v>-1.4666360000000001</c:v>
                </c:pt>
                <c:pt idx="181">
                  <c:v>-1.4301400000000002</c:v>
                </c:pt>
                <c:pt idx="182">
                  <c:v>-1.3969399999999998</c:v>
                </c:pt>
                <c:pt idx="183">
                  <c:v>-1.362808</c:v>
                </c:pt>
                <c:pt idx="184">
                  <c:v>-1.3232759999999999</c:v>
                </c:pt>
                <c:pt idx="185">
                  <c:v>-1.2941560000000001</c:v>
                </c:pt>
                <c:pt idx="186">
                  <c:v>-1.277328</c:v>
                </c:pt>
                <c:pt idx="187">
                  <c:v>-1.254564</c:v>
                </c:pt>
                <c:pt idx="188">
                  <c:v>-1.2181999999999999</c:v>
                </c:pt>
                <c:pt idx="189">
                  <c:v>-1.197632</c:v>
                </c:pt>
                <c:pt idx="190">
                  <c:v>-1.1746159999999999</c:v>
                </c:pt>
                <c:pt idx="191">
                  <c:v>-1.1606399999999999</c:v>
                </c:pt>
                <c:pt idx="192">
                  <c:v>-1.137672</c:v>
                </c:pt>
                <c:pt idx="193">
                  <c:v>-1.10812</c:v>
                </c:pt>
                <c:pt idx="194">
                  <c:v>-1.093432</c:v>
                </c:pt>
                <c:pt idx="195">
                  <c:v>-1.0807280000000001</c:v>
                </c:pt>
                <c:pt idx="196">
                  <c:v>-1.08236</c:v>
                </c:pt>
                <c:pt idx="197">
                  <c:v>-1.0678079999999999</c:v>
                </c:pt>
                <c:pt idx="198">
                  <c:v>-1.0508839999999999</c:v>
                </c:pt>
                <c:pt idx="199">
                  <c:v>-1.0406200000000001</c:v>
                </c:pt>
                <c:pt idx="200">
                  <c:v>-1.0010999999999999</c:v>
                </c:pt>
                <c:pt idx="201">
                  <c:v>-0.9815560000000001</c:v>
                </c:pt>
                <c:pt idx="202">
                  <c:v>-0.96217200000000003</c:v>
                </c:pt>
                <c:pt idx="203">
                  <c:v>-0.95495599999999992</c:v>
                </c:pt>
                <c:pt idx="204">
                  <c:v>-0.94769999999999999</c:v>
                </c:pt>
                <c:pt idx="205">
                  <c:v>-0.9579359999999999</c:v>
                </c:pt>
                <c:pt idx="206">
                  <c:v>-0.92921200000000004</c:v>
                </c:pt>
                <c:pt idx="207">
                  <c:v>-0.92887200000000014</c:v>
                </c:pt>
                <c:pt idx="208">
                  <c:v>-0.90278000000000014</c:v>
                </c:pt>
                <c:pt idx="209">
                  <c:v>-0.89867600000000003</c:v>
                </c:pt>
                <c:pt idx="210">
                  <c:v>-0.87581600000000004</c:v>
                </c:pt>
                <c:pt idx="211">
                  <c:v>-0.8576919999999999</c:v>
                </c:pt>
                <c:pt idx="212">
                  <c:v>-0.86532799999999988</c:v>
                </c:pt>
                <c:pt idx="213">
                  <c:v>-0.856236</c:v>
                </c:pt>
                <c:pt idx="214">
                  <c:v>-0.84389199999999998</c:v>
                </c:pt>
                <c:pt idx="215">
                  <c:v>-0.85487599999999997</c:v>
                </c:pt>
                <c:pt idx="216">
                  <c:v>-0.82943999999999996</c:v>
                </c:pt>
                <c:pt idx="217">
                  <c:v>-0.82504400000000011</c:v>
                </c:pt>
                <c:pt idx="218">
                  <c:v>-0.81472</c:v>
                </c:pt>
                <c:pt idx="219">
                  <c:v>-0.803844</c:v>
                </c:pt>
                <c:pt idx="220">
                  <c:v>-0.79077600000000003</c:v>
                </c:pt>
                <c:pt idx="221">
                  <c:v>-0.77413600000000005</c:v>
                </c:pt>
                <c:pt idx="222">
                  <c:v>-0.78488799999999992</c:v>
                </c:pt>
                <c:pt idx="223">
                  <c:v>-0.77411600000000003</c:v>
                </c:pt>
                <c:pt idx="224">
                  <c:v>-0.76944800000000002</c:v>
                </c:pt>
                <c:pt idx="225">
                  <c:v>-0.77448800000000007</c:v>
                </c:pt>
                <c:pt idx="226">
                  <c:v>-0.753112</c:v>
                </c:pt>
                <c:pt idx="227">
                  <c:v>-0.75506399999999996</c:v>
                </c:pt>
                <c:pt idx="228">
                  <c:v>-0.74903999999999993</c:v>
                </c:pt>
                <c:pt idx="229">
                  <c:v>-0.752552</c:v>
                </c:pt>
                <c:pt idx="230">
                  <c:v>-0.75737600000000005</c:v>
                </c:pt>
                <c:pt idx="231">
                  <c:v>-0.74700800000000001</c:v>
                </c:pt>
                <c:pt idx="232">
                  <c:v>-0.72993600000000003</c:v>
                </c:pt>
                <c:pt idx="233">
                  <c:v>-0.73673199999999994</c:v>
                </c:pt>
                <c:pt idx="234">
                  <c:v>-0.72920399999999996</c:v>
                </c:pt>
                <c:pt idx="235">
                  <c:v>-0.70866799999999996</c:v>
                </c:pt>
                <c:pt idx="236">
                  <c:v>-0.70619600000000005</c:v>
                </c:pt>
                <c:pt idx="237">
                  <c:v>-0.70530799999999993</c:v>
                </c:pt>
                <c:pt idx="238">
                  <c:v>-0.69537599999999999</c:v>
                </c:pt>
                <c:pt idx="239">
                  <c:v>-0.69352000000000003</c:v>
                </c:pt>
                <c:pt idx="240">
                  <c:v>-0.7023680000000001</c:v>
                </c:pt>
                <c:pt idx="241">
                  <c:v>-0.69237599999999999</c:v>
                </c:pt>
                <c:pt idx="242">
                  <c:v>-0.68159599999999998</c:v>
                </c:pt>
                <c:pt idx="243">
                  <c:v>-0.68146799999999996</c:v>
                </c:pt>
                <c:pt idx="244">
                  <c:v>-0.67152800000000001</c:v>
                </c:pt>
                <c:pt idx="245">
                  <c:v>-0.66412400000000005</c:v>
                </c:pt>
                <c:pt idx="246">
                  <c:v>-0.66754400000000003</c:v>
                </c:pt>
                <c:pt idx="247">
                  <c:v>-0.65599200000000002</c:v>
                </c:pt>
                <c:pt idx="248">
                  <c:v>-0.65756400000000004</c:v>
                </c:pt>
                <c:pt idx="249">
                  <c:v>-0.65977200000000003</c:v>
                </c:pt>
                <c:pt idx="250">
                  <c:v>-0.6411</c:v>
                </c:pt>
                <c:pt idx="251">
                  <c:v>-0.639876</c:v>
                </c:pt>
                <c:pt idx="252">
                  <c:v>-0.64097199999999999</c:v>
                </c:pt>
                <c:pt idx="253">
                  <c:v>-0.62990800000000002</c:v>
                </c:pt>
                <c:pt idx="254">
                  <c:v>-0.63720399999999999</c:v>
                </c:pt>
                <c:pt idx="255">
                  <c:v>-0.62255199999999999</c:v>
                </c:pt>
                <c:pt idx="256">
                  <c:v>-0.62413600000000002</c:v>
                </c:pt>
                <c:pt idx="257">
                  <c:v>-0.6009040000000001</c:v>
                </c:pt>
                <c:pt idx="258">
                  <c:v>-0.60240799999999994</c:v>
                </c:pt>
                <c:pt idx="259">
                  <c:v>-0.60920399999999997</c:v>
                </c:pt>
                <c:pt idx="260">
                  <c:v>-0.61706400000000006</c:v>
                </c:pt>
                <c:pt idx="261">
                  <c:v>-0.61065999999999998</c:v>
                </c:pt>
                <c:pt idx="262">
                  <c:v>-0.60595999999999994</c:v>
                </c:pt>
                <c:pt idx="263">
                  <c:v>-0.60988799999999999</c:v>
                </c:pt>
                <c:pt idx="264">
                  <c:v>-0.60485999999999995</c:v>
                </c:pt>
                <c:pt idx="265">
                  <c:v>-0.59902</c:v>
                </c:pt>
                <c:pt idx="266">
                  <c:v>-0.58552400000000004</c:v>
                </c:pt>
                <c:pt idx="267">
                  <c:v>-0.58744799999999997</c:v>
                </c:pt>
                <c:pt idx="268">
                  <c:v>-0.58295600000000003</c:v>
                </c:pt>
                <c:pt idx="269">
                  <c:v>-0.59016000000000002</c:v>
                </c:pt>
                <c:pt idx="270">
                  <c:v>-0.57276800000000005</c:v>
                </c:pt>
                <c:pt idx="271">
                  <c:v>-0.57838400000000001</c:v>
                </c:pt>
                <c:pt idx="272">
                  <c:v>-0.57043599999999994</c:v>
                </c:pt>
                <c:pt idx="273">
                  <c:v>-0.56889200000000006</c:v>
                </c:pt>
                <c:pt idx="274">
                  <c:v>-0.56442800000000004</c:v>
                </c:pt>
                <c:pt idx="275">
                  <c:v>-0.56551200000000001</c:v>
                </c:pt>
                <c:pt idx="276">
                  <c:v>-0.57055199999999995</c:v>
                </c:pt>
                <c:pt idx="277">
                  <c:v>-0.57374400000000003</c:v>
                </c:pt>
                <c:pt idx="278">
                  <c:v>-0.568832</c:v>
                </c:pt>
                <c:pt idx="279">
                  <c:v>-0.56590399999999996</c:v>
                </c:pt>
                <c:pt idx="280">
                  <c:v>-0.56486000000000003</c:v>
                </c:pt>
                <c:pt idx="281">
                  <c:v>-0.57061200000000001</c:v>
                </c:pt>
                <c:pt idx="282">
                  <c:v>-0.566608</c:v>
                </c:pt>
                <c:pt idx="283">
                  <c:v>-0.55677199999999993</c:v>
                </c:pt>
                <c:pt idx="284">
                  <c:v>-0.55145999999999995</c:v>
                </c:pt>
                <c:pt idx="285">
                  <c:v>-0.55188000000000004</c:v>
                </c:pt>
                <c:pt idx="286">
                  <c:v>-0.54621600000000003</c:v>
                </c:pt>
                <c:pt idx="287">
                  <c:v>-0.55808000000000002</c:v>
                </c:pt>
                <c:pt idx="288">
                  <c:v>-0.55740800000000001</c:v>
                </c:pt>
                <c:pt idx="289">
                  <c:v>-0.54411600000000004</c:v>
                </c:pt>
                <c:pt idx="290">
                  <c:v>-0.55117600000000011</c:v>
                </c:pt>
                <c:pt idx="291">
                  <c:v>-0.536412</c:v>
                </c:pt>
                <c:pt idx="292">
                  <c:v>-0.53131200000000001</c:v>
                </c:pt>
                <c:pt idx="293">
                  <c:v>-0.53688000000000002</c:v>
                </c:pt>
                <c:pt idx="294">
                  <c:v>-0.53321600000000002</c:v>
                </c:pt>
                <c:pt idx="295">
                  <c:v>-0.55057999999999996</c:v>
                </c:pt>
                <c:pt idx="296">
                  <c:v>-0.53570799999999996</c:v>
                </c:pt>
                <c:pt idx="297">
                  <c:v>-0.53558000000000006</c:v>
                </c:pt>
                <c:pt idx="298">
                  <c:v>-0.53921200000000002</c:v>
                </c:pt>
                <c:pt idx="299">
                  <c:v>-0.53210400000000002</c:v>
                </c:pt>
                <c:pt idx="300">
                  <c:v>-0.534964</c:v>
                </c:pt>
                <c:pt idx="301">
                  <c:v>-0.520424</c:v>
                </c:pt>
                <c:pt idx="302">
                  <c:v>-0.52137200000000006</c:v>
                </c:pt>
                <c:pt idx="303">
                  <c:v>-0.51759199999999994</c:v>
                </c:pt>
                <c:pt idx="304">
                  <c:v>-0.51404800000000006</c:v>
                </c:pt>
                <c:pt idx="305">
                  <c:v>-0.51151999999999997</c:v>
                </c:pt>
                <c:pt idx="306">
                  <c:v>-0.51785599999999998</c:v>
                </c:pt>
                <c:pt idx="307">
                  <c:v>-0.52520000000000011</c:v>
                </c:pt>
                <c:pt idx="308">
                  <c:v>-0.51679200000000003</c:v>
                </c:pt>
                <c:pt idx="309">
                  <c:v>-0.51163599999999998</c:v>
                </c:pt>
                <c:pt idx="310">
                  <c:v>-0.51047199999999993</c:v>
                </c:pt>
                <c:pt idx="311">
                  <c:v>-0.50823599999999991</c:v>
                </c:pt>
                <c:pt idx="312">
                  <c:v>-0.51167600000000002</c:v>
                </c:pt>
                <c:pt idx="313">
                  <c:v>-0.52101200000000003</c:v>
                </c:pt>
                <c:pt idx="314">
                  <c:v>-0.50662399999999996</c:v>
                </c:pt>
                <c:pt idx="315">
                  <c:v>-0.50745600000000002</c:v>
                </c:pt>
                <c:pt idx="316">
                  <c:v>-0.51476</c:v>
                </c:pt>
                <c:pt idx="317">
                  <c:v>-0.51278000000000001</c:v>
                </c:pt>
                <c:pt idx="318">
                  <c:v>-0.50692800000000005</c:v>
                </c:pt>
                <c:pt idx="319">
                  <c:v>-0.50473199999999996</c:v>
                </c:pt>
                <c:pt idx="320">
                  <c:v>-0.51488800000000001</c:v>
                </c:pt>
                <c:pt idx="321">
                  <c:v>-0.51694799999999996</c:v>
                </c:pt>
                <c:pt idx="322">
                  <c:v>-0.51244800000000001</c:v>
                </c:pt>
                <c:pt idx="323">
                  <c:v>-0.51413600000000004</c:v>
                </c:pt>
                <c:pt idx="324">
                  <c:v>-0.51188</c:v>
                </c:pt>
                <c:pt idx="325">
                  <c:v>-0.49567999999999995</c:v>
                </c:pt>
                <c:pt idx="326">
                  <c:v>-0.48971200000000004</c:v>
                </c:pt>
                <c:pt idx="327">
                  <c:v>-0.49540400000000001</c:v>
                </c:pt>
                <c:pt idx="328">
                  <c:v>-0.49316000000000004</c:v>
                </c:pt>
                <c:pt idx="329">
                  <c:v>-0.48591200000000001</c:v>
                </c:pt>
                <c:pt idx="330">
                  <c:v>-0.48742800000000008</c:v>
                </c:pt>
                <c:pt idx="331">
                  <c:v>-0.49196000000000001</c:v>
                </c:pt>
                <c:pt idx="332">
                  <c:v>-0.49166399999999999</c:v>
                </c:pt>
                <c:pt idx="333">
                  <c:v>-0.49320799999999998</c:v>
                </c:pt>
                <c:pt idx="334">
                  <c:v>-0.50139200000000006</c:v>
                </c:pt>
                <c:pt idx="335">
                  <c:v>-0.48848000000000003</c:v>
                </c:pt>
                <c:pt idx="336">
                  <c:v>-0.491676</c:v>
                </c:pt>
                <c:pt idx="337">
                  <c:v>-0.487064</c:v>
                </c:pt>
                <c:pt idx="338">
                  <c:v>-0.48324800000000001</c:v>
                </c:pt>
                <c:pt idx="339">
                  <c:v>-0.4819</c:v>
                </c:pt>
                <c:pt idx="340">
                  <c:v>-0.48033599999999999</c:v>
                </c:pt>
                <c:pt idx="341">
                  <c:v>-0.479408</c:v>
                </c:pt>
                <c:pt idx="342">
                  <c:v>-0.47243599999999997</c:v>
                </c:pt>
                <c:pt idx="343">
                  <c:v>-0.47847999999999996</c:v>
                </c:pt>
                <c:pt idx="344">
                  <c:v>-0.471696</c:v>
                </c:pt>
                <c:pt idx="345">
                  <c:v>-0.46641199999999994</c:v>
                </c:pt>
                <c:pt idx="346">
                  <c:v>-0.47557199999999999</c:v>
                </c:pt>
                <c:pt idx="347">
                  <c:v>-0.470864</c:v>
                </c:pt>
                <c:pt idx="348">
                  <c:v>-0.46953600000000001</c:v>
                </c:pt>
                <c:pt idx="349">
                  <c:v>-0.46551200000000004</c:v>
                </c:pt>
                <c:pt idx="350">
                  <c:v>-0.46357999999999999</c:v>
                </c:pt>
                <c:pt idx="351">
                  <c:v>-0.46633200000000008</c:v>
                </c:pt>
                <c:pt idx="352">
                  <c:v>-0.45563999999999999</c:v>
                </c:pt>
                <c:pt idx="353">
                  <c:v>-0.446108</c:v>
                </c:pt>
                <c:pt idx="354">
                  <c:v>-0.45773999999999998</c:v>
                </c:pt>
                <c:pt idx="355">
                  <c:v>-0.457484</c:v>
                </c:pt>
                <c:pt idx="356">
                  <c:v>-0.46276</c:v>
                </c:pt>
                <c:pt idx="357">
                  <c:v>-0.45123600000000003</c:v>
                </c:pt>
                <c:pt idx="358">
                  <c:v>-0.44241599999999998</c:v>
                </c:pt>
                <c:pt idx="359">
                  <c:v>-0.44659599999999999</c:v>
                </c:pt>
                <c:pt idx="360">
                  <c:v>-0.48011199999999998</c:v>
                </c:pt>
                <c:pt idx="361">
                  <c:v>-0.47504399999999991</c:v>
                </c:pt>
                <c:pt idx="362">
                  <c:v>-0.48159599999999997</c:v>
                </c:pt>
                <c:pt idx="363">
                  <c:v>-0.49465200000000004</c:v>
                </c:pt>
                <c:pt idx="364">
                  <c:v>-0.48807200000000001</c:v>
                </c:pt>
                <c:pt idx="365">
                  <c:v>-0.49788399999999999</c:v>
                </c:pt>
                <c:pt idx="366">
                  <c:v>-0.50439999999999996</c:v>
                </c:pt>
                <c:pt idx="367">
                  <c:v>-0.50792400000000004</c:v>
                </c:pt>
                <c:pt idx="368">
                  <c:v>-0.50853999999999999</c:v>
                </c:pt>
                <c:pt idx="369">
                  <c:v>-0.50085599999999997</c:v>
                </c:pt>
                <c:pt idx="370">
                  <c:v>-0.50604800000000005</c:v>
                </c:pt>
                <c:pt idx="371">
                  <c:v>-0.50829599999999997</c:v>
                </c:pt>
                <c:pt idx="372">
                  <c:v>-0.49168399999999995</c:v>
                </c:pt>
                <c:pt idx="373">
                  <c:v>-0.49396800000000002</c:v>
                </c:pt>
                <c:pt idx="374">
                  <c:v>-0.48758400000000002</c:v>
                </c:pt>
                <c:pt idx="375">
                  <c:v>-0.46370800000000001</c:v>
                </c:pt>
                <c:pt idx="376">
                  <c:v>-0.45877600000000002</c:v>
                </c:pt>
                <c:pt idx="377">
                  <c:v>-0.466812</c:v>
                </c:pt>
                <c:pt idx="378">
                  <c:v>-0.48898000000000003</c:v>
                </c:pt>
                <c:pt idx="379">
                  <c:v>-0.50872399999999995</c:v>
                </c:pt>
                <c:pt idx="380">
                  <c:v>-0.47239599999999998</c:v>
                </c:pt>
                <c:pt idx="381">
                  <c:v>-0.427116</c:v>
                </c:pt>
                <c:pt idx="382">
                  <c:v>-0.43656799999999996</c:v>
                </c:pt>
                <c:pt idx="383">
                  <c:v>-0.48360799999999998</c:v>
                </c:pt>
                <c:pt idx="384">
                  <c:v>-0.47527999999999998</c:v>
                </c:pt>
                <c:pt idx="385">
                  <c:v>-0.48217199999999999</c:v>
                </c:pt>
                <c:pt idx="386">
                  <c:v>-0.49197600000000002</c:v>
                </c:pt>
                <c:pt idx="387">
                  <c:v>-0.49668399999999996</c:v>
                </c:pt>
                <c:pt idx="388">
                  <c:v>-0.45179200000000003</c:v>
                </c:pt>
                <c:pt idx="389">
                  <c:v>-0.44933199999999995</c:v>
                </c:pt>
                <c:pt idx="390">
                  <c:v>-0.47029599999999999</c:v>
                </c:pt>
                <c:pt idx="391">
                  <c:v>-0.561948</c:v>
                </c:pt>
                <c:pt idx="392">
                  <c:v>-0.561832</c:v>
                </c:pt>
                <c:pt idx="393">
                  <c:v>-0.54179200000000005</c:v>
                </c:pt>
                <c:pt idx="394">
                  <c:v>-0.49548399999999998</c:v>
                </c:pt>
                <c:pt idx="395">
                  <c:v>-0.47920400000000002</c:v>
                </c:pt>
                <c:pt idx="396">
                  <c:v>-0.47771999999999998</c:v>
                </c:pt>
                <c:pt idx="397">
                  <c:v>-0.48892000000000008</c:v>
                </c:pt>
                <c:pt idx="398">
                  <c:v>-0.48478000000000004</c:v>
                </c:pt>
                <c:pt idx="399">
                  <c:v>-0.48732799999999993</c:v>
                </c:pt>
                <c:pt idx="400">
                  <c:v>-0.47382399999999991</c:v>
                </c:pt>
                <c:pt idx="401">
                  <c:v>-0.472964</c:v>
                </c:pt>
                <c:pt idx="402">
                  <c:v>-0.48132399999999997</c:v>
                </c:pt>
                <c:pt idx="403">
                  <c:v>-0.48242799999999997</c:v>
                </c:pt>
                <c:pt idx="404">
                  <c:v>-0.47029599999999999</c:v>
                </c:pt>
                <c:pt idx="405">
                  <c:v>-0.47249600000000003</c:v>
                </c:pt>
                <c:pt idx="406">
                  <c:v>-0.47961599999999993</c:v>
                </c:pt>
                <c:pt idx="407">
                  <c:v>-0.47817999999999994</c:v>
                </c:pt>
                <c:pt idx="408">
                  <c:v>-0.47221999999999997</c:v>
                </c:pt>
                <c:pt idx="409">
                  <c:v>-0.48302400000000001</c:v>
                </c:pt>
                <c:pt idx="410">
                  <c:v>-0.47343200000000002</c:v>
                </c:pt>
                <c:pt idx="411">
                  <c:v>-0.47062800000000005</c:v>
                </c:pt>
                <c:pt idx="412">
                  <c:v>-0.47404799999999997</c:v>
                </c:pt>
                <c:pt idx="413">
                  <c:v>-0.46161599999999997</c:v>
                </c:pt>
                <c:pt idx="414">
                  <c:v>-0.47419600000000006</c:v>
                </c:pt>
                <c:pt idx="415">
                  <c:v>-0.47110799999999997</c:v>
                </c:pt>
                <c:pt idx="416">
                  <c:v>-0.46914400000000001</c:v>
                </c:pt>
                <c:pt idx="417">
                  <c:v>-0.46764</c:v>
                </c:pt>
                <c:pt idx="418">
                  <c:v>-0.46365600000000001</c:v>
                </c:pt>
                <c:pt idx="419">
                  <c:v>-0.47247600000000001</c:v>
                </c:pt>
                <c:pt idx="420">
                  <c:v>-0.47006399999999998</c:v>
                </c:pt>
                <c:pt idx="421">
                  <c:v>-0.48453600000000002</c:v>
                </c:pt>
                <c:pt idx="422">
                  <c:v>-0.468304</c:v>
                </c:pt>
                <c:pt idx="423">
                  <c:v>-0.46243600000000001</c:v>
                </c:pt>
                <c:pt idx="424">
                  <c:v>-0.47350000000000003</c:v>
                </c:pt>
                <c:pt idx="425">
                  <c:v>-0.45964399999999994</c:v>
                </c:pt>
                <c:pt idx="426">
                  <c:v>-0.45038400000000001</c:v>
                </c:pt>
                <c:pt idx="427">
                  <c:v>-0.45495600000000003</c:v>
                </c:pt>
                <c:pt idx="428">
                  <c:v>-0.45245600000000002</c:v>
                </c:pt>
                <c:pt idx="429">
                  <c:v>-0.46194000000000007</c:v>
                </c:pt>
                <c:pt idx="430">
                  <c:v>-0.46159599999999995</c:v>
                </c:pt>
                <c:pt idx="431">
                  <c:v>-0.45362799999999998</c:v>
                </c:pt>
                <c:pt idx="432">
                  <c:v>-0.46404800000000002</c:v>
                </c:pt>
                <c:pt idx="433">
                  <c:v>-0.45428400000000002</c:v>
                </c:pt>
                <c:pt idx="434">
                  <c:v>-0.47218400000000005</c:v>
                </c:pt>
                <c:pt idx="435">
                  <c:v>-0.46835599999999999</c:v>
                </c:pt>
                <c:pt idx="436">
                  <c:v>-0.46213199999999999</c:v>
                </c:pt>
                <c:pt idx="437">
                  <c:v>-0.46739600000000003</c:v>
                </c:pt>
                <c:pt idx="438">
                  <c:v>-0.45738800000000002</c:v>
                </c:pt>
                <c:pt idx="439">
                  <c:v>-0.46008399999999999</c:v>
                </c:pt>
                <c:pt idx="440">
                  <c:v>-0.46459600000000006</c:v>
                </c:pt>
                <c:pt idx="441">
                  <c:v>-0.44552399999999998</c:v>
                </c:pt>
                <c:pt idx="442">
                  <c:v>-0.43467199999999995</c:v>
                </c:pt>
                <c:pt idx="443">
                  <c:v>-0.42710400000000004</c:v>
                </c:pt>
                <c:pt idx="444">
                  <c:v>-0.42655599999999999</c:v>
                </c:pt>
                <c:pt idx="445">
                  <c:v>-0.42854000000000003</c:v>
                </c:pt>
                <c:pt idx="446">
                  <c:v>-0.42139199999999999</c:v>
                </c:pt>
                <c:pt idx="447">
                  <c:v>-0.42263199999999995</c:v>
                </c:pt>
                <c:pt idx="448">
                  <c:v>-0.42631199999999997</c:v>
                </c:pt>
                <c:pt idx="449">
                  <c:v>-0.43276000000000003</c:v>
                </c:pt>
                <c:pt idx="450">
                  <c:v>-0.43412400000000001</c:v>
                </c:pt>
                <c:pt idx="451">
                  <c:v>-0.42411599999999999</c:v>
                </c:pt>
                <c:pt idx="452">
                  <c:v>-0.42686000000000002</c:v>
                </c:pt>
                <c:pt idx="453">
                  <c:v>-0.42682000000000003</c:v>
                </c:pt>
                <c:pt idx="454">
                  <c:v>-0.41953600000000002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A34-4E12-8682-21EA149E9CA4}"/>
            </c:ext>
          </c:extLst>
        </c:ser>
        <c:ser>
          <c:idx val="2"/>
          <c:order val="2"/>
          <c:tx>
            <c:strRef>
              <c:f>WT!$H$1</c:f>
              <c:strCache>
                <c:ptCount val="1"/>
              </c:strCache>
            </c:strRef>
          </c:tx>
          <c:spPr>
            <a:ln w="19050" cap="rnd">
              <a:solidFill>
                <a:schemeClr val="accent3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WT!$E$2:$E$477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WT!$H$2:$H$477</c:f>
              <c:numCache>
                <c:formatCode>General</c:formatCode>
                <c:ptCount val="476"/>
                <c:pt idx="0">
                  <c:v>-6.434567999999999E-3</c:v>
                </c:pt>
                <c:pt idx="1">
                  <c:v>-6.4541040000000004E-3</c:v>
                </c:pt>
                <c:pt idx="2">
                  <c:v>-8.0009599999999979E-3</c:v>
                </c:pt>
                <c:pt idx="3">
                  <c:v>-8.2841600000000005E-3</c:v>
                </c:pt>
                <c:pt idx="4">
                  <c:v>-6.9755839999999982E-3</c:v>
                </c:pt>
                <c:pt idx="5">
                  <c:v>-8.7100000000000007E-3</c:v>
                </c:pt>
                <c:pt idx="6">
                  <c:v>-8.204079999999999E-3</c:v>
                </c:pt>
                <c:pt idx="7">
                  <c:v>-9.3876799999999989E-3</c:v>
                </c:pt>
                <c:pt idx="8" formatCode="0.00E+00">
                  <c:v>-8.8447200000000004E-3</c:v>
                </c:pt>
                <c:pt idx="9">
                  <c:v>-6.2080080000000001E-3</c:v>
                </c:pt>
                <c:pt idx="10">
                  <c:v>-7.8447279999999987E-3</c:v>
                </c:pt>
                <c:pt idx="11">
                  <c:v>-8.5264E-3</c:v>
                </c:pt>
                <c:pt idx="12">
                  <c:v>-1.0750959999999999E-2</c:v>
                </c:pt>
                <c:pt idx="13">
                  <c:v>-9.9775200000000001E-3</c:v>
                </c:pt>
                <c:pt idx="14" formatCode="0.00E+00">
                  <c:v>-9.1963199999999991E-3</c:v>
                </c:pt>
                <c:pt idx="15">
                  <c:v>-7.5830079999999996E-3</c:v>
                </c:pt>
                <c:pt idx="16">
                  <c:v>-7.2294959999999993E-3</c:v>
                </c:pt>
                <c:pt idx="17">
                  <c:v>-5.057616E-3</c:v>
                </c:pt>
                <c:pt idx="18">
                  <c:v>1.2334000000000002E-3</c:v>
                </c:pt>
                <c:pt idx="19">
                  <c:v>1.4013680000000001E-3</c:v>
                </c:pt>
                <c:pt idx="20">
                  <c:v>-7.0410159999999993E-4</c:v>
                </c:pt>
                <c:pt idx="21">
                  <c:v>-1.0224640000000001E-3</c:v>
                </c:pt>
                <c:pt idx="22">
                  <c:v>3.1689439999999999E-3</c:v>
                </c:pt>
                <c:pt idx="23">
                  <c:v>2.8955039999999997E-3</c:v>
                </c:pt>
                <c:pt idx="24">
                  <c:v>3.5732400000000005E-3</c:v>
                </c:pt>
                <c:pt idx="25">
                  <c:v>-6.3574240000000004E-4</c:v>
                </c:pt>
                <c:pt idx="26">
                  <c:v>-3.0224639999999999E-3</c:v>
                </c:pt>
                <c:pt idx="27">
                  <c:v>8.1054400000000001E-5</c:v>
                </c:pt>
                <c:pt idx="28">
                  <c:v>-2.0927760000000002E-3</c:v>
                </c:pt>
                <c:pt idx="29">
                  <c:v>-3.5165999999999995E-3</c:v>
                </c:pt>
                <c:pt idx="30">
                  <c:v>-2.9736319999999999E-3</c:v>
                </c:pt>
                <c:pt idx="31">
                  <c:v>-2.993168E-3</c:v>
                </c:pt>
                <c:pt idx="32">
                  <c:v>-2.99512E-3</c:v>
                </c:pt>
                <c:pt idx="33">
                  <c:v>-2.1591759999999996E-3</c:v>
                </c:pt>
                <c:pt idx="34">
                  <c:v>-7.7050800000000004E-4</c:v>
                </c:pt>
                <c:pt idx="35">
                  <c:v>-3.2392560000000003E-3</c:v>
                </c:pt>
                <c:pt idx="36">
                  <c:v>-3.3388640000000004E-3</c:v>
                </c:pt>
                <c:pt idx="37">
                  <c:v>-8.9746400000000005E-4</c:v>
                </c:pt>
                <c:pt idx="38">
                  <c:v>5.4394560000000009E-4</c:v>
                </c:pt>
                <c:pt idx="39">
                  <c:v>2.4560559999999999E-3</c:v>
                </c:pt>
                <c:pt idx="40">
                  <c:v>2.5263680000000002E-3</c:v>
                </c:pt>
                <c:pt idx="41">
                  <c:v>2.7197280000000002E-3</c:v>
                </c:pt>
                <c:pt idx="42">
                  <c:v>3.2490239999999997E-3</c:v>
                </c:pt>
                <c:pt idx="43">
                  <c:v>-2.1357439999999998E-3</c:v>
                </c:pt>
                <c:pt idx="44">
                  <c:v>6.0253919999999999E-4</c:v>
                </c:pt>
                <c:pt idx="45">
                  <c:v>-1.0595679999999999E-3</c:v>
                </c:pt>
                <c:pt idx="46">
                  <c:v>5.4785119999999998E-4</c:v>
                </c:pt>
                <c:pt idx="47">
                  <c:v>1.6513679999999998E-3</c:v>
                </c:pt>
                <c:pt idx="48">
                  <c:v>-5.9082000000000004E-4</c:v>
                </c:pt>
                <c:pt idx="49">
                  <c:v>2.4316399999999998E-4</c:v>
                </c:pt>
                <c:pt idx="50">
                  <c:v>1.3818319999999999E-3</c:v>
                </c:pt>
                <c:pt idx="51">
                  <c:v>8.1181599999999993E-3</c:v>
                </c:pt>
                <c:pt idx="52">
                  <c:v>2.038088E-3</c:v>
                </c:pt>
                <c:pt idx="53">
                  <c:v>-7.4384799999999999E-3</c:v>
                </c:pt>
                <c:pt idx="54">
                  <c:v>2.9775360000000002E-3</c:v>
                </c:pt>
                <c:pt idx="55">
                  <c:v>2.840824E-3</c:v>
                </c:pt>
                <c:pt idx="56">
                  <c:v>-1.21592E-2</c:v>
                </c:pt>
                <c:pt idx="57">
                  <c:v>-3.5413119999999999E-2</c:v>
                </c:pt>
                <c:pt idx="58">
                  <c:v>-5.5715839999999996E-2</c:v>
                </c:pt>
                <c:pt idx="59">
                  <c:v>-7.1469759999999993E-2</c:v>
                </c:pt>
                <c:pt idx="60">
                  <c:v>-8.9901599999999998E-2</c:v>
                </c:pt>
                <c:pt idx="61">
                  <c:v>-0.1057432</c:v>
                </c:pt>
                <c:pt idx="62">
                  <c:v>-0.1172136</c:v>
                </c:pt>
                <c:pt idx="63">
                  <c:v>-0.12690879999999999</c:v>
                </c:pt>
                <c:pt idx="64">
                  <c:v>-0.13692319999999999</c:v>
                </c:pt>
                <c:pt idx="65">
                  <c:v>-0.1465128</c:v>
                </c:pt>
                <c:pt idx="66">
                  <c:v>-0.1538504</c:v>
                </c:pt>
                <c:pt idx="67">
                  <c:v>-0.15891919999999998</c:v>
                </c:pt>
                <c:pt idx="68">
                  <c:v>-0.16528399999999999</c:v>
                </c:pt>
                <c:pt idx="69">
                  <c:v>-0.17531759999999999</c:v>
                </c:pt>
                <c:pt idx="70">
                  <c:v>-0.18001439999999999</c:v>
                </c:pt>
                <c:pt idx="71">
                  <c:v>-0.18513600000000002</c:v>
                </c:pt>
                <c:pt idx="72">
                  <c:v>-0.19150880000000001</c:v>
                </c:pt>
                <c:pt idx="73">
                  <c:v>-0.1907256</c:v>
                </c:pt>
                <c:pt idx="74">
                  <c:v>-0.19469600000000001</c:v>
                </c:pt>
                <c:pt idx="75">
                  <c:v>-0.20140319999999998</c:v>
                </c:pt>
                <c:pt idx="76">
                  <c:v>-0.20526879999999997</c:v>
                </c:pt>
                <c:pt idx="77">
                  <c:v>-0.21254800000000001</c:v>
                </c:pt>
                <c:pt idx="78">
                  <c:v>-0.21527840000000001</c:v>
                </c:pt>
                <c:pt idx="79">
                  <c:v>-0.22040160000000003</c:v>
                </c:pt>
                <c:pt idx="80">
                  <c:v>-0.23217679999999996</c:v>
                </c:pt>
                <c:pt idx="81">
                  <c:v>-0.24143039999999999</c:v>
                </c:pt>
                <c:pt idx="82">
                  <c:v>-0.23453439999999998</c:v>
                </c:pt>
                <c:pt idx="83">
                  <c:v>-0.23923519999999998</c:v>
                </c:pt>
                <c:pt idx="84">
                  <c:v>-0.2434152</c:v>
                </c:pt>
                <c:pt idx="85">
                  <c:v>-0.2454952</c:v>
                </c:pt>
                <c:pt idx="86">
                  <c:v>-0.24883519999999998</c:v>
                </c:pt>
                <c:pt idx="87">
                  <c:v>-0.25436240000000004</c:v>
                </c:pt>
                <c:pt idx="88">
                  <c:v>-0.2583992</c:v>
                </c:pt>
                <c:pt idx="89">
                  <c:v>-0.26086799999999999</c:v>
                </c:pt>
                <c:pt idx="90">
                  <c:v>-0.2662448</c:v>
                </c:pt>
                <c:pt idx="91">
                  <c:v>-0.26859440000000001</c:v>
                </c:pt>
                <c:pt idx="92">
                  <c:v>-0.2718448</c:v>
                </c:pt>
                <c:pt idx="93">
                  <c:v>-0.2740088</c:v>
                </c:pt>
                <c:pt idx="94">
                  <c:v>-0.27813600000000005</c:v>
                </c:pt>
                <c:pt idx="95">
                  <c:v>-0.27961040000000004</c:v>
                </c:pt>
                <c:pt idx="96">
                  <c:v>-0.28005599999999997</c:v>
                </c:pt>
                <c:pt idx="97">
                  <c:v>-0.28244239999999998</c:v>
                </c:pt>
                <c:pt idx="98">
                  <c:v>-0.28377439999999998</c:v>
                </c:pt>
                <c:pt idx="99">
                  <c:v>-0.28594240000000004</c:v>
                </c:pt>
                <c:pt idx="100">
                  <c:v>-0.28727039999999998</c:v>
                </c:pt>
                <c:pt idx="101">
                  <c:v>-0.29039359999999997</c:v>
                </c:pt>
                <c:pt idx="102">
                  <c:v>-0.29191679999999998</c:v>
                </c:pt>
                <c:pt idx="103">
                  <c:v>-0.29431760000000001</c:v>
                </c:pt>
                <c:pt idx="104">
                  <c:v>-0.29456560000000004</c:v>
                </c:pt>
                <c:pt idx="105">
                  <c:v>-0.296288</c:v>
                </c:pt>
                <c:pt idx="106">
                  <c:v>-0.29738399999999998</c:v>
                </c:pt>
                <c:pt idx="107">
                  <c:v>-0.29991120000000004</c:v>
                </c:pt>
                <c:pt idx="108">
                  <c:v>-0.30234879999999997</c:v>
                </c:pt>
                <c:pt idx="109">
                  <c:v>-0.30468479999999998</c:v>
                </c:pt>
                <c:pt idx="110">
                  <c:v>-0.30378800000000006</c:v>
                </c:pt>
                <c:pt idx="111">
                  <c:v>-0.30428640000000001</c:v>
                </c:pt>
                <c:pt idx="112">
                  <c:v>-0.3087432</c:v>
                </c:pt>
                <c:pt idx="113">
                  <c:v>-0.31096800000000002</c:v>
                </c:pt>
                <c:pt idx="114">
                  <c:v>-0.31070000000000003</c:v>
                </c:pt>
                <c:pt idx="115">
                  <c:v>-0.31452479999999999</c:v>
                </c:pt>
                <c:pt idx="116">
                  <c:v>-0.3144112</c:v>
                </c:pt>
                <c:pt idx="117">
                  <c:v>-0.31816879999999997</c:v>
                </c:pt>
                <c:pt idx="118">
                  <c:v>-0.31800480000000003</c:v>
                </c:pt>
                <c:pt idx="119">
                  <c:v>-0.31972719999999999</c:v>
                </c:pt>
                <c:pt idx="120">
                  <c:v>-0.32088159999999999</c:v>
                </c:pt>
                <c:pt idx="121">
                  <c:v>-0.31886399999999998</c:v>
                </c:pt>
                <c:pt idx="122">
                  <c:v>-0.32118479999999999</c:v>
                </c:pt>
                <c:pt idx="123">
                  <c:v>-0.32259679999999996</c:v>
                </c:pt>
                <c:pt idx="124">
                  <c:v>-0.32274720000000001</c:v>
                </c:pt>
                <c:pt idx="125">
                  <c:v>-0.32459440000000001</c:v>
                </c:pt>
                <c:pt idx="126">
                  <c:v>-0.32395839999999998</c:v>
                </c:pt>
                <c:pt idx="127">
                  <c:v>-0.32451440000000009</c:v>
                </c:pt>
                <c:pt idx="128">
                  <c:v>-0.32664959999999998</c:v>
                </c:pt>
                <c:pt idx="129">
                  <c:v>-0.32627040000000002</c:v>
                </c:pt>
                <c:pt idx="130">
                  <c:v>-0.32611440000000003</c:v>
                </c:pt>
                <c:pt idx="131">
                  <c:v>-0.32523520000000006</c:v>
                </c:pt>
                <c:pt idx="132">
                  <c:v>-0.328876</c:v>
                </c:pt>
                <c:pt idx="133">
                  <c:v>-0.33002799999999999</c:v>
                </c:pt>
                <c:pt idx="134">
                  <c:v>-0.33123920000000001</c:v>
                </c:pt>
                <c:pt idx="135">
                  <c:v>-0.32847199999999999</c:v>
                </c:pt>
                <c:pt idx="136">
                  <c:v>-0.32897359999999998</c:v>
                </c:pt>
                <c:pt idx="137">
                  <c:v>-0.31696000000000002</c:v>
                </c:pt>
                <c:pt idx="138">
                  <c:v>-0.31679760000000001</c:v>
                </c:pt>
                <c:pt idx="139">
                  <c:v>-0.31800879999999998</c:v>
                </c:pt>
                <c:pt idx="140">
                  <c:v>-0.32002480000000005</c:v>
                </c:pt>
                <c:pt idx="141">
                  <c:v>-0.31764720000000002</c:v>
                </c:pt>
                <c:pt idx="142">
                  <c:v>-0.31869599999999998</c:v>
                </c:pt>
                <c:pt idx="143">
                  <c:v>-0.31830560000000002</c:v>
                </c:pt>
                <c:pt idx="144">
                  <c:v>-0.31958080000000005</c:v>
                </c:pt>
                <c:pt idx="145">
                  <c:v>-0.32211439999999997</c:v>
                </c:pt>
                <c:pt idx="146">
                  <c:v>-0.32601280000000005</c:v>
                </c:pt>
                <c:pt idx="147">
                  <c:v>-0.32563599999999998</c:v>
                </c:pt>
                <c:pt idx="148">
                  <c:v>-0.32584080000000004</c:v>
                </c:pt>
                <c:pt idx="149">
                  <c:v>-0.32757120000000001</c:v>
                </c:pt>
                <c:pt idx="150">
                  <c:v>-0.32920959999999999</c:v>
                </c:pt>
                <c:pt idx="151">
                  <c:v>-0.32860640000000008</c:v>
                </c:pt>
                <c:pt idx="152">
                  <c:v>-0.3313816</c:v>
                </c:pt>
                <c:pt idx="153">
                  <c:v>-0.33105360000000006</c:v>
                </c:pt>
                <c:pt idx="154">
                  <c:v>-0.3311984</c:v>
                </c:pt>
                <c:pt idx="155">
                  <c:v>-0.33130000000000004</c:v>
                </c:pt>
                <c:pt idx="156">
                  <c:v>-0.33373520000000001</c:v>
                </c:pt>
                <c:pt idx="157">
                  <c:v>-0.33335999999999999</c:v>
                </c:pt>
                <c:pt idx="158">
                  <c:v>-0.33480000000000004</c:v>
                </c:pt>
                <c:pt idx="159">
                  <c:v>-0.33609279999999997</c:v>
                </c:pt>
                <c:pt idx="160">
                  <c:v>-0.33612399999999998</c:v>
                </c:pt>
                <c:pt idx="161">
                  <c:v>-0.33789760000000002</c:v>
                </c:pt>
                <c:pt idx="162">
                  <c:v>-0.33795039999999998</c:v>
                </c:pt>
                <c:pt idx="163">
                  <c:v>-0.33907680000000001</c:v>
                </c:pt>
                <c:pt idx="164">
                  <c:v>-0.33815519999999999</c:v>
                </c:pt>
                <c:pt idx="165">
                  <c:v>-0.3388216</c:v>
                </c:pt>
                <c:pt idx="166">
                  <c:v>-0.33935839999999995</c:v>
                </c:pt>
                <c:pt idx="167">
                  <c:v>-0.34033920000000001</c:v>
                </c:pt>
                <c:pt idx="168">
                  <c:v>-0.3400128</c:v>
                </c:pt>
                <c:pt idx="169">
                  <c:v>-0.3396904</c:v>
                </c:pt>
                <c:pt idx="170">
                  <c:v>-0.34883120000000006</c:v>
                </c:pt>
                <c:pt idx="171">
                  <c:v>-0.35387999999999997</c:v>
                </c:pt>
                <c:pt idx="172">
                  <c:v>-0.34985840000000001</c:v>
                </c:pt>
                <c:pt idx="173">
                  <c:v>-0.34341920000000004</c:v>
                </c:pt>
                <c:pt idx="174">
                  <c:v>-0.33561840000000004</c:v>
                </c:pt>
                <c:pt idx="175">
                  <c:v>-0.32355360000000005</c:v>
                </c:pt>
                <c:pt idx="176">
                  <c:v>-0.30380960000000001</c:v>
                </c:pt>
                <c:pt idx="177">
                  <c:v>-0.28733519999999996</c:v>
                </c:pt>
                <c:pt idx="178">
                  <c:v>-0.27316079999999998</c:v>
                </c:pt>
                <c:pt idx="179">
                  <c:v>-0.26262400000000002</c:v>
                </c:pt>
                <c:pt idx="180">
                  <c:v>-0.25168639999999998</c:v>
                </c:pt>
                <c:pt idx="181">
                  <c:v>-0.24510079999999998</c:v>
                </c:pt>
                <c:pt idx="182">
                  <c:v>-0.23828640000000001</c:v>
                </c:pt>
                <c:pt idx="183">
                  <c:v>-0.23107920000000001</c:v>
                </c:pt>
                <c:pt idx="184">
                  <c:v>-0.22298960000000001</c:v>
                </c:pt>
                <c:pt idx="185">
                  <c:v>-0.21613999999999994</c:v>
                </c:pt>
                <c:pt idx="186">
                  <c:v>-0.21351439999999999</c:v>
                </c:pt>
                <c:pt idx="187">
                  <c:v>-0.2060536</c:v>
                </c:pt>
                <c:pt idx="188">
                  <c:v>-0.20013999999999998</c:v>
                </c:pt>
                <c:pt idx="189">
                  <c:v>-0.19637999999999997</c:v>
                </c:pt>
                <c:pt idx="190">
                  <c:v>-0.18859280000000003</c:v>
                </c:pt>
                <c:pt idx="191">
                  <c:v>-0.18909280000000001</c:v>
                </c:pt>
                <c:pt idx="192">
                  <c:v>-0.18457519999999999</c:v>
                </c:pt>
                <c:pt idx="193">
                  <c:v>-0.1796432</c:v>
                </c:pt>
                <c:pt idx="194">
                  <c:v>-0.1768584</c:v>
                </c:pt>
                <c:pt idx="195">
                  <c:v>-0.17169999999999999</c:v>
                </c:pt>
                <c:pt idx="196">
                  <c:v>-0.1698096</c:v>
                </c:pt>
                <c:pt idx="197">
                  <c:v>-0.16669200000000001</c:v>
                </c:pt>
                <c:pt idx="198">
                  <c:v>-0.16325120000000001</c:v>
                </c:pt>
                <c:pt idx="199">
                  <c:v>-0.15956960000000001</c:v>
                </c:pt>
                <c:pt idx="200">
                  <c:v>-0.15617679999999998</c:v>
                </c:pt>
                <c:pt idx="201">
                  <c:v>-0.15555600000000003</c:v>
                </c:pt>
                <c:pt idx="202">
                  <c:v>-0.15497359999999999</c:v>
                </c:pt>
                <c:pt idx="203">
                  <c:v>-0.14969839999999998</c:v>
                </c:pt>
                <c:pt idx="204">
                  <c:v>-0.1460872</c:v>
                </c:pt>
                <c:pt idx="205">
                  <c:v>-0.1456472</c:v>
                </c:pt>
                <c:pt idx="206">
                  <c:v>-0.1421848</c:v>
                </c:pt>
                <c:pt idx="207" formatCode="0.00E+00">
                  <c:v>-0.1416848</c:v>
                </c:pt>
                <c:pt idx="208">
                  <c:v>-0.13926240000000001</c:v>
                </c:pt>
                <c:pt idx="209">
                  <c:v>-0.1346984</c:v>
                </c:pt>
                <c:pt idx="210">
                  <c:v>-0.13209280000000001</c:v>
                </c:pt>
                <c:pt idx="211">
                  <c:v>-0.13263359999999999</c:v>
                </c:pt>
                <c:pt idx="212">
                  <c:v>-0.13269439999999999</c:v>
                </c:pt>
                <c:pt idx="213">
                  <c:v>-0.13130559999999999</c:v>
                </c:pt>
                <c:pt idx="214">
                  <c:v>-0.12926240000000003</c:v>
                </c:pt>
                <c:pt idx="215">
                  <c:v>-0.12695600000000001</c:v>
                </c:pt>
                <c:pt idx="216">
                  <c:v>-0.12429999999999999</c:v>
                </c:pt>
                <c:pt idx="217">
                  <c:v>-0.1275752</c:v>
                </c:pt>
                <c:pt idx="218">
                  <c:v>-0.1261224</c:v>
                </c:pt>
                <c:pt idx="219">
                  <c:v>-0.1221768</c:v>
                </c:pt>
                <c:pt idx="220">
                  <c:v>-0.12374320000000001</c:v>
                </c:pt>
                <c:pt idx="221">
                  <c:v>-0.12276880000000001</c:v>
                </c:pt>
                <c:pt idx="222">
                  <c:v>-0.1244928</c:v>
                </c:pt>
                <c:pt idx="223">
                  <c:v>-0.1201768</c:v>
                </c:pt>
                <c:pt idx="224">
                  <c:v>-0.11854400000000001</c:v>
                </c:pt>
                <c:pt idx="225">
                  <c:v>-0.11666079999999998</c:v>
                </c:pt>
                <c:pt idx="226" formatCode="0.00E+00">
                  <c:v>-0.1167352</c:v>
                </c:pt>
                <c:pt idx="227">
                  <c:v>-0.11539199999999998</c:v>
                </c:pt>
                <c:pt idx="228">
                  <c:v>-0.11346799999999999</c:v>
                </c:pt>
                <c:pt idx="229">
                  <c:v>-0.11472960000000001</c:v>
                </c:pt>
                <c:pt idx="230">
                  <c:v>-0.1143952</c:v>
                </c:pt>
                <c:pt idx="231">
                  <c:v>-0.1113504</c:v>
                </c:pt>
                <c:pt idx="232">
                  <c:v>-0.1071768</c:v>
                </c:pt>
                <c:pt idx="233">
                  <c:v>-0.1079992</c:v>
                </c:pt>
                <c:pt idx="234">
                  <c:v>-0.10647199999999998</c:v>
                </c:pt>
                <c:pt idx="235">
                  <c:v>-0.10593280000000001</c:v>
                </c:pt>
                <c:pt idx="236">
                  <c:v>-0.10149280000000001</c:v>
                </c:pt>
                <c:pt idx="237">
                  <c:v>-0.10280960000000001</c:v>
                </c:pt>
                <c:pt idx="238">
                  <c:v>-0.10343040000000001</c:v>
                </c:pt>
                <c:pt idx="239">
                  <c:v>-0.1023112</c:v>
                </c:pt>
                <c:pt idx="240">
                  <c:v>-0.10272719999999999</c:v>
                </c:pt>
                <c:pt idx="241">
                  <c:v>-0.10320800000000001</c:v>
                </c:pt>
                <c:pt idx="242">
                  <c:v>-0.10649679999999999</c:v>
                </c:pt>
                <c:pt idx="243">
                  <c:v>-0.10349520000000001</c:v>
                </c:pt>
                <c:pt idx="244">
                  <c:v>-0.10087439999999999</c:v>
                </c:pt>
                <c:pt idx="245">
                  <c:v>-0.1010384</c:v>
                </c:pt>
                <c:pt idx="246">
                  <c:v>-9.9084800000000001E-2</c:v>
                </c:pt>
                <c:pt idx="247">
                  <c:v>-9.731759999999999E-2</c:v>
                </c:pt>
                <c:pt idx="248">
                  <c:v>-9.9591200000000005E-2</c:v>
                </c:pt>
                <c:pt idx="249">
                  <c:v>-9.6836799999999987E-2</c:v>
                </c:pt>
                <c:pt idx="250">
                  <c:v>-9.9407200000000001E-2</c:v>
                </c:pt>
                <c:pt idx="251">
                  <c:v>-9.8755200000000001E-2</c:v>
                </c:pt>
                <c:pt idx="252">
                  <c:v>-9.8094399999999984E-2</c:v>
                </c:pt>
                <c:pt idx="253">
                  <c:v>-0.1004208</c:v>
                </c:pt>
                <c:pt idx="254">
                  <c:v>-9.6140000000000003E-2</c:v>
                </c:pt>
                <c:pt idx="255">
                  <c:v>-9.6915200000000007E-2</c:v>
                </c:pt>
                <c:pt idx="256">
                  <c:v>-9.5549599999999985E-2</c:v>
                </c:pt>
                <c:pt idx="257">
                  <c:v>-9.6340800000000004E-2</c:v>
                </c:pt>
                <c:pt idx="258">
                  <c:v>-9.6553599999999989E-2</c:v>
                </c:pt>
                <c:pt idx="259">
                  <c:v>-9.4362399999999999E-2</c:v>
                </c:pt>
                <c:pt idx="260">
                  <c:v>-9.4260800000000006E-2</c:v>
                </c:pt>
                <c:pt idx="261">
                  <c:v>-9.0600800000000009E-2</c:v>
                </c:pt>
                <c:pt idx="262">
                  <c:v>-9.1942400000000007E-2</c:v>
                </c:pt>
                <c:pt idx="263">
                  <c:v>-9.1836799999999982E-2</c:v>
                </c:pt>
                <c:pt idx="264">
                  <c:v>-9.1048000000000004E-2</c:v>
                </c:pt>
                <c:pt idx="265">
                  <c:v>-9.1260800000000003E-2</c:v>
                </c:pt>
                <c:pt idx="266">
                  <c:v>-9.0426400000000004E-2</c:v>
                </c:pt>
                <c:pt idx="267">
                  <c:v>-8.9272799999999999E-2</c:v>
                </c:pt>
                <c:pt idx="268">
                  <c:v>-9.0471999999999997E-2</c:v>
                </c:pt>
                <c:pt idx="269">
                  <c:v>-8.7844800000000001E-2</c:v>
                </c:pt>
                <c:pt idx="270">
                  <c:v>-9.1874399999999995E-2</c:v>
                </c:pt>
                <c:pt idx="271">
                  <c:v>-9.0376000000000012E-2</c:v>
                </c:pt>
                <c:pt idx="272">
                  <c:v>-8.8964000000000001E-2</c:v>
                </c:pt>
                <c:pt idx="273">
                  <c:v>-8.9800000000000005E-2</c:v>
                </c:pt>
                <c:pt idx="274">
                  <c:v>-8.8073600000000002E-2</c:v>
                </c:pt>
                <c:pt idx="275">
                  <c:v>-8.6456000000000005E-2</c:v>
                </c:pt>
                <c:pt idx="276">
                  <c:v>-9.2374399999999995E-2</c:v>
                </c:pt>
                <c:pt idx="277">
                  <c:v>-8.99504E-2</c:v>
                </c:pt>
                <c:pt idx="278">
                  <c:v>-8.7520799999999996E-2</c:v>
                </c:pt>
                <c:pt idx="279">
                  <c:v>-8.7100800000000006E-2</c:v>
                </c:pt>
                <c:pt idx="280">
                  <c:v>-8.5817599999999994E-2</c:v>
                </c:pt>
                <c:pt idx="281">
                  <c:v>-8.7954400000000016E-2</c:v>
                </c:pt>
                <c:pt idx="282">
                  <c:v>-8.6206399999999989E-2</c:v>
                </c:pt>
                <c:pt idx="283">
                  <c:v>-8.7114399999999995E-2</c:v>
                </c:pt>
                <c:pt idx="284">
                  <c:v>-8.3346400000000001E-2</c:v>
                </c:pt>
                <c:pt idx="285">
                  <c:v>-8.6385599999999993E-2</c:v>
                </c:pt>
                <c:pt idx="286">
                  <c:v>-8.7903199999999987E-2</c:v>
                </c:pt>
                <c:pt idx="287">
                  <c:v>-8.7159200000000006E-2</c:v>
                </c:pt>
                <c:pt idx="288">
                  <c:v>-8.9278400000000008E-2</c:v>
                </c:pt>
                <c:pt idx="289">
                  <c:v>-8.8076800000000011E-2</c:v>
                </c:pt>
                <c:pt idx="290">
                  <c:v>-8.5291999999999993E-2</c:v>
                </c:pt>
                <c:pt idx="291">
                  <c:v>-8.6817600000000009E-2</c:v>
                </c:pt>
                <c:pt idx="292">
                  <c:v>-8.8067199999999998E-2</c:v>
                </c:pt>
                <c:pt idx="293">
                  <c:v>-8.5797600000000002E-2</c:v>
                </c:pt>
                <c:pt idx="294">
                  <c:v>-8.6624000000000007E-2</c:v>
                </c:pt>
                <c:pt idx="295">
                  <c:v>-8.5061599999999987E-2</c:v>
                </c:pt>
                <c:pt idx="296">
                  <c:v>-8.7758399999999986E-2</c:v>
                </c:pt>
                <c:pt idx="297">
                  <c:v>-8.7464E-2</c:v>
                </c:pt>
                <c:pt idx="298">
                  <c:v>-8.3969600000000005E-2</c:v>
                </c:pt>
                <c:pt idx="299">
                  <c:v>-8.4065600000000004E-2</c:v>
                </c:pt>
                <c:pt idx="300">
                  <c:v>-8.248560000000002E-2</c:v>
                </c:pt>
                <c:pt idx="301">
                  <c:v>-8.30264E-2</c:v>
                </c:pt>
                <c:pt idx="302">
                  <c:v>-8.2430400000000001E-2</c:v>
                </c:pt>
                <c:pt idx="303">
                  <c:v>-8.3983200000000008E-2</c:v>
                </c:pt>
                <c:pt idx="304">
                  <c:v>-8.4206400000000001E-2</c:v>
                </c:pt>
                <c:pt idx="305">
                  <c:v>-8.61648E-2</c:v>
                </c:pt>
                <c:pt idx="306">
                  <c:v>-8.726479999999999E-2</c:v>
                </c:pt>
                <c:pt idx="307">
                  <c:v>-8.5723999999999995E-2</c:v>
                </c:pt>
                <c:pt idx="308">
                  <c:v>-8.6442400000000003E-2</c:v>
                </c:pt>
                <c:pt idx="309">
                  <c:v>-8.4713600000000014E-2</c:v>
                </c:pt>
                <c:pt idx="310">
                  <c:v>-8.2973600000000008E-2</c:v>
                </c:pt>
                <c:pt idx="311">
                  <c:v>-8.2262399999999999E-2</c:v>
                </c:pt>
                <c:pt idx="312">
                  <c:v>-8.3508800000000008E-2</c:v>
                </c:pt>
                <c:pt idx="313">
                  <c:v>-8.5168800000000003E-2</c:v>
                </c:pt>
                <c:pt idx="314">
                  <c:v>-8.9260800000000001E-2</c:v>
                </c:pt>
                <c:pt idx="315">
                  <c:v>-8.8176799999999986E-2</c:v>
                </c:pt>
                <c:pt idx="316">
                  <c:v>-8.82024E-2</c:v>
                </c:pt>
                <c:pt idx="317">
                  <c:v>-8.911440000000001E-2</c:v>
                </c:pt>
                <c:pt idx="318">
                  <c:v>-8.7260799999999999E-2</c:v>
                </c:pt>
                <c:pt idx="319">
                  <c:v>-8.5151199999999996E-2</c:v>
                </c:pt>
                <c:pt idx="320">
                  <c:v>-8.5881600000000002E-2</c:v>
                </c:pt>
                <c:pt idx="321">
                  <c:v>-8.4194400000000003E-2</c:v>
                </c:pt>
                <c:pt idx="322">
                  <c:v>-8.2778400000000002E-2</c:v>
                </c:pt>
                <c:pt idx="323">
                  <c:v>-8.2336800000000002E-2</c:v>
                </c:pt>
                <c:pt idx="324">
                  <c:v>-8.2128000000000007E-2</c:v>
                </c:pt>
                <c:pt idx="325">
                  <c:v>-8.2491200000000015E-2</c:v>
                </c:pt>
                <c:pt idx="326">
                  <c:v>-8.1239199999999998E-2</c:v>
                </c:pt>
                <c:pt idx="327">
                  <c:v>-8.1385600000000002E-2</c:v>
                </c:pt>
                <c:pt idx="328">
                  <c:v>-7.9403360000000006E-2</c:v>
                </c:pt>
                <c:pt idx="329">
                  <c:v>-8.2108E-2</c:v>
                </c:pt>
                <c:pt idx="330">
                  <c:v>-8.1227199999999986E-2</c:v>
                </c:pt>
                <c:pt idx="331">
                  <c:v>-8.1308000000000005E-2</c:v>
                </c:pt>
                <c:pt idx="332">
                  <c:v>-8.157120000000001E-2</c:v>
                </c:pt>
                <c:pt idx="333">
                  <c:v>-8.1159199999999987E-2</c:v>
                </c:pt>
                <c:pt idx="334">
                  <c:v>-8.2305600000000007E-2</c:v>
                </c:pt>
                <c:pt idx="335">
                  <c:v>-8.071360000000001E-2</c:v>
                </c:pt>
                <c:pt idx="336">
                  <c:v>-8.0461599999999994E-2</c:v>
                </c:pt>
                <c:pt idx="337">
                  <c:v>-8.1731200000000004E-2</c:v>
                </c:pt>
                <c:pt idx="338">
                  <c:v>-7.975488E-2</c:v>
                </c:pt>
                <c:pt idx="339">
                  <c:v>-8.3364000000000021E-2</c:v>
                </c:pt>
                <c:pt idx="340">
                  <c:v>-8.15752E-2</c:v>
                </c:pt>
                <c:pt idx="341">
                  <c:v>-8.1793599999999994E-2</c:v>
                </c:pt>
                <c:pt idx="342">
                  <c:v>-8.06592E-2</c:v>
                </c:pt>
                <c:pt idx="343">
                  <c:v>-7.9165040000000006E-2</c:v>
                </c:pt>
                <c:pt idx="344">
                  <c:v>-8.2407199999999986E-2</c:v>
                </c:pt>
                <c:pt idx="345">
                  <c:v>-7.9598640000000012E-2</c:v>
                </c:pt>
                <c:pt idx="346">
                  <c:v>-7.7522479999999991E-2</c:v>
                </c:pt>
                <c:pt idx="347">
                  <c:v>-7.900879999999999E-2</c:v>
                </c:pt>
                <c:pt idx="348">
                  <c:v>-7.8860320000000012E-2</c:v>
                </c:pt>
                <c:pt idx="349">
                  <c:v>-7.8813439999999998E-2</c:v>
                </c:pt>
                <c:pt idx="350">
                  <c:v>-7.9657200000000011E-2</c:v>
                </c:pt>
                <c:pt idx="351">
                  <c:v>-7.9289999999999999E-2</c:v>
                </c:pt>
                <c:pt idx="352">
                  <c:v>-7.7848639999999997E-2</c:v>
                </c:pt>
                <c:pt idx="353">
                  <c:v>-7.9288079999999997E-2</c:v>
                </c:pt>
                <c:pt idx="354">
                  <c:v>-8.1461599999999995E-2</c:v>
                </c:pt>
                <c:pt idx="355">
                  <c:v>-8.0703999999999998E-2</c:v>
                </c:pt>
                <c:pt idx="356">
                  <c:v>-7.9606480000000007E-2</c:v>
                </c:pt>
                <c:pt idx="357">
                  <c:v>-8.01008E-2</c:v>
                </c:pt>
                <c:pt idx="358">
                  <c:v>-8.0346399999999998E-2</c:v>
                </c:pt>
                <c:pt idx="359">
                  <c:v>-7.6551759999999996E-2</c:v>
                </c:pt>
                <c:pt idx="360">
                  <c:v>-8.0385600000000001E-2</c:v>
                </c:pt>
                <c:pt idx="361">
                  <c:v>-8.3420799999999989E-2</c:v>
                </c:pt>
                <c:pt idx="362">
                  <c:v>-8.3032000000000009E-2</c:v>
                </c:pt>
                <c:pt idx="363">
                  <c:v>-8.4760799999999997E-2</c:v>
                </c:pt>
                <c:pt idx="364">
                  <c:v>-9.0288000000000007E-2</c:v>
                </c:pt>
                <c:pt idx="365">
                  <c:v>-9.0559200000000006E-2</c:v>
                </c:pt>
                <c:pt idx="366">
                  <c:v>-8.9178400000000005E-2</c:v>
                </c:pt>
                <c:pt idx="367">
                  <c:v>-9.1003199999999992E-2</c:v>
                </c:pt>
                <c:pt idx="368">
                  <c:v>-9.1227199999999994E-2</c:v>
                </c:pt>
                <c:pt idx="369">
                  <c:v>-9.0323200000000006E-2</c:v>
                </c:pt>
                <c:pt idx="370">
                  <c:v>-9.1244800000000001E-2</c:v>
                </c:pt>
                <c:pt idx="371">
                  <c:v>-9.3215999999999993E-2</c:v>
                </c:pt>
                <c:pt idx="372">
                  <c:v>-9.1123999999999997E-2</c:v>
                </c:pt>
                <c:pt idx="373">
                  <c:v>-8.8412800000000014E-2</c:v>
                </c:pt>
                <c:pt idx="374">
                  <c:v>-8.6272800000000011E-2</c:v>
                </c:pt>
                <c:pt idx="375">
                  <c:v>-8.5473600000000011E-2</c:v>
                </c:pt>
                <c:pt idx="376">
                  <c:v>-8.2827200000000017E-2</c:v>
                </c:pt>
                <c:pt idx="377">
                  <c:v>-8.7342400000000001E-2</c:v>
                </c:pt>
                <c:pt idx="378">
                  <c:v>-9.3467999999999996E-2</c:v>
                </c:pt>
                <c:pt idx="379">
                  <c:v>-9.3944E-2</c:v>
                </c:pt>
                <c:pt idx="380">
                  <c:v>-8.46552E-2</c:v>
                </c:pt>
                <c:pt idx="381">
                  <c:v>-7.4682639999999995E-2</c:v>
                </c:pt>
                <c:pt idx="382">
                  <c:v>-7.2229519999999992E-2</c:v>
                </c:pt>
                <c:pt idx="383">
                  <c:v>-8.82352E-2</c:v>
                </c:pt>
                <c:pt idx="384">
                  <c:v>-8.8264800000000004E-2</c:v>
                </c:pt>
                <c:pt idx="385">
                  <c:v>-9.0852800000000011E-2</c:v>
                </c:pt>
                <c:pt idx="386">
                  <c:v>-9.0707999999999997E-2</c:v>
                </c:pt>
                <c:pt idx="387">
                  <c:v>-9.2202400000000004E-2</c:v>
                </c:pt>
                <c:pt idx="388">
                  <c:v>-8.3628000000000008E-2</c:v>
                </c:pt>
                <c:pt idx="389">
                  <c:v>-8.3012799999999998E-2</c:v>
                </c:pt>
                <c:pt idx="390">
                  <c:v>-8.6977599999999988E-2</c:v>
                </c:pt>
                <c:pt idx="391">
                  <c:v>-9.8711999999999994E-2</c:v>
                </c:pt>
                <c:pt idx="392">
                  <c:v>-0.1041752</c:v>
                </c:pt>
                <c:pt idx="393">
                  <c:v>-0.10621359999999999</c:v>
                </c:pt>
                <c:pt idx="394">
                  <c:v>-9.9996799999999997E-2</c:v>
                </c:pt>
                <c:pt idx="395">
                  <c:v>-8.8252799999999992E-2</c:v>
                </c:pt>
                <c:pt idx="396">
                  <c:v>-8.9128000000000013E-2</c:v>
                </c:pt>
                <c:pt idx="397">
                  <c:v>-8.7420799999999993E-2</c:v>
                </c:pt>
                <c:pt idx="398">
                  <c:v>-8.831520000000001E-2</c:v>
                </c:pt>
                <c:pt idx="399">
                  <c:v>-9.0729599999999994E-2</c:v>
                </c:pt>
                <c:pt idx="400">
                  <c:v>-9.1083200000000003E-2</c:v>
                </c:pt>
                <c:pt idx="401">
                  <c:v>-9.0583200000000003E-2</c:v>
                </c:pt>
                <c:pt idx="402">
                  <c:v>-8.8332800000000003E-2</c:v>
                </c:pt>
                <c:pt idx="403">
                  <c:v>-8.9954400000000004E-2</c:v>
                </c:pt>
                <c:pt idx="404">
                  <c:v>-8.8889600000000013E-2</c:v>
                </c:pt>
                <c:pt idx="405">
                  <c:v>-8.8731199999999996E-2</c:v>
                </c:pt>
                <c:pt idx="406">
                  <c:v>-9.0458400000000008E-2</c:v>
                </c:pt>
                <c:pt idx="407">
                  <c:v>-9.2415200000000003E-2</c:v>
                </c:pt>
                <c:pt idx="408">
                  <c:v>-9.2473600000000003E-2</c:v>
                </c:pt>
                <c:pt idx="409">
                  <c:v>-9.2176799999999989E-2</c:v>
                </c:pt>
                <c:pt idx="410">
                  <c:v>-9.0270400000000001E-2</c:v>
                </c:pt>
                <c:pt idx="411">
                  <c:v>-9.0731199999999984E-2</c:v>
                </c:pt>
                <c:pt idx="412">
                  <c:v>-8.9686400000000013E-2</c:v>
                </c:pt>
                <c:pt idx="413">
                  <c:v>-9.2790400000000009E-2</c:v>
                </c:pt>
                <c:pt idx="414">
                  <c:v>-9.0464000000000003E-2</c:v>
                </c:pt>
                <c:pt idx="415">
                  <c:v>-9.1659199999999996E-2</c:v>
                </c:pt>
                <c:pt idx="416">
                  <c:v>-9.2760800000000004E-2</c:v>
                </c:pt>
                <c:pt idx="417">
                  <c:v>-9.2034400000000002E-2</c:v>
                </c:pt>
                <c:pt idx="418">
                  <c:v>-9.3477599999999994E-2</c:v>
                </c:pt>
                <c:pt idx="419">
                  <c:v>-9.22568E-2</c:v>
                </c:pt>
                <c:pt idx="420">
                  <c:v>-9.2184799999999997E-2</c:v>
                </c:pt>
                <c:pt idx="421">
                  <c:v>-9.2463999999999991E-2</c:v>
                </c:pt>
                <c:pt idx="422">
                  <c:v>-9.0362399999999996E-2</c:v>
                </c:pt>
                <c:pt idx="423">
                  <c:v>-9.2063199999999998E-2</c:v>
                </c:pt>
                <c:pt idx="424">
                  <c:v>-9.0635999999999994E-2</c:v>
                </c:pt>
                <c:pt idx="425">
                  <c:v>-9.3575199999999997E-2</c:v>
                </c:pt>
                <c:pt idx="426">
                  <c:v>-9.24952E-2</c:v>
                </c:pt>
                <c:pt idx="427">
                  <c:v>-9.00696E-2</c:v>
                </c:pt>
                <c:pt idx="428">
                  <c:v>-9.7618399999999994E-2</c:v>
                </c:pt>
                <c:pt idx="429">
                  <c:v>-9.6987199999999996E-2</c:v>
                </c:pt>
                <c:pt idx="430">
                  <c:v>-9.3938400000000005E-2</c:v>
                </c:pt>
                <c:pt idx="431">
                  <c:v>-9.2768800000000012E-2</c:v>
                </c:pt>
                <c:pt idx="432">
                  <c:v>-9.3412800000000004E-2</c:v>
                </c:pt>
                <c:pt idx="433">
                  <c:v>-9.524160000000001E-2</c:v>
                </c:pt>
                <c:pt idx="434">
                  <c:v>-9.5252799999999985E-2</c:v>
                </c:pt>
                <c:pt idx="435">
                  <c:v>-9.3331199999999989E-2</c:v>
                </c:pt>
                <c:pt idx="436">
                  <c:v>-9.4304000000000013E-2</c:v>
                </c:pt>
                <c:pt idx="437">
                  <c:v>-9.02472E-2</c:v>
                </c:pt>
                <c:pt idx="438">
                  <c:v>-9.2287999999999995E-2</c:v>
                </c:pt>
                <c:pt idx="439">
                  <c:v>-9.3049599999999996E-2</c:v>
                </c:pt>
                <c:pt idx="440">
                  <c:v>-9.5680799999999996E-2</c:v>
                </c:pt>
                <c:pt idx="441">
                  <c:v>-9.2743199999999998E-2</c:v>
                </c:pt>
                <c:pt idx="442">
                  <c:v>-8.5583199999999998E-2</c:v>
                </c:pt>
                <c:pt idx="443">
                  <c:v>-8.6278400000000005E-2</c:v>
                </c:pt>
                <c:pt idx="444">
                  <c:v>-8.7360000000000007E-2</c:v>
                </c:pt>
                <c:pt idx="445">
                  <c:v>-8.9247199999999999E-2</c:v>
                </c:pt>
                <c:pt idx="446">
                  <c:v>-8.9467999999999992E-2</c:v>
                </c:pt>
                <c:pt idx="447">
                  <c:v>-9.0549599999999994E-2</c:v>
                </c:pt>
                <c:pt idx="448">
                  <c:v>-8.9616000000000001E-2</c:v>
                </c:pt>
                <c:pt idx="449">
                  <c:v>-8.97096E-2</c:v>
                </c:pt>
                <c:pt idx="450">
                  <c:v>-9.0700000000000003E-2</c:v>
                </c:pt>
                <c:pt idx="451">
                  <c:v>-8.8854399999999986E-2</c:v>
                </c:pt>
                <c:pt idx="452">
                  <c:v>-8.6247199999999996E-2</c:v>
                </c:pt>
                <c:pt idx="453">
                  <c:v>-8.7268799999999994E-2</c:v>
                </c:pt>
                <c:pt idx="454">
                  <c:v>-8.678799999999999E-2</c:v>
                </c:pt>
                <c:pt idx="455">
                  <c:v>-8.6975200000000003E-2</c:v>
                </c:pt>
                <c:pt idx="456">
                  <c:v>-8.8065600000000008E-2</c:v>
                </c:pt>
                <c:pt idx="457">
                  <c:v>-8.6804000000000006E-2</c:v>
                </c:pt>
                <c:pt idx="458">
                  <c:v>-8.5877599999999998E-2</c:v>
                </c:pt>
                <c:pt idx="459">
                  <c:v>-8.5971999999999993E-2</c:v>
                </c:pt>
                <c:pt idx="460">
                  <c:v>-8.8848799999999992E-2</c:v>
                </c:pt>
                <c:pt idx="461">
                  <c:v>-8.8106400000000001E-2</c:v>
                </c:pt>
                <c:pt idx="462">
                  <c:v>-8.7958400000000006E-2</c:v>
                </c:pt>
                <c:pt idx="463">
                  <c:v>-8.849280000000001E-2</c:v>
                </c:pt>
                <c:pt idx="464">
                  <c:v>-9.0004799999999996E-2</c:v>
                </c:pt>
                <c:pt idx="465">
                  <c:v>-9.0106399999999989E-2</c:v>
                </c:pt>
                <c:pt idx="466">
                  <c:v>-9.0583200000000003E-2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A34-4E12-8682-21EA149E9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181760"/>
        <c:axId val="567189632"/>
      </c:scatterChart>
      <c:valAx>
        <c:axId val="567181760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67189632"/>
        <c:crossesAt val="-50"/>
        <c:crossBetween val="midCat"/>
      </c:valAx>
      <c:valAx>
        <c:axId val="567189632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67181760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WT!$J$1</c:f>
              <c:strCache>
                <c:ptCount val="1"/>
              </c:strCache>
            </c:strRef>
          </c:tx>
          <c:spPr>
            <a:ln w="19050" cap="rnd">
              <a:solidFill>
                <a:schemeClr val="accent3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WT!$I$2:$I$477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WT!$J$2:$J$477</c:f>
              <c:numCache>
                <c:formatCode>General</c:formatCode>
                <c:ptCount val="476"/>
                <c:pt idx="0">
                  <c:v>-3.2172839999999994E-2</c:v>
                </c:pt>
                <c:pt idx="1">
                  <c:v>-3.2270520000000004E-2</c:v>
                </c:pt>
                <c:pt idx="2">
                  <c:v>-4.0004799999999993E-2</c:v>
                </c:pt>
                <c:pt idx="3">
                  <c:v>-4.1420800000000001E-2</c:v>
                </c:pt>
                <c:pt idx="4">
                  <c:v>-3.4877919999999993E-2</c:v>
                </c:pt>
                <c:pt idx="5">
                  <c:v>-4.3550000000000005E-2</c:v>
                </c:pt>
                <c:pt idx="6">
                  <c:v>-4.1020399999999999E-2</c:v>
                </c:pt>
                <c:pt idx="7">
                  <c:v>-4.6938399999999998E-2</c:v>
                </c:pt>
                <c:pt idx="8">
                  <c:v>-4.4223600000000002E-2</c:v>
                </c:pt>
                <c:pt idx="9">
                  <c:v>-3.1040040000000001E-2</c:v>
                </c:pt>
                <c:pt idx="10">
                  <c:v>-3.9223639999999997E-2</c:v>
                </c:pt>
                <c:pt idx="11">
                  <c:v>-4.2632000000000003E-2</c:v>
                </c:pt>
                <c:pt idx="12">
                  <c:v>-5.3754799999999991E-2</c:v>
                </c:pt>
                <c:pt idx="13">
                  <c:v>-4.9887599999999997E-2</c:v>
                </c:pt>
                <c:pt idx="14">
                  <c:v>-4.5981599999999997E-2</c:v>
                </c:pt>
                <c:pt idx="15">
                  <c:v>-3.7915039999999997E-2</c:v>
                </c:pt>
                <c:pt idx="16">
                  <c:v>-3.6147479999999996E-2</c:v>
                </c:pt>
                <c:pt idx="17">
                  <c:v>-2.5288080000000001E-2</c:v>
                </c:pt>
                <c:pt idx="18">
                  <c:v>6.1670000000000006E-3</c:v>
                </c:pt>
                <c:pt idx="19">
                  <c:v>7.0068400000000003E-3</c:v>
                </c:pt>
                <c:pt idx="20">
                  <c:v>-3.5205079999999999E-3</c:v>
                </c:pt>
                <c:pt idx="21">
                  <c:v>-5.1123200000000001E-3</c:v>
                </c:pt>
                <c:pt idx="22">
                  <c:v>1.584472E-2</c:v>
                </c:pt>
                <c:pt idx="23">
                  <c:v>1.4477519999999999E-2</c:v>
                </c:pt>
                <c:pt idx="24">
                  <c:v>1.7866200000000002E-2</c:v>
                </c:pt>
                <c:pt idx="25">
                  <c:v>-3.1787120000000002E-3</c:v>
                </c:pt>
                <c:pt idx="26">
                  <c:v>-1.5112319999999999E-2</c:v>
                </c:pt>
                <c:pt idx="27">
                  <c:v>4.0527200000000003E-4</c:v>
                </c:pt>
                <c:pt idx="28">
                  <c:v>-1.046388E-2</c:v>
                </c:pt>
                <c:pt idx="29">
                  <c:v>-1.7582999999999998E-2</c:v>
                </c:pt>
                <c:pt idx="30">
                  <c:v>-1.486816E-2</c:v>
                </c:pt>
                <c:pt idx="31">
                  <c:v>-1.4965839999999999E-2</c:v>
                </c:pt>
                <c:pt idx="32">
                  <c:v>-1.49756E-2</c:v>
                </c:pt>
                <c:pt idx="33">
                  <c:v>-1.0795879999999999E-2</c:v>
                </c:pt>
                <c:pt idx="34">
                  <c:v>-3.8525400000000002E-3</c:v>
                </c:pt>
                <c:pt idx="35">
                  <c:v>-1.619628E-2</c:v>
                </c:pt>
                <c:pt idx="36">
                  <c:v>-1.6694320000000002E-2</c:v>
                </c:pt>
                <c:pt idx="37">
                  <c:v>-4.4873200000000004E-3</c:v>
                </c:pt>
                <c:pt idx="38">
                  <c:v>2.7197280000000002E-3</c:v>
                </c:pt>
                <c:pt idx="39">
                  <c:v>1.2280279999999999E-2</c:v>
                </c:pt>
                <c:pt idx="40">
                  <c:v>1.263184E-2</c:v>
                </c:pt>
                <c:pt idx="41">
                  <c:v>1.359864E-2</c:v>
                </c:pt>
                <c:pt idx="42">
                  <c:v>1.6245119999999998E-2</c:v>
                </c:pt>
                <c:pt idx="43">
                  <c:v>-1.0678719999999999E-2</c:v>
                </c:pt>
                <c:pt idx="44">
                  <c:v>3.012696E-3</c:v>
                </c:pt>
                <c:pt idx="45">
                  <c:v>-5.2978399999999998E-3</c:v>
                </c:pt>
                <c:pt idx="46">
                  <c:v>2.7392559999999998E-3</c:v>
                </c:pt>
                <c:pt idx="47">
                  <c:v>8.2568399999999997E-3</c:v>
                </c:pt>
                <c:pt idx="48">
                  <c:v>-2.9541000000000003E-3</c:v>
                </c:pt>
                <c:pt idx="49">
                  <c:v>1.2158199999999998E-3</c:v>
                </c:pt>
                <c:pt idx="50">
                  <c:v>6.9091600000000001E-3</c:v>
                </c:pt>
                <c:pt idx="51">
                  <c:v>4.0590799999999996E-2</c:v>
                </c:pt>
                <c:pt idx="52">
                  <c:v>1.019044E-2</c:v>
                </c:pt>
                <c:pt idx="53">
                  <c:v>-3.71924E-2</c:v>
                </c:pt>
                <c:pt idx="54">
                  <c:v>1.488768E-2</c:v>
                </c:pt>
                <c:pt idx="55">
                  <c:v>1.4204120000000001E-2</c:v>
                </c:pt>
                <c:pt idx="56">
                  <c:v>-6.0796000000000003E-2</c:v>
                </c:pt>
                <c:pt idx="57">
                  <c:v>-0.17706559999999999</c:v>
                </c:pt>
                <c:pt idx="58">
                  <c:v>-0.27857919999999997</c:v>
                </c:pt>
                <c:pt idx="59">
                  <c:v>-0.35734879999999997</c:v>
                </c:pt>
                <c:pt idx="60">
                  <c:v>-0.44950799999999996</c:v>
                </c:pt>
                <c:pt idx="61">
                  <c:v>-0.52871599999999996</c:v>
                </c:pt>
                <c:pt idx="62">
                  <c:v>-0.58606800000000003</c:v>
                </c:pt>
                <c:pt idx="63">
                  <c:v>-0.634544</c:v>
                </c:pt>
                <c:pt idx="64">
                  <c:v>-0.684616</c:v>
                </c:pt>
                <c:pt idx="65">
                  <c:v>-0.73256399999999999</c:v>
                </c:pt>
                <c:pt idx="66">
                  <c:v>-0.76925200000000005</c:v>
                </c:pt>
                <c:pt idx="67">
                  <c:v>-0.79459599999999997</c:v>
                </c:pt>
                <c:pt idx="68">
                  <c:v>-0.82641999999999993</c:v>
                </c:pt>
                <c:pt idx="69">
                  <c:v>-0.87658799999999992</c:v>
                </c:pt>
                <c:pt idx="70">
                  <c:v>-0.90007199999999998</c:v>
                </c:pt>
                <c:pt idx="71">
                  <c:v>-0.92568000000000006</c:v>
                </c:pt>
                <c:pt idx="72">
                  <c:v>-0.95754400000000006</c:v>
                </c:pt>
                <c:pt idx="73">
                  <c:v>-0.95362799999999992</c:v>
                </c:pt>
                <c:pt idx="74">
                  <c:v>-0.97348000000000001</c:v>
                </c:pt>
                <c:pt idx="75">
                  <c:v>-1.0070159999999999</c:v>
                </c:pt>
                <c:pt idx="76">
                  <c:v>-1.0263439999999999</c:v>
                </c:pt>
                <c:pt idx="77">
                  <c:v>-1.06274</c:v>
                </c:pt>
                <c:pt idx="78">
                  <c:v>-1.076392</c:v>
                </c:pt>
                <c:pt idx="79">
                  <c:v>-1.1020080000000001</c:v>
                </c:pt>
                <c:pt idx="80">
                  <c:v>-1.1608839999999998</c:v>
                </c:pt>
                <c:pt idx="81">
                  <c:v>-1.207152</c:v>
                </c:pt>
                <c:pt idx="82">
                  <c:v>-1.1726719999999999</c:v>
                </c:pt>
                <c:pt idx="83">
                  <c:v>-1.1961759999999999</c:v>
                </c:pt>
                <c:pt idx="84">
                  <c:v>-1.217076</c:v>
                </c:pt>
                <c:pt idx="85">
                  <c:v>-1.227476</c:v>
                </c:pt>
                <c:pt idx="86">
                  <c:v>-1.2441759999999999</c:v>
                </c:pt>
                <c:pt idx="87">
                  <c:v>-1.2718120000000002</c:v>
                </c:pt>
                <c:pt idx="88">
                  <c:v>-1.2919959999999999</c:v>
                </c:pt>
                <c:pt idx="89">
                  <c:v>-1.3043400000000001</c:v>
                </c:pt>
                <c:pt idx="90">
                  <c:v>-1.331224</c:v>
                </c:pt>
                <c:pt idx="91">
                  <c:v>-1.3429720000000001</c:v>
                </c:pt>
                <c:pt idx="92">
                  <c:v>-1.359224</c:v>
                </c:pt>
                <c:pt idx="93">
                  <c:v>-1.370044</c:v>
                </c:pt>
                <c:pt idx="94">
                  <c:v>-1.3906800000000001</c:v>
                </c:pt>
                <c:pt idx="95">
                  <c:v>-1.3980520000000003</c:v>
                </c:pt>
                <c:pt idx="96">
                  <c:v>-1.40028</c:v>
                </c:pt>
                <c:pt idx="97">
                  <c:v>-1.412212</c:v>
                </c:pt>
                <c:pt idx="98">
                  <c:v>-1.4188719999999999</c:v>
                </c:pt>
                <c:pt idx="99">
                  <c:v>-1.4297120000000001</c:v>
                </c:pt>
                <c:pt idx="100">
                  <c:v>-1.4363519999999999</c:v>
                </c:pt>
                <c:pt idx="101">
                  <c:v>-1.4519679999999999</c:v>
                </c:pt>
                <c:pt idx="102">
                  <c:v>-1.459584</c:v>
                </c:pt>
                <c:pt idx="103">
                  <c:v>-1.4715880000000001</c:v>
                </c:pt>
                <c:pt idx="104">
                  <c:v>-1.4728280000000002</c:v>
                </c:pt>
                <c:pt idx="105">
                  <c:v>-1.4814400000000001</c:v>
                </c:pt>
                <c:pt idx="106">
                  <c:v>-1.48692</c:v>
                </c:pt>
                <c:pt idx="107">
                  <c:v>-1.4995560000000001</c:v>
                </c:pt>
                <c:pt idx="108">
                  <c:v>-1.5117439999999998</c:v>
                </c:pt>
                <c:pt idx="109">
                  <c:v>-1.5234239999999999</c:v>
                </c:pt>
                <c:pt idx="110">
                  <c:v>-1.5189400000000002</c:v>
                </c:pt>
                <c:pt idx="111">
                  <c:v>-1.5214320000000001</c:v>
                </c:pt>
                <c:pt idx="112">
                  <c:v>-1.5437160000000001</c:v>
                </c:pt>
                <c:pt idx="113">
                  <c:v>-1.55484</c:v>
                </c:pt>
                <c:pt idx="114">
                  <c:v>-1.5535000000000001</c:v>
                </c:pt>
                <c:pt idx="115">
                  <c:v>-1.572624</c:v>
                </c:pt>
                <c:pt idx="116">
                  <c:v>-1.5720560000000001</c:v>
                </c:pt>
                <c:pt idx="117">
                  <c:v>-1.5908439999999999</c:v>
                </c:pt>
                <c:pt idx="118">
                  <c:v>-1.5900240000000001</c:v>
                </c:pt>
                <c:pt idx="119">
                  <c:v>-1.5986359999999999</c:v>
                </c:pt>
                <c:pt idx="120">
                  <c:v>-1.6044080000000001</c:v>
                </c:pt>
                <c:pt idx="121">
                  <c:v>-1.59432</c:v>
                </c:pt>
                <c:pt idx="122">
                  <c:v>-1.6059239999999999</c:v>
                </c:pt>
                <c:pt idx="123">
                  <c:v>-1.6129839999999998</c:v>
                </c:pt>
                <c:pt idx="124">
                  <c:v>-1.6137360000000001</c:v>
                </c:pt>
                <c:pt idx="125">
                  <c:v>-1.6229720000000001</c:v>
                </c:pt>
                <c:pt idx="126">
                  <c:v>-1.6197919999999999</c:v>
                </c:pt>
                <c:pt idx="127">
                  <c:v>-1.6225720000000003</c:v>
                </c:pt>
                <c:pt idx="128">
                  <c:v>-1.633248</c:v>
                </c:pt>
                <c:pt idx="129">
                  <c:v>-1.6313520000000001</c:v>
                </c:pt>
                <c:pt idx="130">
                  <c:v>-1.6305720000000001</c:v>
                </c:pt>
                <c:pt idx="131">
                  <c:v>-1.6261760000000003</c:v>
                </c:pt>
                <c:pt idx="132">
                  <c:v>-1.64438</c:v>
                </c:pt>
                <c:pt idx="133">
                  <c:v>-1.6501399999999999</c:v>
                </c:pt>
                <c:pt idx="134">
                  <c:v>-1.656196</c:v>
                </c:pt>
                <c:pt idx="135">
                  <c:v>-1.64236</c:v>
                </c:pt>
                <c:pt idx="136">
                  <c:v>-1.644868</c:v>
                </c:pt>
                <c:pt idx="137">
                  <c:v>-1.5848</c:v>
                </c:pt>
                <c:pt idx="138">
                  <c:v>-1.583988</c:v>
                </c:pt>
                <c:pt idx="139">
                  <c:v>-1.590044</c:v>
                </c:pt>
                <c:pt idx="140">
                  <c:v>-1.6001240000000003</c:v>
                </c:pt>
                <c:pt idx="141">
                  <c:v>-1.588236</c:v>
                </c:pt>
                <c:pt idx="142">
                  <c:v>-1.59348</c:v>
                </c:pt>
                <c:pt idx="143">
                  <c:v>-1.5915280000000001</c:v>
                </c:pt>
                <c:pt idx="144">
                  <c:v>-1.5979040000000002</c:v>
                </c:pt>
                <c:pt idx="145">
                  <c:v>-1.6105719999999999</c:v>
                </c:pt>
                <c:pt idx="146">
                  <c:v>-1.6300640000000002</c:v>
                </c:pt>
                <c:pt idx="147">
                  <c:v>-1.62818</c:v>
                </c:pt>
                <c:pt idx="148">
                  <c:v>-1.6292040000000001</c:v>
                </c:pt>
                <c:pt idx="149">
                  <c:v>-1.637856</c:v>
                </c:pt>
                <c:pt idx="150">
                  <c:v>-1.646048</c:v>
                </c:pt>
                <c:pt idx="151">
                  <c:v>-1.6430320000000003</c:v>
                </c:pt>
                <c:pt idx="152">
                  <c:v>-1.656908</c:v>
                </c:pt>
                <c:pt idx="153">
                  <c:v>-1.6552680000000002</c:v>
                </c:pt>
                <c:pt idx="154">
                  <c:v>-1.6559919999999999</c:v>
                </c:pt>
                <c:pt idx="155">
                  <c:v>-1.6565000000000001</c:v>
                </c:pt>
                <c:pt idx="156">
                  <c:v>-1.668676</c:v>
                </c:pt>
                <c:pt idx="157">
                  <c:v>-1.6667999999999998</c:v>
                </c:pt>
                <c:pt idx="158">
                  <c:v>-1.6740000000000002</c:v>
                </c:pt>
                <c:pt idx="159">
                  <c:v>-1.680464</c:v>
                </c:pt>
                <c:pt idx="160">
                  <c:v>-1.68062</c:v>
                </c:pt>
                <c:pt idx="161">
                  <c:v>-1.6894880000000001</c:v>
                </c:pt>
                <c:pt idx="162">
                  <c:v>-1.6897519999999999</c:v>
                </c:pt>
                <c:pt idx="163">
                  <c:v>-1.695384</c:v>
                </c:pt>
                <c:pt idx="164">
                  <c:v>-1.6907760000000001</c:v>
                </c:pt>
                <c:pt idx="165">
                  <c:v>-1.6941079999999999</c:v>
                </c:pt>
                <c:pt idx="166">
                  <c:v>-1.6967919999999999</c:v>
                </c:pt>
                <c:pt idx="167">
                  <c:v>-1.7016960000000001</c:v>
                </c:pt>
                <c:pt idx="168">
                  <c:v>-1.700064</c:v>
                </c:pt>
                <c:pt idx="169">
                  <c:v>-1.6984520000000001</c:v>
                </c:pt>
                <c:pt idx="170">
                  <c:v>-1.7441560000000003</c:v>
                </c:pt>
                <c:pt idx="171">
                  <c:v>-1.7693999999999999</c:v>
                </c:pt>
                <c:pt idx="172">
                  <c:v>-1.7492920000000001</c:v>
                </c:pt>
                <c:pt idx="173">
                  <c:v>-1.7170960000000002</c:v>
                </c:pt>
                <c:pt idx="174">
                  <c:v>-1.6780920000000001</c:v>
                </c:pt>
                <c:pt idx="175">
                  <c:v>-1.6177680000000003</c:v>
                </c:pt>
                <c:pt idx="176">
                  <c:v>-1.519048</c:v>
                </c:pt>
                <c:pt idx="177">
                  <c:v>-1.4366759999999998</c:v>
                </c:pt>
                <c:pt idx="178">
                  <c:v>-1.365804</c:v>
                </c:pt>
                <c:pt idx="179">
                  <c:v>-1.3131200000000001</c:v>
                </c:pt>
                <c:pt idx="180">
                  <c:v>-1.258432</c:v>
                </c:pt>
                <c:pt idx="181">
                  <c:v>-1.2255039999999999</c:v>
                </c:pt>
                <c:pt idx="182">
                  <c:v>-1.191432</c:v>
                </c:pt>
                <c:pt idx="183">
                  <c:v>-1.1553960000000001</c:v>
                </c:pt>
                <c:pt idx="184">
                  <c:v>-1.1149480000000001</c:v>
                </c:pt>
                <c:pt idx="185">
                  <c:v>-1.0806999999999998</c:v>
                </c:pt>
                <c:pt idx="186">
                  <c:v>-1.067572</c:v>
                </c:pt>
                <c:pt idx="187">
                  <c:v>-1.030268</c:v>
                </c:pt>
                <c:pt idx="188">
                  <c:v>-1.0006999999999999</c:v>
                </c:pt>
                <c:pt idx="189">
                  <c:v>-0.98189999999999988</c:v>
                </c:pt>
                <c:pt idx="190">
                  <c:v>-0.94296400000000014</c:v>
                </c:pt>
                <c:pt idx="191">
                  <c:v>-0.94546400000000008</c:v>
                </c:pt>
                <c:pt idx="192">
                  <c:v>-0.92287599999999992</c:v>
                </c:pt>
                <c:pt idx="193">
                  <c:v>-0.89821600000000001</c:v>
                </c:pt>
                <c:pt idx="194">
                  <c:v>-0.88429199999999997</c:v>
                </c:pt>
                <c:pt idx="195">
                  <c:v>-0.85849999999999993</c:v>
                </c:pt>
                <c:pt idx="196">
                  <c:v>-0.84904800000000002</c:v>
                </c:pt>
                <c:pt idx="197">
                  <c:v>-0.83345999999999998</c:v>
                </c:pt>
                <c:pt idx="198">
                  <c:v>-0.81625600000000009</c:v>
                </c:pt>
                <c:pt idx="199">
                  <c:v>-0.797848</c:v>
                </c:pt>
                <c:pt idx="200">
                  <c:v>-0.78088399999999991</c:v>
                </c:pt>
                <c:pt idx="201">
                  <c:v>-0.77778000000000014</c:v>
                </c:pt>
                <c:pt idx="202">
                  <c:v>-0.774868</c:v>
                </c:pt>
                <c:pt idx="203">
                  <c:v>-0.74849199999999994</c:v>
                </c:pt>
                <c:pt idx="204">
                  <c:v>-0.73043599999999997</c:v>
                </c:pt>
                <c:pt idx="205">
                  <c:v>-0.72823599999999999</c:v>
                </c:pt>
                <c:pt idx="206">
                  <c:v>-0.710924</c:v>
                </c:pt>
                <c:pt idx="207">
                  <c:v>-0.70842399999999994</c:v>
                </c:pt>
                <c:pt idx="208">
                  <c:v>-0.69631200000000004</c:v>
                </c:pt>
                <c:pt idx="209">
                  <c:v>-0.67349199999999998</c:v>
                </c:pt>
                <c:pt idx="210">
                  <c:v>-0.66046400000000005</c:v>
                </c:pt>
                <c:pt idx="211">
                  <c:v>-0.66316799999999998</c:v>
                </c:pt>
                <c:pt idx="212">
                  <c:v>-0.66347199999999995</c:v>
                </c:pt>
                <c:pt idx="213">
                  <c:v>-0.656528</c:v>
                </c:pt>
                <c:pt idx="214">
                  <c:v>-0.64631200000000011</c:v>
                </c:pt>
                <c:pt idx="215">
                  <c:v>-0.63478000000000001</c:v>
                </c:pt>
                <c:pt idx="216">
                  <c:v>-0.62149999999999994</c:v>
                </c:pt>
                <c:pt idx="217">
                  <c:v>-0.637876</c:v>
                </c:pt>
                <c:pt idx="218">
                  <c:v>-0.63061199999999995</c:v>
                </c:pt>
                <c:pt idx="219">
                  <c:v>-0.61088399999999998</c:v>
                </c:pt>
                <c:pt idx="220">
                  <c:v>-0.61871600000000004</c:v>
                </c:pt>
                <c:pt idx="221">
                  <c:v>-0.61384400000000006</c:v>
                </c:pt>
                <c:pt idx="222">
                  <c:v>-0.62246400000000002</c:v>
                </c:pt>
                <c:pt idx="223">
                  <c:v>-0.60088399999999997</c:v>
                </c:pt>
                <c:pt idx="224">
                  <c:v>-0.59272000000000002</c:v>
                </c:pt>
                <c:pt idx="225">
                  <c:v>-0.58330399999999993</c:v>
                </c:pt>
                <c:pt idx="226">
                  <c:v>-0.58367599999999997</c:v>
                </c:pt>
                <c:pt idx="227">
                  <c:v>-0.57695999999999992</c:v>
                </c:pt>
                <c:pt idx="228">
                  <c:v>-0.56733999999999996</c:v>
                </c:pt>
                <c:pt idx="229">
                  <c:v>-0.57364800000000005</c:v>
                </c:pt>
                <c:pt idx="230">
                  <c:v>-0.57197600000000004</c:v>
                </c:pt>
                <c:pt idx="231">
                  <c:v>-0.55675200000000002</c:v>
                </c:pt>
                <c:pt idx="232">
                  <c:v>-0.53588400000000003</c:v>
                </c:pt>
                <c:pt idx="233">
                  <c:v>-0.53999600000000003</c:v>
                </c:pt>
                <c:pt idx="234">
                  <c:v>-0.53235999999999994</c:v>
                </c:pt>
                <c:pt idx="235">
                  <c:v>-0.52966400000000002</c:v>
                </c:pt>
                <c:pt idx="236">
                  <c:v>-0.50746400000000003</c:v>
                </c:pt>
                <c:pt idx="237">
                  <c:v>-0.51404800000000006</c:v>
                </c:pt>
                <c:pt idx="238">
                  <c:v>-0.51715200000000006</c:v>
                </c:pt>
                <c:pt idx="239">
                  <c:v>-0.51155600000000001</c:v>
                </c:pt>
                <c:pt idx="240">
                  <c:v>-0.51363599999999998</c:v>
                </c:pt>
                <c:pt idx="241">
                  <c:v>-0.51604000000000005</c:v>
                </c:pt>
                <c:pt idx="242">
                  <c:v>-0.53248399999999996</c:v>
                </c:pt>
                <c:pt idx="243">
                  <c:v>-0.51747600000000005</c:v>
                </c:pt>
                <c:pt idx="244">
                  <c:v>-0.50437199999999993</c:v>
                </c:pt>
                <c:pt idx="245">
                  <c:v>-0.50519199999999997</c:v>
                </c:pt>
                <c:pt idx="246">
                  <c:v>-0.49542400000000003</c:v>
                </c:pt>
                <c:pt idx="247">
                  <c:v>-0.48658799999999996</c:v>
                </c:pt>
                <c:pt idx="248">
                  <c:v>-0.49795600000000001</c:v>
                </c:pt>
                <c:pt idx="249">
                  <c:v>-0.48418399999999995</c:v>
                </c:pt>
                <c:pt idx="250">
                  <c:v>-0.49703600000000003</c:v>
                </c:pt>
                <c:pt idx="251">
                  <c:v>-0.49377599999999999</c:v>
                </c:pt>
                <c:pt idx="252">
                  <c:v>-0.49047199999999991</c:v>
                </c:pt>
                <c:pt idx="253">
                  <c:v>-0.50210399999999999</c:v>
                </c:pt>
                <c:pt idx="254">
                  <c:v>-0.48070000000000002</c:v>
                </c:pt>
                <c:pt idx="255">
                  <c:v>-0.48457600000000001</c:v>
                </c:pt>
                <c:pt idx="256">
                  <c:v>-0.47774799999999995</c:v>
                </c:pt>
                <c:pt idx="257">
                  <c:v>-0.48170400000000002</c:v>
                </c:pt>
                <c:pt idx="258">
                  <c:v>-0.48276799999999997</c:v>
                </c:pt>
                <c:pt idx="259">
                  <c:v>-0.47181200000000001</c:v>
                </c:pt>
                <c:pt idx="260">
                  <c:v>-0.47130400000000006</c:v>
                </c:pt>
                <c:pt idx="261">
                  <c:v>-0.45300400000000007</c:v>
                </c:pt>
                <c:pt idx="262">
                  <c:v>-0.45971200000000001</c:v>
                </c:pt>
                <c:pt idx="263">
                  <c:v>-0.45918399999999993</c:v>
                </c:pt>
                <c:pt idx="264">
                  <c:v>-0.45524000000000003</c:v>
                </c:pt>
                <c:pt idx="265">
                  <c:v>-0.45630399999999999</c:v>
                </c:pt>
                <c:pt idx="266">
                  <c:v>-0.45213200000000003</c:v>
                </c:pt>
                <c:pt idx="267">
                  <c:v>-0.44636399999999998</c:v>
                </c:pt>
                <c:pt idx="268">
                  <c:v>-0.45235999999999998</c:v>
                </c:pt>
                <c:pt idx="269">
                  <c:v>-0.439224</c:v>
                </c:pt>
                <c:pt idx="270">
                  <c:v>-0.45937199999999995</c:v>
                </c:pt>
                <c:pt idx="271">
                  <c:v>-0.45188000000000006</c:v>
                </c:pt>
                <c:pt idx="272">
                  <c:v>-0.44481999999999999</c:v>
                </c:pt>
                <c:pt idx="273">
                  <c:v>-0.44900000000000001</c:v>
                </c:pt>
                <c:pt idx="274">
                  <c:v>-0.44036799999999998</c:v>
                </c:pt>
                <c:pt idx="275">
                  <c:v>-0.43228</c:v>
                </c:pt>
                <c:pt idx="276">
                  <c:v>-0.46187199999999995</c:v>
                </c:pt>
                <c:pt idx="277">
                  <c:v>-0.44975199999999999</c:v>
                </c:pt>
                <c:pt idx="278">
                  <c:v>-0.43760399999999999</c:v>
                </c:pt>
                <c:pt idx="279">
                  <c:v>-0.43550400000000006</c:v>
                </c:pt>
                <c:pt idx="280">
                  <c:v>-0.42908799999999997</c:v>
                </c:pt>
                <c:pt idx="281">
                  <c:v>-0.43977200000000005</c:v>
                </c:pt>
                <c:pt idx="282">
                  <c:v>-0.43103199999999997</c:v>
                </c:pt>
                <c:pt idx="283">
                  <c:v>-0.43557199999999996</c:v>
                </c:pt>
                <c:pt idx="284">
                  <c:v>-0.41673199999999999</c:v>
                </c:pt>
                <c:pt idx="285">
                  <c:v>-0.43192799999999998</c:v>
                </c:pt>
                <c:pt idx="286">
                  <c:v>-0.43951599999999996</c:v>
                </c:pt>
                <c:pt idx="287">
                  <c:v>-0.43579600000000002</c:v>
                </c:pt>
                <c:pt idx="288">
                  <c:v>-0.44639200000000001</c:v>
                </c:pt>
                <c:pt idx="289">
                  <c:v>-0.44038400000000005</c:v>
                </c:pt>
                <c:pt idx="290">
                  <c:v>-0.42645999999999995</c:v>
                </c:pt>
                <c:pt idx="291">
                  <c:v>-0.43408800000000003</c:v>
                </c:pt>
                <c:pt idx="292">
                  <c:v>-0.44033600000000001</c:v>
                </c:pt>
                <c:pt idx="293">
                  <c:v>-0.42898800000000004</c:v>
                </c:pt>
                <c:pt idx="294">
                  <c:v>-0.43312</c:v>
                </c:pt>
                <c:pt idx="295">
                  <c:v>-0.42530799999999996</c:v>
                </c:pt>
                <c:pt idx="296">
                  <c:v>-0.43879199999999996</c:v>
                </c:pt>
                <c:pt idx="297">
                  <c:v>-0.43731999999999999</c:v>
                </c:pt>
                <c:pt idx="298">
                  <c:v>-0.419848</c:v>
                </c:pt>
                <c:pt idx="299">
                  <c:v>-0.42032800000000003</c:v>
                </c:pt>
                <c:pt idx="300">
                  <c:v>-0.41242800000000007</c:v>
                </c:pt>
                <c:pt idx="301">
                  <c:v>-0.415132</c:v>
                </c:pt>
                <c:pt idx="302">
                  <c:v>-0.41215200000000002</c:v>
                </c:pt>
                <c:pt idx="303">
                  <c:v>-0.41991600000000001</c:v>
                </c:pt>
                <c:pt idx="304">
                  <c:v>-0.42103200000000002</c:v>
                </c:pt>
                <c:pt idx="305">
                  <c:v>-0.43082399999999998</c:v>
                </c:pt>
                <c:pt idx="306">
                  <c:v>-0.43632399999999993</c:v>
                </c:pt>
                <c:pt idx="307">
                  <c:v>-0.42862</c:v>
                </c:pt>
                <c:pt idx="308">
                  <c:v>-0.43221199999999999</c:v>
                </c:pt>
                <c:pt idx="309">
                  <c:v>-0.42356800000000006</c:v>
                </c:pt>
                <c:pt idx="310">
                  <c:v>-0.41486800000000007</c:v>
                </c:pt>
                <c:pt idx="311">
                  <c:v>-0.41131200000000001</c:v>
                </c:pt>
                <c:pt idx="312">
                  <c:v>-0.41754400000000003</c:v>
                </c:pt>
                <c:pt idx="313">
                  <c:v>-0.425844</c:v>
                </c:pt>
                <c:pt idx="314">
                  <c:v>-0.44630400000000003</c:v>
                </c:pt>
                <c:pt idx="315">
                  <c:v>-0.44088399999999994</c:v>
                </c:pt>
                <c:pt idx="316">
                  <c:v>-0.44101200000000002</c:v>
                </c:pt>
                <c:pt idx="317">
                  <c:v>-0.44557200000000002</c:v>
                </c:pt>
                <c:pt idx="318">
                  <c:v>-0.43630399999999997</c:v>
                </c:pt>
                <c:pt idx="319">
                  <c:v>-0.42575599999999997</c:v>
                </c:pt>
                <c:pt idx="320">
                  <c:v>-0.42940800000000001</c:v>
                </c:pt>
                <c:pt idx="321">
                  <c:v>-0.42097200000000001</c:v>
                </c:pt>
                <c:pt idx="322">
                  <c:v>-0.41389200000000004</c:v>
                </c:pt>
                <c:pt idx="323">
                  <c:v>-0.41168399999999999</c:v>
                </c:pt>
                <c:pt idx="324">
                  <c:v>-0.41064000000000001</c:v>
                </c:pt>
                <c:pt idx="325">
                  <c:v>-0.41245600000000004</c:v>
                </c:pt>
                <c:pt idx="326">
                  <c:v>-0.406196</c:v>
                </c:pt>
                <c:pt idx="327">
                  <c:v>-0.40692800000000001</c:v>
                </c:pt>
                <c:pt idx="328">
                  <c:v>-0.3970168</c:v>
                </c:pt>
                <c:pt idx="329">
                  <c:v>-0.41054000000000002</c:v>
                </c:pt>
                <c:pt idx="330">
                  <c:v>-0.40613599999999994</c:v>
                </c:pt>
                <c:pt idx="331">
                  <c:v>-0.40654000000000001</c:v>
                </c:pt>
                <c:pt idx="332">
                  <c:v>-0.40785600000000005</c:v>
                </c:pt>
                <c:pt idx="333">
                  <c:v>-0.40579599999999993</c:v>
                </c:pt>
                <c:pt idx="334">
                  <c:v>-0.411528</c:v>
                </c:pt>
                <c:pt idx="335">
                  <c:v>-0.40356800000000004</c:v>
                </c:pt>
                <c:pt idx="336">
                  <c:v>-0.402308</c:v>
                </c:pt>
                <c:pt idx="337">
                  <c:v>-0.40865600000000002</c:v>
                </c:pt>
                <c:pt idx="338">
                  <c:v>-0.39877440000000003</c:v>
                </c:pt>
                <c:pt idx="339">
                  <c:v>-0.41682000000000008</c:v>
                </c:pt>
                <c:pt idx="340">
                  <c:v>-0.40787600000000002</c:v>
                </c:pt>
                <c:pt idx="341">
                  <c:v>-0.40896799999999994</c:v>
                </c:pt>
                <c:pt idx="342">
                  <c:v>-0.40329599999999999</c:v>
                </c:pt>
                <c:pt idx="343">
                  <c:v>-0.39582520000000004</c:v>
                </c:pt>
                <c:pt idx="344">
                  <c:v>-0.41203599999999996</c:v>
                </c:pt>
                <c:pt idx="345">
                  <c:v>-0.39799320000000005</c:v>
                </c:pt>
                <c:pt idx="346">
                  <c:v>-0.38761239999999997</c:v>
                </c:pt>
                <c:pt idx="347">
                  <c:v>-0.39504399999999995</c:v>
                </c:pt>
                <c:pt idx="348">
                  <c:v>-0.39430160000000003</c:v>
                </c:pt>
                <c:pt idx="349">
                  <c:v>-0.39406720000000001</c:v>
                </c:pt>
                <c:pt idx="350">
                  <c:v>-0.39828600000000003</c:v>
                </c:pt>
                <c:pt idx="351">
                  <c:v>-0.39645000000000002</c:v>
                </c:pt>
                <c:pt idx="352">
                  <c:v>-0.38924320000000001</c:v>
                </c:pt>
                <c:pt idx="353">
                  <c:v>-0.39644039999999997</c:v>
                </c:pt>
                <c:pt idx="354">
                  <c:v>-0.407308</c:v>
                </c:pt>
                <c:pt idx="355">
                  <c:v>-0.40351999999999999</c:v>
                </c:pt>
                <c:pt idx="356">
                  <c:v>-0.39803240000000006</c:v>
                </c:pt>
                <c:pt idx="357">
                  <c:v>-0.40050400000000003</c:v>
                </c:pt>
                <c:pt idx="358">
                  <c:v>-0.40173199999999998</c:v>
                </c:pt>
                <c:pt idx="359">
                  <c:v>-0.38275880000000001</c:v>
                </c:pt>
                <c:pt idx="360">
                  <c:v>-0.40192800000000001</c:v>
                </c:pt>
                <c:pt idx="361">
                  <c:v>-0.41710399999999997</c:v>
                </c:pt>
                <c:pt idx="362">
                  <c:v>-0.41516000000000003</c:v>
                </c:pt>
                <c:pt idx="363">
                  <c:v>-0.42380399999999996</c:v>
                </c:pt>
                <c:pt idx="364">
                  <c:v>-0.45144000000000001</c:v>
                </c:pt>
                <c:pt idx="365">
                  <c:v>-0.45279600000000003</c:v>
                </c:pt>
                <c:pt idx="366">
                  <c:v>-0.44589200000000001</c:v>
                </c:pt>
                <c:pt idx="367">
                  <c:v>-0.45501599999999998</c:v>
                </c:pt>
                <c:pt idx="368">
                  <c:v>-0.45613599999999999</c:v>
                </c:pt>
                <c:pt idx="369">
                  <c:v>-0.45161600000000002</c:v>
                </c:pt>
                <c:pt idx="370">
                  <c:v>-0.45622400000000002</c:v>
                </c:pt>
                <c:pt idx="371">
                  <c:v>-0.46607999999999999</c:v>
                </c:pt>
                <c:pt idx="372">
                  <c:v>-0.45561999999999997</c:v>
                </c:pt>
                <c:pt idx="373">
                  <c:v>-0.44206400000000007</c:v>
                </c:pt>
                <c:pt idx="374">
                  <c:v>-0.43136400000000003</c:v>
                </c:pt>
                <c:pt idx="375">
                  <c:v>-0.42736800000000008</c:v>
                </c:pt>
                <c:pt idx="376">
                  <c:v>-0.41413600000000006</c:v>
                </c:pt>
                <c:pt idx="377">
                  <c:v>-0.43671199999999999</c:v>
                </c:pt>
                <c:pt idx="378">
                  <c:v>-0.46733999999999998</c:v>
                </c:pt>
                <c:pt idx="379">
                  <c:v>-0.46972000000000003</c:v>
                </c:pt>
                <c:pt idx="380">
                  <c:v>-0.42327599999999999</c:v>
                </c:pt>
                <c:pt idx="381">
                  <c:v>-0.3734132</c:v>
                </c:pt>
                <c:pt idx="382">
                  <c:v>-0.36114759999999996</c:v>
                </c:pt>
                <c:pt idx="383">
                  <c:v>-0.44117600000000001</c:v>
                </c:pt>
                <c:pt idx="384">
                  <c:v>-0.44132399999999999</c:v>
                </c:pt>
                <c:pt idx="385">
                  <c:v>-0.45426400000000006</c:v>
                </c:pt>
                <c:pt idx="386">
                  <c:v>-0.45354</c:v>
                </c:pt>
                <c:pt idx="387">
                  <c:v>-0.46101200000000003</c:v>
                </c:pt>
                <c:pt idx="388">
                  <c:v>-0.41814000000000001</c:v>
                </c:pt>
                <c:pt idx="389">
                  <c:v>-0.41506399999999999</c:v>
                </c:pt>
                <c:pt idx="390">
                  <c:v>-0.43488799999999994</c:v>
                </c:pt>
                <c:pt idx="391">
                  <c:v>-0.49356</c:v>
                </c:pt>
                <c:pt idx="392">
                  <c:v>-0.52087600000000001</c:v>
                </c:pt>
                <c:pt idx="393">
                  <c:v>-0.53106799999999998</c:v>
                </c:pt>
                <c:pt idx="394">
                  <c:v>-0.49998399999999998</c:v>
                </c:pt>
                <c:pt idx="395">
                  <c:v>-0.44126399999999999</c:v>
                </c:pt>
                <c:pt idx="396">
                  <c:v>-0.44564000000000004</c:v>
                </c:pt>
                <c:pt idx="397">
                  <c:v>-0.43710399999999999</c:v>
                </c:pt>
                <c:pt idx="398">
                  <c:v>-0.44157600000000008</c:v>
                </c:pt>
                <c:pt idx="399">
                  <c:v>-0.453648</c:v>
                </c:pt>
                <c:pt idx="400">
                  <c:v>-0.45541600000000004</c:v>
                </c:pt>
                <c:pt idx="401">
                  <c:v>-0.45291599999999999</c:v>
                </c:pt>
                <c:pt idx="402">
                  <c:v>-0.441664</c:v>
                </c:pt>
                <c:pt idx="403">
                  <c:v>-0.44977200000000001</c:v>
                </c:pt>
                <c:pt idx="404">
                  <c:v>-0.44444800000000007</c:v>
                </c:pt>
                <c:pt idx="405">
                  <c:v>-0.44365599999999999</c:v>
                </c:pt>
                <c:pt idx="406">
                  <c:v>-0.45229200000000003</c:v>
                </c:pt>
                <c:pt idx="407">
                  <c:v>-0.46207599999999999</c:v>
                </c:pt>
                <c:pt idx="408">
                  <c:v>-0.462368</c:v>
                </c:pt>
                <c:pt idx="409">
                  <c:v>-0.46088399999999996</c:v>
                </c:pt>
                <c:pt idx="410">
                  <c:v>-0.45135199999999998</c:v>
                </c:pt>
                <c:pt idx="411">
                  <c:v>-0.45365599999999995</c:v>
                </c:pt>
                <c:pt idx="412">
                  <c:v>-0.44843200000000005</c:v>
                </c:pt>
                <c:pt idx="413">
                  <c:v>-0.46395200000000003</c:v>
                </c:pt>
                <c:pt idx="414">
                  <c:v>-0.45232</c:v>
                </c:pt>
                <c:pt idx="415">
                  <c:v>-0.45829599999999998</c:v>
                </c:pt>
                <c:pt idx="416">
                  <c:v>-0.46380399999999999</c:v>
                </c:pt>
                <c:pt idx="417">
                  <c:v>-0.46017200000000003</c:v>
                </c:pt>
                <c:pt idx="418">
                  <c:v>-0.46738799999999997</c:v>
                </c:pt>
                <c:pt idx="419">
                  <c:v>-0.46128400000000003</c:v>
                </c:pt>
                <c:pt idx="420">
                  <c:v>-0.460924</c:v>
                </c:pt>
                <c:pt idx="421">
                  <c:v>-0.46231999999999995</c:v>
                </c:pt>
                <c:pt idx="422">
                  <c:v>-0.45181199999999999</c:v>
                </c:pt>
                <c:pt idx="423">
                  <c:v>-0.460316</c:v>
                </c:pt>
                <c:pt idx="424">
                  <c:v>-0.45317999999999997</c:v>
                </c:pt>
                <c:pt idx="425">
                  <c:v>-0.46787599999999996</c:v>
                </c:pt>
                <c:pt idx="426">
                  <c:v>-0.462476</c:v>
                </c:pt>
                <c:pt idx="427">
                  <c:v>-0.45034799999999997</c:v>
                </c:pt>
                <c:pt idx="428">
                  <c:v>-0.48809199999999997</c:v>
                </c:pt>
                <c:pt idx="429">
                  <c:v>-0.48493599999999998</c:v>
                </c:pt>
                <c:pt idx="430">
                  <c:v>-0.46969200000000005</c:v>
                </c:pt>
                <c:pt idx="431">
                  <c:v>-0.46384400000000003</c:v>
                </c:pt>
                <c:pt idx="432">
                  <c:v>-0.46706400000000003</c:v>
                </c:pt>
                <c:pt idx="433">
                  <c:v>-0.47620800000000002</c:v>
                </c:pt>
                <c:pt idx="434">
                  <c:v>-0.47626399999999991</c:v>
                </c:pt>
                <c:pt idx="435">
                  <c:v>-0.46665599999999996</c:v>
                </c:pt>
                <c:pt idx="436">
                  <c:v>-0.47152000000000005</c:v>
                </c:pt>
                <c:pt idx="437">
                  <c:v>-0.45123600000000003</c:v>
                </c:pt>
                <c:pt idx="438">
                  <c:v>-0.46143999999999996</c:v>
                </c:pt>
                <c:pt idx="439">
                  <c:v>-0.46524799999999999</c:v>
                </c:pt>
                <c:pt idx="440">
                  <c:v>-0.478404</c:v>
                </c:pt>
                <c:pt idx="441">
                  <c:v>-0.46371599999999996</c:v>
                </c:pt>
                <c:pt idx="442">
                  <c:v>-0.42791600000000002</c:v>
                </c:pt>
                <c:pt idx="443">
                  <c:v>-0.43139200000000005</c:v>
                </c:pt>
                <c:pt idx="444">
                  <c:v>-0.43680000000000002</c:v>
                </c:pt>
                <c:pt idx="445">
                  <c:v>-0.44623600000000002</c:v>
                </c:pt>
                <c:pt idx="446">
                  <c:v>-0.44733999999999996</c:v>
                </c:pt>
                <c:pt idx="447">
                  <c:v>-0.45274799999999998</c:v>
                </c:pt>
                <c:pt idx="448">
                  <c:v>-0.44808000000000003</c:v>
                </c:pt>
                <c:pt idx="449">
                  <c:v>-0.448548</c:v>
                </c:pt>
                <c:pt idx="450">
                  <c:v>-0.45350000000000001</c:v>
                </c:pt>
                <c:pt idx="451">
                  <c:v>-0.44427199999999994</c:v>
                </c:pt>
                <c:pt idx="452">
                  <c:v>-0.43123600000000001</c:v>
                </c:pt>
                <c:pt idx="453">
                  <c:v>-0.43634399999999995</c:v>
                </c:pt>
                <c:pt idx="454">
                  <c:v>-0.43393999999999994</c:v>
                </c:pt>
                <c:pt idx="455">
                  <c:v>-0.43487600000000004</c:v>
                </c:pt>
                <c:pt idx="456">
                  <c:v>-0.44032800000000005</c:v>
                </c:pt>
                <c:pt idx="457">
                  <c:v>-0.43402000000000002</c:v>
                </c:pt>
                <c:pt idx="458">
                  <c:v>-0.42938799999999999</c:v>
                </c:pt>
                <c:pt idx="459">
                  <c:v>-0.42985999999999996</c:v>
                </c:pt>
                <c:pt idx="460">
                  <c:v>-0.44424399999999997</c:v>
                </c:pt>
                <c:pt idx="461">
                  <c:v>-0.44053199999999998</c:v>
                </c:pt>
                <c:pt idx="462">
                  <c:v>-0.43979200000000002</c:v>
                </c:pt>
                <c:pt idx="463">
                  <c:v>-0.44246400000000002</c:v>
                </c:pt>
                <c:pt idx="464">
                  <c:v>-0.45002399999999998</c:v>
                </c:pt>
                <c:pt idx="465">
                  <c:v>-0.45053199999999993</c:v>
                </c:pt>
                <c:pt idx="466">
                  <c:v>-0.45291599999999999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A4-4625-AD5D-8751137433C5}"/>
            </c:ext>
          </c:extLst>
        </c:ser>
        <c:ser>
          <c:idx val="1"/>
          <c:order val="1"/>
          <c:tx>
            <c:strRef>
              <c:f>WT!$K$1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WT!$I$2:$I$477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WT!$K$2:$K$477</c:f>
              <c:numCache>
                <c:formatCode>General</c:formatCode>
                <c:ptCount val="476"/>
                <c:pt idx="0">
                  <c:v>-9.9072400000000012E-3</c:v>
                </c:pt>
                <c:pt idx="1">
                  <c:v>5.2880799999999988E-3</c:v>
                </c:pt>
                <c:pt idx="2">
                  <c:v>-1.8994159999999999E-3</c:v>
                </c:pt>
                <c:pt idx="3">
                  <c:v>-1.0424800000000001E-2</c:v>
                </c:pt>
                <c:pt idx="4">
                  <c:v>-3.6767559999999998E-3</c:v>
                </c:pt>
                <c:pt idx="5">
                  <c:v>-1.8715840000000001E-2</c:v>
                </c:pt>
                <c:pt idx="6">
                  <c:v>-1.8784160000000001E-2</c:v>
                </c:pt>
                <c:pt idx="7">
                  <c:v>-1.9321280000000003E-2</c:v>
                </c:pt>
                <c:pt idx="8">
                  <c:v>-1.137208E-2</c:v>
                </c:pt>
                <c:pt idx="9">
                  <c:v>-2.1533199999999998E-3</c:v>
                </c:pt>
                <c:pt idx="10">
                  <c:v>-1.4047840000000001E-2</c:v>
                </c:pt>
                <c:pt idx="11">
                  <c:v>-1.3559559999999998E-2</c:v>
                </c:pt>
                <c:pt idx="12">
                  <c:v>-6.0541999999999999E-2</c:v>
                </c:pt>
                <c:pt idx="13">
                  <c:v>-8.9809600000000003E-2</c:v>
                </c:pt>
                <c:pt idx="14">
                  <c:v>-9.2690400000000006E-2</c:v>
                </c:pt>
                <c:pt idx="15">
                  <c:v>-0.14826679999999998</c:v>
                </c:pt>
                <c:pt idx="16">
                  <c:v>-0.17585439999999999</c:v>
                </c:pt>
                <c:pt idx="17">
                  <c:v>-0.1822608</c:v>
                </c:pt>
                <c:pt idx="18">
                  <c:v>-0.11827640000000002</c:v>
                </c:pt>
                <c:pt idx="19">
                  <c:v>-0.11542479999999999</c:v>
                </c:pt>
                <c:pt idx="20">
                  <c:v>-6.1967599999999998E-2</c:v>
                </c:pt>
                <c:pt idx="21">
                  <c:v>6.8491200000000002E-2</c:v>
                </c:pt>
                <c:pt idx="22">
                  <c:v>3.0571279999999999E-2</c:v>
                </c:pt>
                <c:pt idx="23">
                  <c:v>1.8793960000000002E-2</c:v>
                </c:pt>
                <c:pt idx="24">
                  <c:v>7.5439599999999997E-3</c:v>
                </c:pt>
                <c:pt idx="25">
                  <c:v>3.5400399999999999E-3</c:v>
                </c:pt>
                <c:pt idx="26">
                  <c:v>4.6240400000000003E-3</c:v>
                </c:pt>
                <c:pt idx="27">
                  <c:v>-8.1542799999999999E-4</c:v>
                </c:pt>
                <c:pt idx="28">
                  <c:v>-9.1650399999999993E-3</c:v>
                </c:pt>
                <c:pt idx="29">
                  <c:v>-1.5385759999999998E-2</c:v>
                </c:pt>
                <c:pt idx="30">
                  <c:v>-7.0654399999999992E-3</c:v>
                </c:pt>
                <c:pt idx="31">
                  <c:v>2.446288E-3</c:v>
                </c:pt>
                <c:pt idx="32">
                  <c:v>-1.5283200000000001E-3</c:v>
                </c:pt>
                <c:pt idx="33">
                  <c:v>3.7255839999999997E-3</c:v>
                </c:pt>
                <c:pt idx="34">
                  <c:v>-1.5478520000000002E-3</c:v>
                </c:pt>
                <c:pt idx="35">
                  <c:v>-1.4990239999999998E-3</c:v>
                </c:pt>
                <c:pt idx="36">
                  <c:v>-5.5126799999999998E-3</c:v>
                </c:pt>
                <c:pt idx="37">
                  <c:v>-2.2802720000000003E-3</c:v>
                </c:pt>
                <c:pt idx="38">
                  <c:v>-4.1504000000000004E-4</c:v>
                </c:pt>
                <c:pt idx="39">
                  <c:v>-5.5224799999999998E-3</c:v>
                </c:pt>
                <c:pt idx="40" formatCode="0.00E+00">
                  <c:v>2.0996080000000003E-4</c:v>
                </c:pt>
                <c:pt idx="41">
                  <c:v>1.6567400000000003E-2</c:v>
                </c:pt>
                <c:pt idx="42">
                  <c:v>1.5795880000000002E-2</c:v>
                </c:pt>
                <c:pt idx="43">
                  <c:v>1.145996E-2</c:v>
                </c:pt>
                <c:pt idx="44" formatCode="0.00E+00">
                  <c:v>-2.5878920000000001E-4</c:v>
                </c:pt>
                <c:pt idx="45">
                  <c:v>-7.7636800000000005E-4</c:v>
                </c:pt>
                <c:pt idx="46">
                  <c:v>7.7588000000000006E-3</c:v>
                </c:pt>
                <c:pt idx="47">
                  <c:v>-6.3964800000000004E-4</c:v>
                </c:pt>
                <c:pt idx="48">
                  <c:v>4.9462799999999999E-3</c:v>
                </c:pt>
                <c:pt idx="49">
                  <c:v>-9.8144400000000015E-4</c:v>
                </c:pt>
                <c:pt idx="50">
                  <c:v>3.6889640000000001E-2</c:v>
                </c:pt>
                <c:pt idx="51">
                  <c:v>4.2202000000000003E-2</c:v>
                </c:pt>
                <c:pt idx="52">
                  <c:v>-2.1923839999999999E-3</c:v>
                </c:pt>
                <c:pt idx="53">
                  <c:v>-0.13184080000000001</c:v>
                </c:pt>
                <c:pt idx="54">
                  <c:v>-0.35670400000000002</c:v>
                </c:pt>
                <c:pt idx="55">
                  <c:v>-0.15451679999999998</c:v>
                </c:pt>
                <c:pt idx="56">
                  <c:v>2.1577160000000001E-2</c:v>
                </c:pt>
                <c:pt idx="57">
                  <c:v>-8.7915199999999999E-2</c:v>
                </c:pt>
                <c:pt idx="58">
                  <c:v>-0.1960596</c:v>
                </c:pt>
                <c:pt idx="59">
                  <c:v>-0.28651840000000001</c:v>
                </c:pt>
                <c:pt idx="60">
                  <c:v>-0.35424320000000004</c:v>
                </c:pt>
                <c:pt idx="61">
                  <c:v>-0.41086399999999995</c:v>
                </c:pt>
                <c:pt idx="62">
                  <c:v>-0.48913600000000007</c:v>
                </c:pt>
                <c:pt idx="63">
                  <c:v>-0.53978000000000004</c:v>
                </c:pt>
                <c:pt idx="64">
                  <c:v>-0.57799199999999995</c:v>
                </c:pt>
                <c:pt idx="65">
                  <c:v>-0.61348000000000003</c:v>
                </c:pt>
                <c:pt idx="66">
                  <c:v>-0.65635199999999994</c:v>
                </c:pt>
                <c:pt idx="67">
                  <c:v>-0.68690799999999996</c:v>
                </c:pt>
                <c:pt idx="68">
                  <c:v>-0.71732799999999997</c:v>
                </c:pt>
                <c:pt idx="69">
                  <c:v>-0.74436000000000013</c:v>
                </c:pt>
                <c:pt idx="70">
                  <c:v>-0.77822800000000003</c:v>
                </c:pt>
                <c:pt idx="71">
                  <c:v>-0.79453599999999991</c:v>
                </c:pt>
                <c:pt idx="72">
                  <c:v>-0.81951599999999991</c:v>
                </c:pt>
                <c:pt idx="73">
                  <c:v>-0.84377600000000008</c:v>
                </c:pt>
                <c:pt idx="74">
                  <c:v>-0.85540400000000005</c:v>
                </c:pt>
                <c:pt idx="75">
                  <c:v>-0.87226000000000004</c:v>
                </c:pt>
                <c:pt idx="76">
                  <c:v>-0.88625600000000004</c:v>
                </c:pt>
                <c:pt idx="77">
                  <c:v>-0.91161600000000009</c:v>
                </c:pt>
                <c:pt idx="78">
                  <c:v>-0.94424400000000008</c:v>
                </c:pt>
                <c:pt idx="79">
                  <c:v>-0.96577599999999997</c:v>
                </c:pt>
                <c:pt idx="80">
                  <c:v>-0.97548400000000002</c:v>
                </c:pt>
                <c:pt idx="81">
                  <c:v>-0.97571600000000003</c:v>
                </c:pt>
                <c:pt idx="82">
                  <c:v>-0.99585600000000007</c:v>
                </c:pt>
                <c:pt idx="83">
                  <c:v>-1.0222120000000001</c:v>
                </c:pt>
                <c:pt idx="84">
                  <c:v>-1.0346040000000001</c:v>
                </c:pt>
                <c:pt idx="85">
                  <c:v>-1.071556</c:v>
                </c:pt>
                <c:pt idx="86">
                  <c:v>-1.0980799999999999</c:v>
                </c:pt>
                <c:pt idx="87">
                  <c:v>-1.1009720000000001</c:v>
                </c:pt>
                <c:pt idx="88">
                  <c:v>-1.1195440000000001</c:v>
                </c:pt>
                <c:pt idx="89">
                  <c:v>-1.1221840000000001</c:v>
                </c:pt>
                <c:pt idx="90">
                  <c:v>-1.133276</c:v>
                </c:pt>
                <c:pt idx="91">
                  <c:v>-1.152496</c:v>
                </c:pt>
                <c:pt idx="92">
                  <c:v>-1.147084</c:v>
                </c:pt>
                <c:pt idx="93">
                  <c:v>-1.15648</c:v>
                </c:pt>
                <c:pt idx="94">
                  <c:v>-1.1702400000000002</c:v>
                </c:pt>
                <c:pt idx="95">
                  <c:v>-1.187924</c:v>
                </c:pt>
                <c:pt idx="96">
                  <c:v>-1.2123200000000001</c:v>
                </c:pt>
                <c:pt idx="97">
                  <c:v>-1.227544</c:v>
                </c:pt>
                <c:pt idx="98">
                  <c:v>-1.2380119999999999</c:v>
                </c:pt>
                <c:pt idx="99">
                  <c:v>-1.2595839999999998</c:v>
                </c:pt>
                <c:pt idx="100">
                  <c:v>-1.2872800000000002</c:v>
                </c:pt>
                <c:pt idx="101">
                  <c:v>-1.3010200000000001</c:v>
                </c:pt>
                <c:pt idx="102">
                  <c:v>-1.2994600000000001</c:v>
                </c:pt>
                <c:pt idx="103">
                  <c:v>-1.3192920000000001</c:v>
                </c:pt>
                <c:pt idx="104">
                  <c:v>-1.3154720000000002</c:v>
                </c:pt>
                <c:pt idx="105">
                  <c:v>-1.3409600000000002</c:v>
                </c:pt>
                <c:pt idx="106">
                  <c:v>-1.352544</c:v>
                </c:pt>
                <c:pt idx="107">
                  <c:v>-1.343872</c:v>
                </c:pt>
                <c:pt idx="108">
                  <c:v>-1.349264</c:v>
                </c:pt>
                <c:pt idx="109">
                  <c:v>-1.364468</c:v>
                </c:pt>
                <c:pt idx="110">
                  <c:v>-1.385688</c:v>
                </c:pt>
                <c:pt idx="111">
                  <c:v>-1.4083760000000001</c:v>
                </c:pt>
                <c:pt idx="112">
                  <c:v>-1.414312</c:v>
                </c:pt>
                <c:pt idx="113">
                  <c:v>-1.4361080000000002</c:v>
                </c:pt>
                <c:pt idx="114">
                  <c:v>-1.45228</c:v>
                </c:pt>
                <c:pt idx="115">
                  <c:v>-1.469808</c:v>
                </c:pt>
                <c:pt idx="116">
                  <c:v>-1.4860400000000002</c:v>
                </c:pt>
                <c:pt idx="117">
                  <c:v>-1.5020079999999998</c:v>
                </c:pt>
                <c:pt idx="118">
                  <c:v>-1.515668</c:v>
                </c:pt>
                <c:pt idx="119">
                  <c:v>-1.5216759999999998</c:v>
                </c:pt>
                <c:pt idx="120">
                  <c:v>-1.5277400000000001</c:v>
                </c:pt>
                <c:pt idx="121">
                  <c:v>-1.52694</c:v>
                </c:pt>
                <c:pt idx="122">
                  <c:v>-1.5348679999999999</c:v>
                </c:pt>
                <c:pt idx="123">
                  <c:v>-1.548384</c:v>
                </c:pt>
                <c:pt idx="124">
                  <c:v>-1.5494080000000001</c:v>
                </c:pt>
                <c:pt idx="125">
                  <c:v>-1.5657760000000001</c:v>
                </c:pt>
                <c:pt idx="126">
                  <c:v>-1.5716239999999999</c:v>
                </c:pt>
                <c:pt idx="127">
                  <c:v>-1.5769</c:v>
                </c:pt>
                <c:pt idx="128">
                  <c:v>-1.593288</c:v>
                </c:pt>
                <c:pt idx="129">
                  <c:v>-1.593744</c:v>
                </c:pt>
                <c:pt idx="130">
                  <c:v>-1.594068</c:v>
                </c:pt>
                <c:pt idx="131">
                  <c:v>-1.59904</c:v>
                </c:pt>
                <c:pt idx="132">
                  <c:v>-1.615756</c:v>
                </c:pt>
                <c:pt idx="133">
                  <c:v>-1.59944</c:v>
                </c:pt>
                <c:pt idx="134">
                  <c:v>-1.6101040000000002</c:v>
                </c:pt>
                <c:pt idx="135">
                  <c:v>-1.613432</c:v>
                </c:pt>
                <c:pt idx="136">
                  <c:v>-1.6163519999999998</c:v>
                </c:pt>
                <c:pt idx="137">
                  <c:v>-1.6418799999999998</c:v>
                </c:pt>
                <c:pt idx="138">
                  <c:v>-1.6371720000000001</c:v>
                </c:pt>
                <c:pt idx="139">
                  <c:v>-1.6560480000000002</c:v>
                </c:pt>
                <c:pt idx="140">
                  <c:v>-1.6599080000000002</c:v>
                </c:pt>
                <c:pt idx="141">
                  <c:v>-1.6705400000000001</c:v>
                </c:pt>
                <c:pt idx="142">
                  <c:v>-1.6725439999999998</c:v>
                </c:pt>
                <c:pt idx="143">
                  <c:v>-1.6714519999999999</c:v>
                </c:pt>
                <c:pt idx="144">
                  <c:v>-1.6871719999999999</c:v>
                </c:pt>
                <c:pt idx="145">
                  <c:v>-1.6710879999999999</c:v>
                </c:pt>
                <c:pt idx="146">
                  <c:v>-1.6754039999999999</c:v>
                </c:pt>
                <c:pt idx="147">
                  <c:v>-1.6865280000000002</c:v>
                </c:pt>
                <c:pt idx="148">
                  <c:v>-1.6946840000000001</c:v>
                </c:pt>
                <c:pt idx="149">
                  <c:v>-1.6958639999999998</c:v>
                </c:pt>
                <c:pt idx="150">
                  <c:v>-1.691208</c:v>
                </c:pt>
                <c:pt idx="151">
                  <c:v>-1.7052600000000002</c:v>
                </c:pt>
                <c:pt idx="152">
                  <c:v>-1.7112839999999998</c:v>
                </c:pt>
                <c:pt idx="153">
                  <c:v>-1.7133240000000001</c:v>
                </c:pt>
                <c:pt idx="154">
                  <c:v>-1.7195640000000001</c:v>
                </c:pt>
                <c:pt idx="155">
                  <c:v>-1.7171160000000001</c:v>
                </c:pt>
                <c:pt idx="156">
                  <c:v>-1.7330999999999999</c:v>
                </c:pt>
                <c:pt idx="157">
                  <c:v>-1.740532</c:v>
                </c:pt>
                <c:pt idx="158">
                  <c:v>-1.7465759999999999</c:v>
                </c:pt>
                <c:pt idx="159">
                  <c:v>-1.749204</c:v>
                </c:pt>
                <c:pt idx="160">
                  <c:v>-1.7560800000000001</c:v>
                </c:pt>
                <c:pt idx="161">
                  <c:v>-1.7622800000000001</c:v>
                </c:pt>
                <c:pt idx="162">
                  <c:v>-1.745268</c:v>
                </c:pt>
                <c:pt idx="163">
                  <c:v>-1.7618199999999997</c:v>
                </c:pt>
                <c:pt idx="164">
                  <c:v>-1.7680520000000002</c:v>
                </c:pt>
                <c:pt idx="165">
                  <c:v>-1.764224</c:v>
                </c:pt>
                <c:pt idx="166">
                  <c:v>-1.77102</c:v>
                </c:pt>
                <c:pt idx="167">
                  <c:v>-1.7795279999999998</c:v>
                </c:pt>
                <c:pt idx="168">
                  <c:v>-1.7855600000000003</c:v>
                </c:pt>
                <c:pt idx="169">
                  <c:v>-1.8024080000000002</c:v>
                </c:pt>
                <c:pt idx="170">
                  <c:v>-1.8513120000000001</c:v>
                </c:pt>
                <c:pt idx="171">
                  <c:v>-1.866088</c:v>
                </c:pt>
                <c:pt idx="172">
                  <c:v>-1.8190280000000001</c:v>
                </c:pt>
                <c:pt idx="173">
                  <c:v>-1.8582000000000001</c:v>
                </c:pt>
                <c:pt idx="174">
                  <c:v>-1.7597039999999999</c:v>
                </c:pt>
                <c:pt idx="175">
                  <c:v>-1.73264</c:v>
                </c:pt>
                <c:pt idx="176">
                  <c:v>-1.6889599999999998</c:v>
                </c:pt>
                <c:pt idx="177">
                  <c:v>-1.6177280000000001</c:v>
                </c:pt>
                <c:pt idx="178">
                  <c:v>-1.5651920000000001</c:v>
                </c:pt>
                <c:pt idx="179">
                  <c:v>-1.5192240000000001</c:v>
                </c:pt>
                <c:pt idx="180">
                  <c:v>-1.4666360000000001</c:v>
                </c:pt>
                <c:pt idx="181">
                  <c:v>-1.4301400000000002</c:v>
                </c:pt>
                <c:pt idx="182">
                  <c:v>-1.3969399999999998</c:v>
                </c:pt>
                <c:pt idx="183">
                  <c:v>-1.362808</c:v>
                </c:pt>
                <c:pt idx="184">
                  <c:v>-1.3232759999999999</c:v>
                </c:pt>
                <c:pt idx="185">
                  <c:v>-1.2941560000000001</c:v>
                </c:pt>
                <c:pt idx="186">
                  <c:v>-1.277328</c:v>
                </c:pt>
                <c:pt idx="187">
                  <c:v>-1.254564</c:v>
                </c:pt>
                <c:pt idx="188">
                  <c:v>-1.2181999999999999</c:v>
                </c:pt>
                <c:pt idx="189">
                  <c:v>-1.197632</c:v>
                </c:pt>
                <c:pt idx="190">
                  <c:v>-1.1746159999999999</c:v>
                </c:pt>
                <c:pt idx="191">
                  <c:v>-1.1606399999999999</c:v>
                </c:pt>
                <c:pt idx="192">
                  <c:v>-1.137672</c:v>
                </c:pt>
                <c:pt idx="193">
                  <c:v>-1.10812</c:v>
                </c:pt>
                <c:pt idx="194">
                  <c:v>-1.093432</c:v>
                </c:pt>
                <c:pt idx="195">
                  <c:v>-1.0807280000000001</c:v>
                </c:pt>
                <c:pt idx="196">
                  <c:v>-1.08236</c:v>
                </c:pt>
                <c:pt idx="197">
                  <c:v>-1.0678079999999999</c:v>
                </c:pt>
                <c:pt idx="198">
                  <c:v>-1.0508839999999999</c:v>
                </c:pt>
                <c:pt idx="199">
                  <c:v>-1.0406200000000001</c:v>
                </c:pt>
                <c:pt idx="200">
                  <c:v>-1.0010999999999999</c:v>
                </c:pt>
                <c:pt idx="201">
                  <c:v>-0.9815560000000001</c:v>
                </c:pt>
                <c:pt idx="202">
                  <c:v>-0.96217200000000003</c:v>
                </c:pt>
                <c:pt idx="203">
                  <c:v>-0.95495599999999992</c:v>
                </c:pt>
                <c:pt idx="204">
                  <c:v>-0.94769999999999999</c:v>
                </c:pt>
                <c:pt idx="205">
                  <c:v>-0.9579359999999999</c:v>
                </c:pt>
                <c:pt idx="206">
                  <c:v>-0.92921200000000004</c:v>
                </c:pt>
                <c:pt idx="207">
                  <c:v>-0.92887200000000014</c:v>
                </c:pt>
                <c:pt idx="208">
                  <c:v>-0.90278000000000014</c:v>
                </c:pt>
                <c:pt idx="209">
                  <c:v>-0.89867600000000003</c:v>
                </c:pt>
                <c:pt idx="210">
                  <c:v>-0.87581600000000004</c:v>
                </c:pt>
                <c:pt idx="211">
                  <c:v>-0.8576919999999999</c:v>
                </c:pt>
                <c:pt idx="212">
                  <c:v>-0.86532799999999988</c:v>
                </c:pt>
                <c:pt idx="213">
                  <c:v>-0.856236</c:v>
                </c:pt>
                <c:pt idx="214">
                  <c:v>-0.84389199999999998</c:v>
                </c:pt>
                <c:pt idx="215">
                  <c:v>-0.85487599999999997</c:v>
                </c:pt>
                <c:pt idx="216">
                  <c:v>-0.82943999999999996</c:v>
                </c:pt>
                <c:pt idx="217">
                  <c:v>-0.82504400000000011</c:v>
                </c:pt>
                <c:pt idx="218">
                  <c:v>-0.81472</c:v>
                </c:pt>
                <c:pt idx="219">
                  <c:v>-0.803844</c:v>
                </c:pt>
                <c:pt idx="220">
                  <c:v>-0.79077600000000003</c:v>
                </c:pt>
                <c:pt idx="221">
                  <c:v>-0.77413600000000005</c:v>
                </c:pt>
                <c:pt idx="222">
                  <c:v>-0.78488799999999992</c:v>
                </c:pt>
                <c:pt idx="223">
                  <c:v>-0.77411600000000003</c:v>
                </c:pt>
                <c:pt idx="224">
                  <c:v>-0.76944800000000002</c:v>
                </c:pt>
                <c:pt idx="225">
                  <c:v>-0.77448800000000007</c:v>
                </c:pt>
                <c:pt idx="226">
                  <c:v>-0.753112</c:v>
                </c:pt>
                <c:pt idx="227">
                  <c:v>-0.75506399999999996</c:v>
                </c:pt>
                <c:pt idx="228">
                  <c:v>-0.74903999999999993</c:v>
                </c:pt>
                <c:pt idx="229">
                  <c:v>-0.752552</c:v>
                </c:pt>
                <c:pt idx="230">
                  <c:v>-0.75737600000000005</c:v>
                </c:pt>
                <c:pt idx="231">
                  <c:v>-0.74700800000000001</c:v>
                </c:pt>
                <c:pt idx="232">
                  <c:v>-0.72993600000000003</c:v>
                </c:pt>
                <c:pt idx="233">
                  <c:v>-0.73673199999999994</c:v>
                </c:pt>
                <c:pt idx="234">
                  <c:v>-0.72920399999999996</c:v>
                </c:pt>
                <c:pt idx="235">
                  <c:v>-0.70866799999999996</c:v>
                </c:pt>
                <c:pt idx="236">
                  <c:v>-0.70619600000000005</c:v>
                </c:pt>
                <c:pt idx="237">
                  <c:v>-0.70530799999999993</c:v>
                </c:pt>
                <c:pt idx="238">
                  <c:v>-0.69537599999999999</c:v>
                </c:pt>
                <c:pt idx="239">
                  <c:v>-0.69352000000000003</c:v>
                </c:pt>
                <c:pt idx="240">
                  <c:v>-0.7023680000000001</c:v>
                </c:pt>
                <c:pt idx="241">
                  <c:v>-0.69237599999999999</c:v>
                </c:pt>
                <c:pt idx="242">
                  <c:v>-0.68159599999999998</c:v>
                </c:pt>
                <c:pt idx="243">
                  <c:v>-0.68146799999999996</c:v>
                </c:pt>
                <c:pt idx="244">
                  <c:v>-0.67152800000000001</c:v>
                </c:pt>
                <c:pt idx="245">
                  <c:v>-0.66412400000000005</c:v>
                </c:pt>
                <c:pt idx="246">
                  <c:v>-0.66754400000000003</c:v>
                </c:pt>
                <c:pt idx="247">
                  <c:v>-0.65599200000000002</c:v>
                </c:pt>
                <c:pt idx="248">
                  <c:v>-0.65756400000000004</c:v>
                </c:pt>
                <c:pt idx="249">
                  <c:v>-0.65977200000000003</c:v>
                </c:pt>
                <c:pt idx="250">
                  <c:v>-0.6411</c:v>
                </c:pt>
                <c:pt idx="251">
                  <c:v>-0.639876</c:v>
                </c:pt>
                <c:pt idx="252">
                  <c:v>-0.64097199999999999</c:v>
                </c:pt>
                <c:pt idx="253">
                  <c:v>-0.62990800000000002</c:v>
                </c:pt>
                <c:pt idx="254">
                  <c:v>-0.63720399999999999</c:v>
                </c:pt>
                <c:pt idx="255">
                  <c:v>-0.62255199999999999</c:v>
                </c:pt>
                <c:pt idx="256">
                  <c:v>-0.62413600000000002</c:v>
                </c:pt>
                <c:pt idx="257">
                  <c:v>-0.6009040000000001</c:v>
                </c:pt>
                <c:pt idx="258">
                  <c:v>-0.60240799999999994</c:v>
                </c:pt>
                <c:pt idx="259">
                  <c:v>-0.60920399999999997</c:v>
                </c:pt>
                <c:pt idx="260">
                  <c:v>-0.61706400000000006</c:v>
                </c:pt>
                <c:pt idx="261">
                  <c:v>-0.61065999999999998</c:v>
                </c:pt>
                <c:pt idx="262">
                  <c:v>-0.60595999999999994</c:v>
                </c:pt>
                <c:pt idx="263">
                  <c:v>-0.60988799999999999</c:v>
                </c:pt>
                <c:pt idx="264">
                  <c:v>-0.60485999999999995</c:v>
                </c:pt>
                <c:pt idx="265">
                  <c:v>-0.59902</c:v>
                </c:pt>
                <c:pt idx="266">
                  <c:v>-0.58552400000000004</c:v>
                </c:pt>
                <c:pt idx="267">
                  <c:v>-0.58744799999999997</c:v>
                </c:pt>
                <c:pt idx="268">
                  <c:v>-0.58295600000000003</c:v>
                </c:pt>
                <c:pt idx="269">
                  <c:v>-0.59016000000000002</c:v>
                </c:pt>
                <c:pt idx="270">
                  <c:v>-0.57276800000000005</c:v>
                </c:pt>
                <c:pt idx="271">
                  <c:v>-0.57838400000000001</c:v>
                </c:pt>
                <c:pt idx="272">
                  <c:v>-0.57043599999999994</c:v>
                </c:pt>
                <c:pt idx="273">
                  <c:v>-0.56889200000000006</c:v>
                </c:pt>
                <c:pt idx="274">
                  <c:v>-0.56442800000000004</c:v>
                </c:pt>
                <c:pt idx="275">
                  <c:v>-0.56551200000000001</c:v>
                </c:pt>
                <c:pt idx="276">
                  <c:v>-0.57055199999999995</c:v>
                </c:pt>
                <c:pt idx="277">
                  <c:v>-0.57374400000000003</c:v>
                </c:pt>
                <c:pt idx="278">
                  <c:v>-0.568832</c:v>
                </c:pt>
                <c:pt idx="279">
                  <c:v>-0.56590399999999996</c:v>
                </c:pt>
                <c:pt idx="280">
                  <c:v>-0.56486000000000003</c:v>
                </c:pt>
                <c:pt idx="281">
                  <c:v>-0.57061200000000001</c:v>
                </c:pt>
                <c:pt idx="282">
                  <c:v>-0.566608</c:v>
                </c:pt>
                <c:pt idx="283">
                  <c:v>-0.55677199999999993</c:v>
                </c:pt>
                <c:pt idx="284">
                  <c:v>-0.55145999999999995</c:v>
                </c:pt>
                <c:pt idx="285">
                  <c:v>-0.55188000000000004</c:v>
                </c:pt>
                <c:pt idx="286">
                  <c:v>-0.54621600000000003</c:v>
                </c:pt>
                <c:pt idx="287">
                  <c:v>-0.55808000000000002</c:v>
                </c:pt>
                <c:pt idx="288">
                  <c:v>-0.55740800000000001</c:v>
                </c:pt>
                <c:pt idx="289">
                  <c:v>-0.54411600000000004</c:v>
                </c:pt>
                <c:pt idx="290">
                  <c:v>-0.55117600000000011</c:v>
                </c:pt>
                <c:pt idx="291">
                  <c:v>-0.536412</c:v>
                </c:pt>
                <c:pt idx="292">
                  <c:v>-0.53131200000000001</c:v>
                </c:pt>
                <c:pt idx="293">
                  <c:v>-0.53688000000000002</c:v>
                </c:pt>
                <c:pt idx="294">
                  <c:v>-0.53321600000000002</c:v>
                </c:pt>
                <c:pt idx="295">
                  <c:v>-0.55057999999999996</c:v>
                </c:pt>
                <c:pt idx="296">
                  <c:v>-0.53570799999999996</c:v>
                </c:pt>
                <c:pt idx="297">
                  <c:v>-0.53558000000000006</c:v>
                </c:pt>
                <c:pt idx="298">
                  <c:v>-0.53921200000000002</c:v>
                </c:pt>
                <c:pt idx="299">
                  <c:v>-0.53210400000000002</c:v>
                </c:pt>
                <c:pt idx="300">
                  <c:v>-0.534964</c:v>
                </c:pt>
                <c:pt idx="301">
                  <c:v>-0.520424</c:v>
                </c:pt>
                <c:pt idx="302">
                  <c:v>-0.52137200000000006</c:v>
                </c:pt>
                <c:pt idx="303">
                  <c:v>-0.51759199999999994</c:v>
                </c:pt>
                <c:pt idx="304">
                  <c:v>-0.51404800000000006</c:v>
                </c:pt>
                <c:pt idx="305">
                  <c:v>-0.51151999999999997</c:v>
                </c:pt>
                <c:pt idx="306">
                  <c:v>-0.51785599999999998</c:v>
                </c:pt>
                <c:pt idx="307">
                  <c:v>-0.52520000000000011</c:v>
                </c:pt>
                <c:pt idx="308">
                  <c:v>-0.51679200000000003</c:v>
                </c:pt>
                <c:pt idx="309">
                  <c:v>-0.51163599999999998</c:v>
                </c:pt>
                <c:pt idx="310">
                  <c:v>-0.51047199999999993</c:v>
                </c:pt>
                <c:pt idx="311">
                  <c:v>-0.50823599999999991</c:v>
                </c:pt>
                <c:pt idx="312">
                  <c:v>-0.51167600000000002</c:v>
                </c:pt>
                <c:pt idx="313">
                  <c:v>-0.52101200000000003</c:v>
                </c:pt>
                <c:pt idx="314">
                  <c:v>-0.50662399999999996</c:v>
                </c:pt>
                <c:pt idx="315">
                  <c:v>-0.50745600000000002</c:v>
                </c:pt>
                <c:pt idx="316">
                  <c:v>-0.51476</c:v>
                </c:pt>
                <c:pt idx="317">
                  <c:v>-0.51278000000000001</c:v>
                </c:pt>
                <c:pt idx="318">
                  <c:v>-0.50692800000000005</c:v>
                </c:pt>
                <c:pt idx="319">
                  <c:v>-0.50473199999999996</c:v>
                </c:pt>
                <c:pt idx="320">
                  <c:v>-0.51488800000000001</c:v>
                </c:pt>
                <c:pt idx="321">
                  <c:v>-0.51694799999999996</c:v>
                </c:pt>
                <c:pt idx="322">
                  <c:v>-0.51244800000000001</c:v>
                </c:pt>
                <c:pt idx="323">
                  <c:v>-0.51413600000000004</c:v>
                </c:pt>
                <c:pt idx="324">
                  <c:v>-0.51188</c:v>
                </c:pt>
                <c:pt idx="325">
                  <c:v>-0.49567999999999995</c:v>
                </c:pt>
                <c:pt idx="326">
                  <c:v>-0.48971200000000004</c:v>
                </c:pt>
                <c:pt idx="327">
                  <c:v>-0.49540400000000001</c:v>
                </c:pt>
                <c:pt idx="328">
                  <c:v>-0.49316000000000004</c:v>
                </c:pt>
                <c:pt idx="329">
                  <c:v>-0.48591200000000001</c:v>
                </c:pt>
                <c:pt idx="330">
                  <c:v>-0.48742800000000008</c:v>
                </c:pt>
                <c:pt idx="331">
                  <c:v>-0.49196000000000001</c:v>
                </c:pt>
                <c:pt idx="332">
                  <c:v>-0.49166399999999999</c:v>
                </c:pt>
                <c:pt idx="333">
                  <c:v>-0.49320799999999998</c:v>
                </c:pt>
                <c:pt idx="334">
                  <c:v>-0.50139200000000006</c:v>
                </c:pt>
                <c:pt idx="335">
                  <c:v>-0.48848000000000003</c:v>
                </c:pt>
                <c:pt idx="336">
                  <c:v>-0.491676</c:v>
                </c:pt>
                <c:pt idx="337">
                  <c:v>-0.487064</c:v>
                </c:pt>
                <c:pt idx="338">
                  <c:v>-0.48324800000000001</c:v>
                </c:pt>
                <c:pt idx="339">
                  <c:v>-0.4819</c:v>
                </c:pt>
                <c:pt idx="340">
                  <c:v>-0.48033599999999999</c:v>
                </c:pt>
                <c:pt idx="341">
                  <c:v>-0.479408</c:v>
                </c:pt>
                <c:pt idx="342">
                  <c:v>-0.47243599999999997</c:v>
                </c:pt>
                <c:pt idx="343">
                  <c:v>-0.47847999999999996</c:v>
                </c:pt>
                <c:pt idx="344">
                  <c:v>-0.471696</c:v>
                </c:pt>
                <c:pt idx="345">
                  <c:v>-0.46641199999999994</c:v>
                </c:pt>
                <c:pt idx="346">
                  <c:v>-0.47557199999999999</c:v>
                </c:pt>
                <c:pt idx="347">
                  <c:v>-0.470864</c:v>
                </c:pt>
                <c:pt idx="348">
                  <c:v>-0.46953600000000001</c:v>
                </c:pt>
                <c:pt idx="349">
                  <c:v>-0.46551200000000004</c:v>
                </c:pt>
                <c:pt idx="350">
                  <c:v>-0.46357999999999999</c:v>
                </c:pt>
                <c:pt idx="351">
                  <c:v>-0.46633200000000008</c:v>
                </c:pt>
                <c:pt idx="352">
                  <c:v>-0.45563999999999999</c:v>
                </c:pt>
                <c:pt idx="353">
                  <c:v>-0.446108</c:v>
                </c:pt>
                <c:pt idx="354">
                  <c:v>-0.45773999999999998</c:v>
                </c:pt>
                <c:pt idx="355">
                  <c:v>-0.457484</c:v>
                </c:pt>
                <c:pt idx="356">
                  <c:v>-0.46276</c:v>
                </c:pt>
                <c:pt idx="357">
                  <c:v>-0.45123600000000003</c:v>
                </c:pt>
                <c:pt idx="358">
                  <c:v>-0.44241599999999998</c:v>
                </c:pt>
                <c:pt idx="359">
                  <c:v>-0.44659599999999999</c:v>
                </c:pt>
                <c:pt idx="360">
                  <c:v>-0.48011199999999998</c:v>
                </c:pt>
                <c:pt idx="361">
                  <c:v>-0.47504399999999991</c:v>
                </c:pt>
                <c:pt idx="362">
                  <c:v>-0.48159599999999997</c:v>
                </c:pt>
                <c:pt idx="363">
                  <c:v>-0.49465200000000004</c:v>
                </c:pt>
                <c:pt idx="364">
                  <c:v>-0.48807200000000001</c:v>
                </c:pt>
                <c:pt idx="365">
                  <c:v>-0.49788399999999999</c:v>
                </c:pt>
                <c:pt idx="366">
                  <c:v>-0.50439999999999996</c:v>
                </c:pt>
                <c:pt idx="367">
                  <c:v>-0.50792400000000004</c:v>
                </c:pt>
                <c:pt idx="368">
                  <c:v>-0.50853999999999999</c:v>
                </c:pt>
                <c:pt idx="369">
                  <c:v>-0.50085599999999997</c:v>
                </c:pt>
                <c:pt idx="370">
                  <c:v>-0.50604800000000005</c:v>
                </c:pt>
                <c:pt idx="371">
                  <c:v>-0.50829599999999997</c:v>
                </c:pt>
                <c:pt idx="372">
                  <c:v>-0.49168399999999995</c:v>
                </c:pt>
                <c:pt idx="373">
                  <c:v>-0.49396800000000002</c:v>
                </c:pt>
                <c:pt idx="374">
                  <c:v>-0.48758400000000002</c:v>
                </c:pt>
                <c:pt idx="375">
                  <c:v>-0.46370800000000001</c:v>
                </c:pt>
                <c:pt idx="376">
                  <c:v>-0.45877600000000002</c:v>
                </c:pt>
                <c:pt idx="377">
                  <c:v>-0.466812</c:v>
                </c:pt>
                <c:pt idx="378">
                  <c:v>-0.48898000000000003</c:v>
                </c:pt>
                <c:pt idx="379">
                  <c:v>-0.50872399999999995</c:v>
                </c:pt>
                <c:pt idx="380">
                  <c:v>-0.47239599999999998</c:v>
                </c:pt>
                <c:pt idx="381">
                  <c:v>-0.427116</c:v>
                </c:pt>
                <c:pt idx="382">
                  <c:v>-0.43656799999999996</c:v>
                </c:pt>
                <c:pt idx="383">
                  <c:v>-0.48360799999999998</c:v>
                </c:pt>
                <c:pt idx="384">
                  <c:v>-0.47527999999999998</c:v>
                </c:pt>
                <c:pt idx="385">
                  <c:v>-0.48217199999999999</c:v>
                </c:pt>
                <c:pt idx="386">
                  <c:v>-0.49197600000000002</c:v>
                </c:pt>
                <c:pt idx="387">
                  <c:v>-0.49668399999999996</c:v>
                </c:pt>
                <c:pt idx="388">
                  <c:v>-0.45179200000000003</c:v>
                </c:pt>
                <c:pt idx="389">
                  <c:v>-0.44933199999999995</c:v>
                </c:pt>
                <c:pt idx="390">
                  <c:v>-0.47029599999999999</c:v>
                </c:pt>
                <c:pt idx="391">
                  <c:v>-0.561948</c:v>
                </c:pt>
                <c:pt idx="392">
                  <c:v>-0.561832</c:v>
                </c:pt>
                <c:pt idx="393">
                  <c:v>-0.54179200000000005</c:v>
                </c:pt>
                <c:pt idx="394">
                  <c:v>-0.49548399999999998</c:v>
                </c:pt>
                <c:pt idx="395">
                  <c:v>-0.47920400000000002</c:v>
                </c:pt>
                <c:pt idx="396">
                  <c:v>-0.47771999999999998</c:v>
                </c:pt>
                <c:pt idx="397">
                  <c:v>-0.48892000000000008</c:v>
                </c:pt>
                <c:pt idx="398">
                  <c:v>-0.48478000000000004</c:v>
                </c:pt>
                <c:pt idx="399">
                  <c:v>-0.48732799999999993</c:v>
                </c:pt>
                <c:pt idx="400">
                  <c:v>-0.47382399999999991</c:v>
                </c:pt>
                <c:pt idx="401">
                  <c:v>-0.472964</c:v>
                </c:pt>
                <c:pt idx="402">
                  <c:v>-0.48132399999999997</c:v>
                </c:pt>
                <c:pt idx="403">
                  <c:v>-0.48242799999999997</c:v>
                </c:pt>
                <c:pt idx="404">
                  <c:v>-0.47029599999999999</c:v>
                </c:pt>
                <c:pt idx="405">
                  <c:v>-0.47249600000000003</c:v>
                </c:pt>
                <c:pt idx="406">
                  <c:v>-0.47961599999999993</c:v>
                </c:pt>
                <c:pt idx="407">
                  <c:v>-0.47817999999999994</c:v>
                </c:pt>
                <c:pt idx="408">
                  <c:v>-0.47221999999999997</c:v>
                </c:pt>
                <c:pt idx="409">
                  <c:v>-0.48302400000000001</c:v>
                </c:pt>
                <c:pt idx="410">
                  <c:v>-0.47343200000000002</c:v>
                </c:pt>
                <c:pt idx="411">
                  <c:v>-0.47062800000000005</c:v>
                </c:pt>
                <c:pt idx="412">
                  <c:v>-0.47404799999999997</c:v>
                </c:pt>
                <c:pt idx="413">
                  <c:v>-0.46161599999999997</c:v>
                </c:pt>
                <c:pt idx="414">
                  <c:v>-0.47419600000000006</c:v>
                </c:pt>
                <c:pt idx="415">
                  <c:v>-0.47110799999999997</c:v>
                </c:pt>
                <c:pt idx="416">
                  <c:v>-0.46914400000000001</c:v>
                </c:pt>
                <c:pt idx="417">
                  <c:v>-0.46764</c:v>
                </c:pt>
                <c:pt idx="418">
                  <c:v>-0.46365600000000001</c:v>
                </c:pt>
                <c:pt idx="419">
                  <c:v>-0.47247600000000001</c:v>
                </c:pt>
                <c:pt idx="420">
                  <c:v>-0.47006399999999998</c:v>
                </c:pt>
                <c:pt idx="421">
                  <c:v>-0.48453600000000002</c:v>
                </c:pt>
                <c:pt idx="422">
                  <c:v>-0.468304</c:v>
                </c:pt>
                <c:pt idx="423">
                  <c:v>-0.46243600000000001</c:v>
                </c:pt>
                <c:pt idx="424">
                  <c:v>-0.47350000000000003</c:v>
                </c:pt>
                <c:pt idx="425">
                  <c:v>-0.45964399999999994</c:v>
                </c:pt>
                <c:pt idx="426">
                  <c:v>-0.45038400000000001</c:v>
                </c:pt>
                <c:pt idx="427">
                  <c:v>-0.45495600000000003</c:v>
                </c:pt>
                <c:pt idx="428">
                  <c:v>-0.45245600000000002</c:v>
                </c:pt>
                <c:pt idx="429">
                  <c:v>-0.46194000000000007</c:v>
                </c:pt>
                <c:pt idx="430">
                  <c:v>-0.46159599999999995</c:v>
                </c:pt>
                <c:pt idx="431">
                  <c:v>-0.45362799999999998</c:v>
                </c:pt>
                <c:pt idx="432">
                  <c:v>-0.46404800000000002</c:v>
                </c:pt>
                <c:pt idx="433">
                  <c:v>-0.45428400000000002</c:v>
                </c:pt>
                <c:pt idx="434">
                  <c:v>-0.47218400000000005</c:v>
                </c:pt>
                <c:pt idx="435">
                  <c:v>-0.46835599999999999</c:v>
                </c:pt>
                <c:pt idx="436">
                  <c:v>-0.46213199999999999</c:v>
                </c:pt>
                <c:pt idx="437">
                  <c:v>-0.46739600000000003</c:v>
                </c:pt>
                <c:pt idx="438">
                  <c:v>-0.45738800000000002</c:v>
                </c:pt>
                <c:pt idx="439">
                  <c:v>-0.46008399999999999</c:v>
                </c:pt>
                <c:pt idx="440">
                  <c:v>-0.46459600000000006</c:v>
                </c:pt>
                <c:pt idx="441">
                  <c:v>-0.44552399999999998</c:v>
                </c:pt>
                <c:pt idx="442">
                  <c:v>-0.43467199999999995</c:v>
                </c:pt>
                <c:pt idx="443">
                  <c:v>-0.42710400000000004</c:v>
                </c:pt>
                <c:pt idx="444">
                  <c:v>-0.42655599999999999</c:v>
                </c:pt>
                <c:pt idx="445">
                  <c:v>-0.42854000000000003</c:v>
                </c:pt>
                <c:pt idx="446">
                  <c:v>-0.42139199999999999</c:v>
                </c:pt>
                <c:pt idx="447">
                  <c:v>-0.42263199999999995</c:v>
                </c:pt>
                <c:pt idx="448">
                  <c:v>-0.42631199999999997</c:v>
                </c:pt>
                <c:pt idx="449">
                  <c:v>-0.43276000000000003</c:v>
                </c:pt>
                <c:pt idx="450">
                  <c:v>-0.43412400000000001</c:v>
                </c:pt>
                <c:pt idx="451">
                  <c:v>-0.42411599999999999</c:v>
                </c:pt>
                <c:pt idx="452">
                  <c:v>-0.42686000000000002</c:v>
                </c:pt>
                <c:pt idx="453">
                  <c:v>-0.42682000000000003</c:v>
                </c:pt>
                <c:pt idx="454">
                  <c:v>-0.41953600000000002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4A4-4625-AD5D-8751137433C5}"/>
            </c:ext>
          </c:extLst>
        </c:ser>
        <c:ser>
          <c:idx val="2"/>
          <c:order val="2"/>
          <c:tx>
            <c:strRef>
              <c:f>WT!$L$1</c:f>
              <c:strCache>
                <c:ptCount val="1"/>
              </c:strCache>
            </c:strRef>
          </c:tx>
          <c:spPr>
            <a:ln w="19050" cap="rnd">
              <a:solidFill>
                <a:schemeClr val="accent3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WT!$I$2:$I$477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WT!$L$2:$L$477</c:f>
              <c:numCache>
                <c:formatCode>General</c:formatCode>
                <c:ptCount val="476"/>
                <c:pt idx="0">
                  <c:v>-6.434567999999999E-3</c:v>
                </c:pt>
                <c:pt idx="1">
                  <c:v>-6.4541040000000004E-3</c:v>
                </c:pt>
                <c:pt idx="2">
                  <c:v>-8.0009599999999979E-3</c:v>
                </c:pt>
                <c:pt idx="3">
                  <c:v>-8.2841600000000005E-3</c:v>
                </c:pt>
                <c:pt idx="4">
                  <c:v>-6.9755839999999982E-3</c:v>
                </c:pt>
                <c:pt idx="5">
                  <c:v>-8.7100000000000007E-3</c:v>
                </c:pt>
                <c:pt idx="6">
                  <c:v>-8.204079999999999E-3</c:v>
                </c:pt>
                <c:pt idx="7">
                  <c:v>-9.3876799999999989E-3</c:v>
                </c:pt>
                <c:pt idx="8">
                  <c:v>-8.8447200000000004E-3</c:v>
                </c:pt>
                <c:pt idx="9">
                  <c:v>-6.2080080000000001E-3</c:v>
                </c:pt>
                <c:pt idx="10">
                  <c:v>-7.8447279999999987E-3</c:v>
                </c:pt>
                <c:pt idx="11">
                  <c:v>-8.5264E-3</c:v>
                </c:pt>
                <c:pt idx="12">
                  <c:v>-1.0750959999999999E-2</c:v>
                </c:pt>
                <c:pt idx="13">
                  <c:v>-9.9775200000000001E-3</c:v>
                </c:pt>
                <c:pt idx="14">
                  <c:v>-9.1963199999999991E-3</c:v>
                </c:pt>
                <c:pt idx="15">
                  <c:v>-7.5830079999999996E-3</c:v>
                </c:pt>
                <c:pt idx="16">
                  <c:v>-7.2294959999999993E-3</c:v>
                </c:pt>
                <c:pt idx="17">
                  <c:v>-5.057616E-3</c:v>
                </c:pt>
                <c:pt idx="18">
                  <c:v>1.2334000000000002E-3</c:v>
                </c:pt>
                <c:pt idx="19">
                  <c:v>1.4013680000000001E-3</c:v>
                </c:pt>
                <c:pt idx="20">
                  <c:v>-7.0410159999999993E-4</c:v>
                </c:pt>
                <c:pt idx="21">
                  <c:v>-1.0224640000000001E-3</c:v>
                </c:pt>
                <c:pt idx="22">
                  <c:v>3.1689439999999999E-3</c:v>
                </c:pt>
                <c:pt idx="23">
                  <c:v>2.8955039999999997E-3</c:v>
                </c:pt>
                <c:pt idx="24">
                  <c:v>3.5732400000000005E-3</c:v>
                </c:pt>
                <c:pt idx="25">
                  <c:v>-6.3574240000000004E-4</c:v>
                </c:pt>
                <c:pt idx="26">
                  <c:v>-3.0224639999999999E-3</c:v>
                </c:pt>
                <c:pt idx="27">
                  <c:v>8.1054400000000001E-5</c:v>
                </c:pt>
                <c:pt idx="28">
                  <c:v>-2.0927760000000002E-3</c:v>
                </c:pt>
                <c:pt idx="29">
                  <c:v>-3.5165999999999995E-3</c:v>
                </c:pt>
                <c:pt idx="30">
                  <c:v>-2.9736319999999999E-3</c:v>
                </c:pt>
                <c:pt idx="31">
                  <c:v>-2.993168E-3</c:v>
                </c:pt>
                <c:pt idx="32">
                  <c:v>-2.99512E-3</c:v>
                </c:pt>
                <c:pt idx="33">
                  <c:v>-2.1591759999999996E-3</c:v>
                </c:pt>
                <c:pt idx="34">
                  <c:v>-7.7050800000000004E-4</c:v>
                </c:pt>
                <c:pt idx="35">
                  <c:v>-3.2392560000000003E-3</c:v>
                </c:pt>
                <c:pt idx="36">
                  <c:v>-3.3388640000000004E-3</c:v>
                </c:pt>
                <c:pt idx="37">
                  <c:v>-8.9746400000000005E-4</c:v>
                </c:pt>
                <c:pt idx="38">
                  <c:v>5.4394560000000009E-4</c:v>
                </c:pt>
                <c:pt idx="39">
                  <c:v>2.4560559999999999E-3</c:v>
                </c:pt>
                <c:pt idx="40">
                  <c:v>2.5263680000000002E-3</c:v>
                </c:pt>
                <c:pt idx="41">
                  <c:v>2.7197280000000002E-3</c:v>
                </c:pt>
                <c:pt idx="42">
                  <c:v>3.2490239999999997E-3</c:v>
                </c:pt>
                <c:pt idx="43" formatCode="0.00E+00">
                  <c:v>-2.1357439999999998E-3</c:v>
                </c:pt>
                <c:pt idx="44">
                  <c:v>6.0253919999999999E-4</c:v>
                </c:pt>
                <c:pt idx="45">
                  <c:v>-1.0595679999999999E-3</c:v>
                </c:pt>
                <c:pt idx="46">
                  <c:v>5.4785119999999998E-4</c:v>
                </c:pt>
                <c:pt idx="47">
                  <c:v>1.6513679999999998E-3</c:v>
                </c:pt>
                <c:pt idx="48">
                  <c:v>-5.9082000000000004E-4</c:v>
                </c:pt>
                <c:pt idx="49">
                  <c:v>2.4316399999999998E-4</c:v>
                </c:pt>
                <c:pt idx="50">
                  <c:v>1.3818319999999999E-3</c:v>
                </c:pt>
                <c:pt idx="51">
                  <c:v>8.1181599999999993E-3</c:v>
                </c:pt>
                <c:pt idx="52">
                  <c:v>2.038088E-3</c:v>
                </c:pt>
                <c:pt idx="53">
                  <c:v>-7.4384799999999999E-3</c:v>
                </c:pt>
                <c:pt idx="54">
                  <c:v>2.9775360000000002E-3</c:v>
                </c:pt>
                <c:pt idx="55">
                  <c:v>2.840824E-3</c:v>
                </c:pt>
                <c:pt idx="56">
                  <c:v>-1.21592E-2</c:v>
                </c:pt>
                <c:pt idx="57">
                  <c:v>-3.5413119999999999E-2</c:v>
                </c:pt>
                <c:pt idx="58">
                  <c:v>-5.5715839999999996E-2</c:v>
                </c:pt>
                <c:pt idx="59">
                  <c:v>-7.1469759999999993E-2</c:v>
                </c:pt>
                <c:pt idx="60">
                  <c:v>-8.9901599999999998E-2</c:v>
                </c:pt>
                <c:pt idx="61">
                  <c:v>-0.1057432</c:v>
                </c:pt>
                <c:pt idx="62">
                  <c:v>-0.1172136</c:v>
                </c:pt>
                <c:pt idx="63">
                  <c:v>-0.12690879999999999</c:v>
                </c:pt>
                <c:pt idx="64">
                  <c:v>-0.13692319999999999</c:v>
                </c:pt>
                <c:pt idx="65">
                  <c:v>-0.1465128</c:v>
                </c:pt>
                <c:pt idx="66">
                  <c:v>-0.1538504</c:v>
                </c:pt>
                <c:pt idx="67">
                  <c:v>-0.15891919999999998</c:v>
                </c:pt>
                <c:pt idx="68">
                  <c:v>-0.16528399999999999</c:v>
                </c:pt>
                <c:pt idx="69">
                  <c:v>-0.17531759999999999</c:v>
                </c:pt>
                <c:pt idx="70">
                  <c:v>-0.18001439999999999</c:v>
                </c:pt>
                <c:pt idx="71">
                  <c:v>-0.18513600000000002</c:v>
                </c:pt>
                <c:pt idx="72">
                  <c:v>-0.19150880000000001</c:v>
                </c:pt>
                <c:pt idx="73">
                  <c:v>-0.1907256</c:v>
                </c:pt>
                <c:pt idx="74">
                  <c:v>-0.19469600000000001</c:v>
                </c:pt>
                <c:pt idx="75">
                  <c:v>-0.20140319999999998</c:v>
                </c:pt>
                <c:pt idx="76">
                  <c:v>-0.20526879999999997</c:v>
                </c:pt>
                <c:pt idx="77">
                  <c:v>-0.21254800000000001</c:v>
                </c:pt>
                <c:pt idx="78">
                  <c:v>-0.21527840000000001</c:v>
                </c:pt>
                <c:pt idx="79">
                  <c:v>-0.22040160000000003</c:v>
                </c:pt>
                <c:pt idx="80">
                  <c:v>-0.23217679999999996</c:v>
                </c:pt>
                <c:pt idx="81">
                  <c:v>-0.24143039999999999</c:v>
                </c:pt>
                <c:pt idx="82">
                  <c:v>-0.23453439999999998</c:v>
                </c:pt>
                <c:pt idx="83">
                  <c:v>-0.23923519999999998</c:v>
                </c:pt>
                <c:pt idx="84">
                  <c:v>-0.2434152</c:v>
                </c:pt>
                <c:pt idx="85">
                  <c:v>-0.2454952</c:v>
                </c:pt>
                <c:pt idx="86">
                  <c:v>-0.24883519999999998</c:v>
                </c:pt>
                <c:pt idx="87">
                  <c:v>-0.25436240000000004</c:v>
                </c:pt>
                <c:pt idx="88">
                  <c:v>-0.2583992</c:v>
                </c:pt>
                <c:pt idx="89">
                  <c:v>-0.26086799999999999</c:v>
                </c:pt>
                <c:pt idx="90">
                  <c:v>-0.2662448</c:v>
                </c:pt>
                <c:pt idx="91">
                  <c:v>-0.26859440000000001</c:v>
                </c:pt>
                <c:pt idx="92">
                  <c:v>-0.2718448</c:v>
                </c:pt>
                <c:pt idx="93">
                  <c:v>-0.2740088</c:v>
                </c:pt>
                <c:pt idx="94">
                  <c:v>-0.27813600000000005</c:v>
                </c:pt>
                <c:pt idx="95">
                  <c:v>-0.27961040000000004</c:v>
                </c:pt>
                <c:pt idx="96">
                  <c:v>-0.28005599999999997</c:v>
                </c:pt>
                <c:pt idx="97">
                  <c:v>-0.28244239999999998</c:v>
                </c:pt>
                <c:pt idx="98">
                  <c:v>-0.28377439999999998</c:v>
                </c:pt>
                <c:pt idx="99">
                  <c:v>-0.28594240000000004</c:v>
                </c:pt>
                <c:pt idx="100">
                  <c:v>-0.28727039999999998</c:v>
                </c:pt>
                <c:pt idx="101">
                  <c:v>-0.29039359999999997</c:v>
                </c:pt>
                <c:pt idx="102">
                  <c:v>-0.29191679999999998</c:v>
                </c:pt>
                <c:pt idx="103">
                  <c:v>-0.29431760000000001</c:v>
                </c:pt>
                <c:pt idx="104">
                  <c:v>-0.29456560000000004</c:v>
                </c:pt>
                <c:pt idx="105">
                  <c:v>-0.296288</c:v>
                </c:pt>
                <c:pt idx="106">
                  <c:v>-0.29738399999999998</c:v>
                </c:pt>
                <c:pt idx="107">
                  <c:v>-0.29991120000000004</c:v>
                </c:pt>
                <c:pt idx="108">
                  <c:v>-0.30234879999999997</c:v>
                </c:pt>
                <c:pt idx="109">
                  <c:v>-0.30468479999999998</c:v>
                </c:pt>
                <c:pt idx="110">
                  <c:v>-0.30378800000000006</c:v>
                </c:pt>
                <c:pt idx="111">
                  <c:v>-0.30428640000000001</c:v>
                </c:pt>
                <c:pt idx="112">
                  <c:v>-0.3087432</c:v>
                </c:pt>
                <c:pt idx="113">
                  <c:v>-0.31096800000000002</c:v>
                </c:pt>
                <c:pt idx="114">
                  <c:v>-0.31070000000000003</c:v>
                </c:pt>
                <c:pt idx="115">
                  <c:v>-0.31452479999999999</c:v>
                </c:pt>
                <c:pt idx="116">
                  <c:v>-0.3144112</c:v>
                </c:pt>
                <c:pt idx="117">
                  <c:v>-0.31816879999999997</c:v>
                </c:pt>
                <c:pt idx="118">
                  <c:v>-0.31800480000000003</c:v>
                </c:pt>
                <c:pt idx="119">
                  <c:v>-0.31972719999999999</c:v>
                </c:pt>
                <c:pt idx="120">
                  <c:v>-0.32088159999999999</c:v>
                </c:pt>
                <c:pt idx="121">
                  <c:v>-0.31886399999999998</c:v>
                </c:pt>
                <c:pt idx="122">
                  <c:v>-0.32118479999999999</c:v>
                </c:pt>
                <c:pt idx="123">
                  <c:v>-0.32259679999999996</c:v>
                </c:pt>
                <c:pt idx="124">
                  <c:v>-0.32274720000000001</c:v>
                </c:pt>
                <c:pt idx="125">
                  <c:v>-0.32459440000000001</c:v>
                </c:pt>
                <c:pt idx="126">
                  <c:v>-0.32395839999999998</c:v>
                </c:pt>
                <c:pt idx="127">
                  <c:v>-0.32451440000000009</c:v>
                </c:pt>
                <c:pt idx="128">
                  <c:v>-0.32664959999999998</c:v>
                </c:pt>
                <c:pt idx="129">
                  <c:v>-0.32627040000000002</c:v>
                </c:pt>
                <c:pt idx="130">
                  <c:v>-0.32611440000000003</c:v>
                </c:pt>
                <c:pt idx="131">
                  <c:v>-0.32523520000000006</c:v>
                </c:pt>
                <c:pt idx="132">
                  <c:v>-0.328876</c:v>
                </c:pt>
                <c:pt idx="133">
                  <c:v>-0.33002799999999999</c:v>
                </c:pt>
                <c:pt idx="134">
                  <c:v>-0.33123920000000001</c:v>
                </c:pt>
                <c:pt idx="135">
                  <c:v>-0.32847199999999999</c:v>
                </c:pt>
                <c:pt idx="136">
                  <c:v>-0.32897359999999998</c:v>
                </c:pt>
                <c:pt idx="137">
                  <c:v>-0.31696000000000002</c:v>
                </c:pt>
                <c:pt idx="138">
                  <c:v>-0.31679760000000001</c:v>
                </c:pt>
                <c:pt idx="139">
                  <c:v>-0.31800879999999998</c:v>
                </c:pt>
                <c:pt idx="140">
                  <c:v>-0.32002480000000005</c:v>
                </c:pt>
                <c:pt idx="141">
                  <c:v>-0.31764720000000002</c:v>
                </c:pt>
                <c:pt idx="142">
                  <c:v>-0.31869599999999998</c:v>
                </c:pt>
                <c:pt idx="143">
                  <c:v>-0.31830560000000002</c:v>
                </c:pt>
                <c:pt idx="144">
                  <c:v>-0.31958080000000005</c:v>
                </c:pt>
                <c:pt idx="145">
                  <c:v>-0.32211439999999997</c:v>
                </c:pt>
                <c:pt idx="146">
                  <c:v>-0.32601280000000005</c:v>
                </c:pt>
                <c:pt idx="147">
                  <c:v>-0.32563599999999998</c:v>
                </c:pt>
                <c:pt idx="148">
                  <c:v>-0.32584080000000004</c:v>
                </c:pt>
                <c:pt idx="149">
                  <c:v>-0.32757120000000001</c:v>
                </c:pt>
                <c:pt idx="150">
                  <c:v>-0.32920959999999999</c:v>
                </c:pt>
                <c:pt idx="151">
                  <c:v>-0.32860640000000008</c:v>
                </c:pt>
                <c:pt idx="152">
                  <c:v>-0.3313816</c:v>
                </c:pt>
                <c:pt idx="153">
                  <c:v>-0.33105360000000006</c:v>
                </c:pt>
                <c:pt idx="154">
                  <c:v>-0.3311984</c:v>
                </c:pt>
                <c:pt idx="155">
                  <c:v>-0.33130000000000004</c:v>
                </c:pt>
                <c:pt idx="156">
                  <c:v>-0.33373520000000001</c:v>
                </c:pt>
                <c:pt idx="157">
                  <c:v>-0.33335999999999999</c:v>
                </c:pt>
                <c:pt idx="158">
                  <c:v>-0.33480000000000004</c:v>
                </c:pt>
                <c:pt idx="159">
                  <c:v>-0.33609279999999997</c:v>
                </c:pt>
                <c:pt idx="160">
                  <c:v>-0.33612399999999998</c:v>
                </c:pt>
                <c:pt idx="161">
                  <c:v>-0.33789760000000002</c:v>
                </c:pt>
                <c:pt idx="162">
                  <c:v>-0.33795039999999998</c:v>
                </c:pt>
                <c:pt idx="163">
                  <c:v>-0.33907680000000001</c:v>
                </c:pt>
                <c:pt idx="164">
                  <c:v>-0.33815519999999999</c:v>
                </c:pt>
                <c:pt idx="165">
                  <c:v>-0.3388216</c:v>
                </c:pt>
                <c:pt idx="166">
                  <c:v>-0.33935839999999995</c:v>
                </c:pt>
                <c:pt idx="167">
                  <c:v>-0.34033920000000001</c:v>
                </c:pt>
                <c:pt idx="168">
                  <c:v>-0.3400128</c:v>
                </c:pt>
                <c:pt idx="169">
                  <c:v>-0.3396904</c:v>
                </c:pt>
                <c:pt idx="170">
                  <c:v>-0.34883120000000006</c:v>
                </c:pt>
                <c:pt idx="171">
                  <c:v>-0.35387999999999997</c:v>
                </c:pt>
                <c:pt idx="172">
                  <c:v>-0.34985840000000001</c:v>
                </c:pt>
                <c:pt idx="173">
                  <c:v>-0.34341920000000004</c:v>
                </c:pt>
                <c:pt idx="174">
                  <c:v>-0.33561840000000004</c:v>
                </c:pt>
                <c:pt idx="175">
                  <c:v>-0.32355360000000005</c:v>
                </c:pt>
                <c:pt idx="176">
                  <c:v>-0.30380960000000001</c:v>
                </c:pt>
                <c:pt idx="177">
                  <c:v>-0.28733519999999996</c:v>
                </c:pt>
                <c:pt idx="178">
                  <c:v>-0.27316079999999998</c:v>
                </c:pt>
                <c:pt idx="179">
                  <c:v>-0.26262400000000002</c:v>
                </c:pt>
                <c:pt idx="180">
                  <c:v>-0.25168639999999998</c:v>
                </c:pt>
                <c:pt idx="181">
                  <c:v>-0.24510079999999998</c:v>
                </c:pt>
                <c:pt idx="182">
                  <c:v>-0.23828640000000001</c:v>
                </c:pt>
                <c:pt idx="183">
                  <c:v>-0.23107920000000001</c:v>
                </c:pt>
                <c:pt idx="184">
                  <c:v>-0.22298960000000001</c:v>
                </c:pt>
                <c:pt idx="185">
                  <c:v>-0.21613999999999994</c:v>
                </c:pt>
                <c:pt idx="186">
                  <c:v>-0.21351439999999999</c:v>
                </c:pt>
                <c:pt idx="187">
                  <c:v>-0.2060536</c:v>
                </c:pt>
                <c:pt idx="188">
                  <c:v>-0.20013999999999998</c:v>
                </c:pt>
                <c:pt idx="189">
                  <c:v>-0.19637999999999997</c:v>
                </c:pt>
                <c:pt idx="190">
                  <c:v>-0.18859280000000003</c:v>
                </c:pt>
                <c:pt idx="191">
                  <c:v>-0.18909280000000001</c:v>
                </c:pt>
                <c:pt idx="192">
                  <c:v>-0.18457519999999999</c:v>
                </c:pt>
                <c:pt idx="193">
                  <c:v>-0.1796432</c:v>
                </c:pt>
                <c:pt idx="194">
                  <c:v>-0.1768584</c:v>
                </c:pt>
                <c:pt idx="195">
                  <c:v>-0.17169999999999999</c:v>
                </c:pt>
                <c:pt idx="196">
                  <c:v>-0.1698096</c:v>
                </c:pt>
                <c:pt idx="197">
                  <c:v>-0.16669200000000001</c:v>
                </c:pt>
                <c:pt idx="198">
                  <c:v>-0.16325120000000001</c:v>
                </c:pt>
                <c:pt idx="199">
                  <c:v>-0.15956960000000001</c:v>
                </c:pt>
                <c:pt idx="200">
                  <c:v>-0.15617679999999998</c:v>
                </c:pt>
                <c:pt idx="201">
                  <c:v>-0.15555600000000003</c:v>
                </c:pt>
                <c:pt idx="202">
                  <c:v>-0.15497359999999999</c:v>
                </c:pt>
                <c:pt idx="203">
                  <c:v>-0.14969839999999998</c:v>
                </c:pt>
                <c:pt idx="204">
                  <c:v>-0.1460872</c:v>
                </c:pt>
                <c:pt idx="205">
                  <c:v>-0.1456472</c:v>
                </c:pt>
                <c:pt idx="206">
                  <c:v>-0.1421848</c:v>
                </c:pt>
                <c:pt idx="207">
                  <c:v>-0.1416848</c:v>
                </c:pt>
                <c:pt idx="208">
                  <c:v>-0.13926240000000001</c:v>
                </c:pt>
                <c:pt idx="209">
                  <c:v>-0.1346984</c:v>
                </c:pt>
                <c:pt idx="210">
                  <c:v>-0.13209280000000001</c:v>
                </c:pt>
                <c:pt idx="211">
                  <c:v>-0.13263359999999999</c:v>
                </c:pt>
                <c:pt idx="212">
                  <c:v>-0.13269439999999999</c:v>
                </c:pt>
                <c:pt idx="213">
                  <c:v>-0.13130559999999999</c:v>
                </c:pt>
                <c:pt idx="214">
                  <c:v>-0.12926240000000003</c:v>
                </c:pt>
                <c:pt idx="215">
                  <c:v>-0.12695600000000001</c:v>
                </c:pt>
                <c:pt idx="216">
                  <c:v>-0.12429999999999999</c:v>
                </c:pt>
                <c:pt idx="217">
                  <c:v>-0.1275752</c:v>
                </c:pt>
                <c:pt idx="218">
                  <c:v>-0.1261224</c:v>
                </c:pt>
                <c:pt idx="219">
                  <c:v>-0.1221768</c:v>
                </c:pt>
                <c:pt idx="220">
                  <c:v>-0.12374320000000001</c:v>
                </c:pt>
                <c:pt idx="221">
                  <c:v>-0.12276880000000001</c:v>
                </c:pt>
                <c:pt idx="222">
                  <c:v>-0.1244928</c:v>
                </c:pt>
                <c:pt idx="223">
                  <c:v>-0.1201768</c:v>
                </c:pt>
                <c:pt idx="224">
                  <c:v>-0.11854400000000001</c:v>
                </c:pt>
                <c:pt idx="225">
                  <c:v>-0.11666079999999998</c:v>
                </c:pt>
                <c:pt idx="226">
                  <c:v>-0.1167352</c:v>
                </c:pt>
                <c:pt idx="227">
                  <c:v>-0.11539199999999998</c:v>
                </c:pt>
                <c:pt idx="228">
                  <c:v>-0.11346799999999999</c:v>
                </c:pt>
                <c:pt idx="229">
                  <c:v>-0.11472960000000001</c:v>
                </c:pt>
                <c:pt idx="230">
                  <c:v>-0.1143952</c:v>
                </c:pt>
                <c:pt idx="231">
                  <c:v>-0.1113504</c:v>
                </c:pt>
                <c:pt idx="232">
                  <c:v>-0.1071768</c:v>
                </c:pt>
                <c:pt idx="233">
                  <c:v>-0.1079992</c:v>
                </c:pt>
                <c:pt idx="234">
                  <c:v>-0.10647199999999998</c:v>
                </c:pt>
                <c:pt idx="235">
                  <c:v>-0.10593280000000001</c:v>
                </c:pt>
                <c:pt idx="236">
                  <c:v>-0.10149280000000001</c:v>
                </c:pt>
                <c:pt idx="237">
                  <c:v>-0.10280960000000001</c:v>
                </c:pt>
                <c:pt idx="238">
                  <c:v>-0.10343040000000001</c:v>
                </c:pt>
                <c:pt idx="239">
                  <c:v>-0.1023112</c:v>
                </c:pt>
                <c:pt idx="240">
                  <c:v>-0.10272719999999999</c:v>
                </c:pt>
                <c:pt idx="241">
                  <c:v>-0.10320800000000001</c:v>
                </c:pt>
                <c:pt idx="242">
                  <c:v>-0.10649679999999999</c:v>
                </c:pt>
                <c:pt idx="243">
                  <c:v>-0.10349520000000001</c:v>
                </c:pt>
                <c:pt idx="244">
                  <c:v>-0.10087439999999999</c:v>
                </c:pt>
                <c:pt idx="245">
                  <c:v>-0.1010384</c:v>
                </c:pt>
                <c:pt idx="246">
                  <c:v>-9.9084800000000001E-2</c:v>
                </c:pt>
                <c:pt idx="247">
                  <c:v>-9.731759999999999E-2</c:v>
                </c:pt>
                <c:pt idx="248">
                  <c:v>-9.9591200000000005E-2</c:v>
                </c:pt>
                <c:pt idx="249">
                  <c:v>-9.6836799999999987E-2</c:v>
                </c:pt>
                <c:pt idx="250">
                  <c:v>-9.9407200000000001E-2</c:v>
                </c:pt>
                <c:pt idx="251">
                  <c:v>-9.8755200000000001E-2</c:v>
                </c:pt>
                <c:pt idx="252">
                  <c:v>-9.8094399999999984E-2</c:v>
                </c:pt>
                <c:pt idx="253">
                  <c:v>-0.1004208</c:v>
                </c:pt>
                <c:pt idx="254">
                  <c:v>-9.6140000000000003E-2</c:v>
                </c:pt>
                <c:pt idx="255">
                  <c:v>-9.6915200000000007E-2</c:v>
                </c:pt>
                <c:pt idx="256">
                  <c:v>-9.5549599999999985E-2</c:v>
                </c:pt>
                <c:pt idx="257">
                  <c:v>-9.6340800000000004E-2</c:v>
                </c:pt>
                <c:pt idx="258">
                  <c:v>-9.6553599999999989E-2</c:v>
                </c:pt>
                <c:pt idx="259">
                  <c:v>-9.4362399999999999E-2</c:v>
                </c:pt>
                <c:pt idx="260">
                  <c:v>-9.4260800000000006E-2</c:v>
                </c:pt>
                <c:pt idx="261">
                  <c:v>-9.0600800000000009E-2</c:v>
                </c:pt>
                <c:pt idx="262">
                  <c:v>-9.1942400000000007E-2</c:v>
                </c:pt>
                <c:pt idx="263">
                  <c:v>-9.1836799999999982E-2</c:v>
                </c:pt>
                <c:pt idx="264">
                  <c:v>-9.1048000000000004E-2</c:v>
                </c:pt>
                <c:pt idx="265">
                  <c:v>-9.1260800000000003E-2</c:v>
                </c:pt>
                <c:pt idx="266">
                  <c:v>-9.0426400000000004E-2</c:v>
                </c:pt>
                <c:pt idx="267">
                  <c:v>-8.9272799999999999E-2</c:v>
                </c:pt>
                <c:pt idx="268">
                  <c:v>-9.0471999999999997E-2</c:v>
                </c:pt>
                <c:pt idx="269">
                  <c:v>-8.7844800000000001E-2</c:v>
                </c:pt>
                <c:pt idx="270" formatCode="0.00E+00">
                  <c:v>-9.1874399999999995E-2</c:v>
                </c:pt>
                <c:pt idx="271" formatCode="0.00E+00">
                  <c:v>-9.0376000000000012E-2</c:v>
                </c:pt>
                <c:pt idx="272">
                  <c:v>-8.8964000000000001E-2</c:v>
                </c:pt>
                <c:pt idx="273">
                  <c:v>-8.9800000000000005E-2</c:v>
                </c:pt>
                <c:pt idx="274">
                  <c:v>-8.8073600000000002E-2</c:v>
                </c:pt>
                <c:pt idx="275">
                  <c:v>-8.6456000000000005E-2</c:v>
                </c:pt>
                <c:pt idx="276">
                  <c:v>-9.2374399999999995E-2</c:v>
                </c:pt>
                <c:pt idx="277">
                  <c:v>-8.99504E-2</c:v>
                </c:pt>
                <c:pt idx="278">
                  <c:v>-8.7520799999999996E-2</c:v>
                </c:pt>
                <c:pt idx="279">
                  <c:v>-8.7100800000000006E-2</c:v>
                </c:pt>
                <c:pt idx="280">
                  <c:v>-8.5817599999999994E-2</c:v>
                </c:pt>
                <c:pt idx="281">
                  <c:v>-8.7954400000000016E-2</c:v>
                </c:pt>
                <c:pt idx="282">
                  <c:v>-8.6206399999999989E-2</c:v>
                </c:pt>
                <c:pt idx="283">
                  <c:v>-8.7114399999999995E-2</c:v>
                </c:pt>
                <c:pt idx="284">
                  <c:v>-8.3346400000000001E-2</c:v>
                </c:pt>
                <c:pt idx="285">
                  <c:v>-8.6385599999999993E-2</c:v>
                </c:pt>
                <c:pt idx="286">
                  <c:v>-8.7903199999999987E-2</c:v>
                </c:pt>
                <c:pt idx="287">
                  <c:v>-8.7159200000000006E-2</c:v>
                </c:pt>
                <c:pt idx="288">
                  <c:v>-8.9278400000000008E-2</c:v>
                </c:pt>
                <c:pt idx="289">
                  <c:v>-8.8076800000000011E-2</c:v>
                </c:pt>
                <c:pt idx="290">
                  <c:v>-8.5291999999999993E-2</c:v>
                </c:pt>
                <c:pt idx="291">
                  <c:v>-8.6817600000000009E-2</c:v>
                </c:pt>
                <c:pt idx="292">
                  <c:v>-8.8067199999999998E-2</c:v>
                </c:pt>
                <c:pt idx="293">
                  <c:v>-8.5797600000000002E-2</c:v>
                </c:pt>
                <c:pt idx="294">
                  <c:v>-8.6624000000000007E-2</c:v>
                </c:pt>
                <c:pt idx="295">
                  <c:v>-8.5061599999999987E-2</c:v>
                </c:pt>
                <c:pt idx="296">
                  <c:v>-8.7758399999999986E-2</c:v>
                </c:pt>
                <c:pt idx="297">
                  <c:v>-8.7464E-2</c:v>
                </c:pt>
                <c:pt idx="298">
                  <c:v>-8.3969600000000005E-2</c:v>
                </c:pt>
                <c:pt idx="299">
                  <c:v>-8.4065600000000004E-2</c:v>
                </c:pt>
                <c:pt idx="300">
                  <c:v>-8.248560000000002E-2</c:v>
                </c:pt>
                <c:pt idx="301">
                  <c:v>-8.30264E-2</c:v>
                </c:pt>
                <c:pt idx="302">
                  <c:v>-8.2430400000000001E-2</c:v>
                </c:pt>
                <c:pt idx="303">
                  <c:v>-8.3983200000000008E-2</c:v>
                </c:pt>
                <c:pt idx="304">
                  <c:v>-8.4206400000000001E-2</c:v>
                </c:pt>
                <c:pt idx="305">
                  <c:v>-8.61648E-2</c:v>
                </c:pt>
                <c:pt idx="306">
                  <c:v>-8.726479999999999E-2</c:v>
                </c:pt>
                <c:pt idx="307">
                  <c:v>-8.5723999999999995E-2</c:v>
                </c:pt>
                <c:pt idx="308">
                  <c:v>-8.6442400000000003E-2</c:v>
                </c:pt>
                <c:pt idx="309">
                  <c:v>-8.4713600000000014E-2</c:v>
                </c:pt>
                <c:pt idx="310">
                  <c:v>-8.2973600000000008E-2</c:v>
                </c:pt>
                <c:pt idx="311">
                  <c:v>-8.2262399999999999E-2</c:v>
                </c:pt>
                <c:pt idx="312">
                  <c:v>-8.3508800000000008E-2</c:v>
                </c:pt>
                <c:pt idx="313">
                  <c:v>-8.5168800000000003E-2</c:v>
                </c:pt>
                <c:pt idx="314">
                  <c:v>-8.9260800000000001E-2</c:v>
                </c:pt>
                <c:pt idx="315">
                  <c:v>-8.8176799999999986E-2</c:v>
                </c:pt>
                <c:pt idx="316">
                  <c:v>-8.82024E-2</c:v>
                </c:pt>
                <c:pt idx="317">
                  <c:v>-8.911440000000001E-2</c:v>
                </c:pt>
                <c:pt idx="318">
                  <c:v>-8.7260799999999999E-2</c:v>
                </c:pt>
                <c:pt idx="319">
                  <c:v>-8.5151199999999996E-2</c:v>
                </c:pt>
                <c:pt idx="320">
                  <c:v>-8.5881600000000002E-2</c:v>
                </c:pt>
                <c:pt idx="321">
                  <c:v>-8.4194400000000003E-2</c:v>
                </c:pt>
                <c:pt idx="322">
                  <c:v>-8.2778400000000002E-2</c:v>
                </c:pt>
                <c:pt idx="323">
                  <c:v>-8.2336800000000002E-2</c:v>
                </c:pt>
                <c:pt idx="324">
                  <c:v>-8.2128000000000007E-2</c:v>
                </c:pt>
                <c:pt idx="325">
                  <c:v>-8.2491200000000015E-2</c:v>
                </c:pt>
                <c:pt idx="326">
                  <c:v>-8.1239199999999998E-2</c:v>
                </c:pt>
                <c:pt idx="327">
                  <c:v>-8.1385600000000002E-2</c:v>
                </c:pt>
                <c:pt idx="328">
                  <c:v>-7.9403360000000006E-2</c:v>
                </c:pt>
                <c:pt idx="329">
                  <c:v>-8.2108E-2</c:v>
                </c:pt>
                <c:pt idx="330">
                  <c:v>-8.1227199999999986E-2</c:v>
                </c:pt>
                <c:pt idx="331">
                  <c:v>-8.1308000000000005E-2</c:v>
                </c:pt>
                <c:pt idx="332">
                  <c:v>-8.157120000000001E-2</c:v>
                </c:pt>
                <c:pt idx="333">
                  <c:v>-8.1159199999999987E-2</c:v>
                </c:pt>
                <c:pt idx="334">
                  <c:v>-8.2305600000000007E-2</c:v>
                </c:pt>
                <c:pt idx="335">
                  <c:v>-8.071360000000001E-2</c:v>
                </c:pt>
                <c:pt idx="336">
                  <c:v>-8.0461599999999994E-2</c:v>
                </c:pt>
                <c:pt idx="337">
                  <c:v>-8.1731200000000004E-2</c:v>
                </c:pt>
                <c:pt idx="338">
                  <c:v>-7.975488E-2</c:v>
                </c:pt>
                <c:pt idx="339">
                  <c:v>-8.3364000000000021E-2</c:v>
                </c:pt>
                <c:pt idx="340">
                  <c:v>-8.15752E-2</c:v>
                </c:pt>
                <c:pt idx="341">
                  <c:v>-8.1793599999999994E-2</c:v>
                </c:pt>
                <c:pt idx="342">
                  <c:v>-8.06592E-2</c:v>
                </c:pt>
                <c:pt idx="343">
                  <c:v>-7.9165040000000006E-2</c:v>
                </c:pt>
                <c:pt idx="344">
                  <c:v>-8.2407199999999986E-2</c:v>
                </c:pt>
                <c:pt idx="345">
                  <c:v>-7.9598640000000012E-2</c:v>
                </c:pt>
                <c:pt idx="346">
                  <c:v>-7.7522479999999991E-2</c:v>
                </c:pt>
                <c:pt idx="347">
                  <c:v>-7.900879999999999E-2</c:v>
                </c:pt>
                <c:pt idx="348">
                  <c:v>-7.8860320000000012E-2</c:v>
                </c:pt>
                <c:pt idx="349">
                  <c:v>-7.8813439999999998E-2</c:v>
                </c:pt>
                <c:pt idx="350">
                  <c:v>-7.9657200000000011E-2</c:v>
                </c:pt>
                <c:pt idx="351">
                  <c:v>-7.9289999999999999E-2</c:v>
                </c:pt>
                <c:pt idx="352">
                  <c:v>-7.7848639999999997E-2</c:v>
                </c:pt>
                <c:pt idx="353">
                  <c:v>-7.9288079999999997E-2</c:v>
                </c:pt>
                <c:pt idx="354">
                  <c:v>-8.1461599999999995E-2</c:v>
                </c:pt>
                <c:pt idx="355">
                  <c:v>-8.0703999999999998E-2</c:v>
                </c:pt>
                <c:pt idx="356">
                  <c:v>-7.9606480000000007E-2</c:v>
                </c:pt>
                <c:pt idx="357">
                  <c:v>-8.01008E-2</c:v>
                </c:pt>
                <c:pt idx="358">
                  <c:v>-8.0346399999999998E-2</c:v>
                </c:pt>
                <c:pt idx="359">
                  <c:v>-7.6551759999999996E-2</c:v>
                </c:pt>
                <c:pt idx="360">
                  <c:v>-8.0385600000000001E-2</c:v>
                </c:pt>
                <c:pt idx="361">
                  <c:v>-8.3420799999999989E-2</c:v>
                </c:pt>
                <c:pt idx="362">
                  <c:v>-8.3032000000000009E-2</c:v>
                </c:pt>
                <c:pt idx="363">
                  <c:v>-8.4760799999999997E-2</c:v>
                </c:pt>
                <c:pt idx="364">
                  <c:v>-9.0288000000000007E-2</c:v>
                </c:pt>
                <c:pt idx="365">
                  <c:v>-9.0559200000000006E-2</c:v>
                </c:pt>
                <c:pt idx="366">
                  <c:v>-8.9178400000000005E-2</c:v>
                </c:pt>
                <c:pt idx="367">
                  <c:v>-9.1003199999999992E-2</c:v>
                </c:pt>
                <c:pt idx="368">
                  <c:v>-9.1227199999999994E-2</c:v>
                </c:pt>
                <c:pt idx="369">
                  <c:v>-9.0323200000000006E-2</c:v>
                </c:pt>
                <c:pt idx="370">
                  <c:v>-9.1244800000000001E-2</c:v>
                </c:pt>
                <c:pt idx="371">
                  <c:v>-9.3215999999999993E-2</c:v>
                </c:pt>
                <c:pt idx="372">
                  <c:v>-9.1123999999999997E-2</c:v>
                </c:pt>
                <c:pt idx="373">
                  <c:v>-8.8412800000000014E-2</c:v>
                </c:pt>
                <c:pt idx="374">
                  <c:v>-8.6272800000000011E-2</c:v>
                </c:pt>
                <c:pt idx="375">
                  <c:v>-8.5473600000000011E-2</c:v>
                </c:pt>
                <c:pt idx="376">
                  <c:v>-8.2827200000000017E-2</c:v>
                </c:pt>
                <c:pt idx="377">
                  <c:v>-8.7342400000000001E-2</c:v>
                </c:pt>
                <c:pt idx="378">
                  <c:v>-9.3467999999999996E-2</c:v>
                </c:pt>
                <c:pt idx="379">
                  <c:v>-9.3944E-2</c:v>
                </c:pt>
                <c:pt idx="380">
                  <c:v>-8.46552E-2</c:v>
                </c:pt>
                <c:pt idx="381">
                  <c:v>-7.4682639999999995E-2</c:v>
                </c:pt>
                <c:pt idx="382">
                  <c:v>-7.2229519999999992E-2</c:v>
                </c:pt>
                <c:pt idx="383">
                  <c:v>-8.82352E-2</c:v>
                </c:pt>
                <c:pt idx="384">
                  <c:v>-8.8264800000000004E-2</c:v>
                </c:pt>
                <c:pt idx="385">
                  <c:v>-9.0852800000000011E-2</c:v>
                </c:pt>
                <c:pt idx="386">
                  <c:v>-9.0707999999999997E-2</c:v>
                </c:pt>
                <c:pt idx="387">
                  <c:v>-9.2202400000000004E-2</c:v>
                </c:pt>
                <c:pt idx="388">
                  <c:v>-8.3628000000000008E-2</c:v>
                </c:pt>
                <c:pt idx="389">
                  <c:v>-8.3012799999999998E-2</c:v>
                </c:pt>
                <c:pt idx="390">
                  <c:v>-8.6977599999999988E-2</c:v>
                </c:pt>
                <c:pt idx="391">
                  <c:v>-9.8711999999999994E-2</c:v>
                </c:pt>
                <c:pt idx="392">
                  <c:v>-0.1041752</c:v>
                </c:pt>
                <c:pt idx="393">
                  <c:v>-0.10621359999999999</c:v>
                </c:pt>
                <c:pt idx="394">
                  <c:v>-9.9996799999999997E-2</c:v>
                </c:pt>
                <c:pt idx="395">
                  <c:v>-8.8252799999999992E-2</c:v>
                </c:pt>
                <c:pt idx="396">
                  <c:v>-8.9128000000000013E-2</c:v>
                </c:pt>
                <c:pt idx="397">
                  <c:v>-8.7420799999999993E-2</c:v>
                </c:pt>
                <c:pt idx="398">
                  <c:v>-8.831520000000001E-2</c:v>
                </c:pt>
                <c:pt idx="399">
                  <c:v>-9.0729599999999994E-2</c:v>
                </c:pt>
                <c:pt idx="400">
                  <c:v>-9.1083200000000003E-2</c:v>
                </c:pt>
                <c:pt idx="401">
                  <c:v>-9.0583200000000003E-2</c:v>
                </c:pt>
                <c:pt idx="402">
                  <c:v>-8.8332800000000003E-2</c:v>
                </c:pt>
                <c:pt idx="403">
                  <c:v>-8.9954400000000004E-2</c:v>
                </c:pt>
                <c:pt idx="404">
                  <c:v>-8.8889600000000013E-2</c:v>
                </c:pt>
                <c:pt idx="405">
                  <c:v>-8.8731199999999996E-2</c:v>
                </c:pt>
                <c:pt idx="406">
                  <c:v>-9.0458400000000008E-2</c:v>
                </c:pt>
                <c:pt idx="407">
                  <c:v>-9.2415200000000003E-2</c:v>
                </c:pt>
                <c:pt idx="408">
                  <c:v>-9.2473600000000003E-2</c:v>
                </c:pt>
                <c:pt idx="409">
                  <c:v>-9.2176799999999989E-2</c:v>
                </c:pt>
                <c:pt idx="410">
                  <c:v>-9.0270400000000001E-2</c:v>
                </c:pt>
                <c:pt idx="411">
                  <c:v>-9.0731199999999984E-2</c:v>
                </c:pt>
                <c:pt idx="412">
                  <c:v>-8.9686400000000013E-2</c:v>
                </c:pt>
                <c:pt idx="413">
                  <c:v>-9.2790400000000009E-2</c:v>
                </c:pt>
                <c:pt idx="414">
                  <c:v>-9.0464000000000003E-2</c:v>
                </c:pt>
                <c:pt idx="415">
                  <c:v>-9.1659199999999996E-2</c:v>
                </c:pt>
                <c:pt idx="416">
                  <c:v>-9.2760800000000004E-2</c:v>
                </c:pt>
                <c:pt idx="417">
                  <c:v>-9.2034400000000002E-2</c:v>
                </c:pt>
                <c:pt idx="418">
                  <c:v>-9.3477599999999994E-2</c:v>
                </c:pt>
                <c:pt idx="419">
                  <c:v>-9.22568E-2</c:v>
                </c:pt>
                <c:pt idx="420">
                  <c:v>-9.2184799999999997E-2</c:v>
                </c:pt>
                <c:pt idx="421">
                  <c:v>-9.2463999999999991E-2</c:v>
                </c:pt>
                <c:pt idx="422">
                  <c:v>-9.0362399999999996E-2</c:v>
                </c:pt>
                <c:pt idx="423">
                  <c:v>-9.2063199999999998E-2</c:v>
                </c:pt>
                <c:pt idx="424">
                  <c:v>-9.0635999999999994E-2</c:v>
                </c:pt>
                <c:pt idx="425">
                  <c:v>-9.3575199999999997E-2</c:v>
                </c:pt>
                <c:pt idx="426">
                  <c:v>-9.24952E-2</c:v>
                </c:pt>
                <c:pt idx="427">
                  <c:v>-9.00696E-2</c:v>
                </c:pt>
                <c:pt idx="428">
                  <c:v>-9.7618399999999994E-2</c:v>
                </c:pt>
                <c:pt idx="429">
                  <c:v>-9.6987199999999996E-2</c:v>
                </c:pt>
                <c:pt idx="430">
                  <c:v>-9.3938400000000005E-2</c:v>
                </c:pt>
                <c:pt idx="431">
                  <c:v>-9.2768800000000012E-2</c:v>
                </c:pt>
                <c:pt idx="432">
                  <c:v>-9.3412800000000004E-2</c:v>
                </c:pt>
                <c:pt idx="433">
                  <c:v>-9.524160000000001E-2</c:v>
                </c:pt>
                <c:pt idx="434">
                  <c:v>-9.5252799999999985E-2</c:v>
                </c:pt>
                <c:pt idx="435">
                  <c:v>-9.3331199999999989E-2</c:v>
                </c:pt>
                <c:pt idx="436">
                  <c:v>-9.4304000000000013E-2</c:v>
                </c:pt>
                <c:pt idx="437">
                  <c:v>-9.02472E-2</c:v>
                </c:pt>
                <c:pt idx="438">
                  <c:v>-9.2287999999999995E-2</c:v>
                </c:pt>
                <c:pt idx="439">
                  <c:v>-9.3049599999999996E-2</c:v>
                </c:pt>
                <c:pt idx="440">
                  <c:v>-9.5680799999999996E-2</c:v>
                </c:pt>
                <c:pt idx="441">
                  <c:v>-9.2743199999999998E-2</c:v>
                </c:pt>
                <c:pt idx="442">
                  <c:v>-8.5583199999999998E-2</c:v>
                </c:pt>
                <c:pt idx="443">
                  <c:v>-8.6278400000000005E-2</c:v>
                </c:pt>
                <c:pt idx="444">
                  <c:v>-8.7360000000000007E-2</c:v>
                </c:pt>
                <c:pt idx="445">
                  <c:v>-8.9247199999999999E-2</c:v>
                </c:pt>
                <c:pt idx="446">
                  <c:v>-8.9467999999999992E-2</c:v>
                </c:pt>
                <c:pt idx="447">
                  <c:v>-9.0549599999999994E-2</c:v>
                </c:pt>
                <c:pt idx="448">
                  <c:v>-8.9616000000000001E-2</c:v>
                </c:pt>
                <c:pt idx="449">
                  <c:v>-8.97096E-2</c:v>
                </c:pt>
                <c:pt idx="450">
                  <c:v>-9.0700000000000003E-2</c:v>
                </c:pt>
                <c:pt idx="451">
                  <c:v>-8.8854399999999986E-2</c:v>
                </c:pt>
                <c:pt idx="452">
                  <c:v>-8.6247199999999996E-2</c:v>
                </c:pt>
                <c:pt idx="453">
                  <c:v>-8.7268799999999994E-2</c:v>
                </c:pt>
                <c:pt idx="454">
                  <c:v>-8.678799999999999E-2</c:v>
                </c:pt>
                <c:pt idx="455">
                  <c:v>-8.6975200000000003E-2</c:v>
                </c:pt>
                <c:pt idx="456">
                  <c:v>-8.8065600000000008E-2</c:v>
                </c:pt>
                <c:pt idx="457">
                  <c:v>-8.6804000000000006E-2</c:v>
                </c:pt>
                <c:pt idx="458">
                  <c:v>-8.5877599999999998E-2</c:v>
                </c:pt>
                <c:pt idx="459">
                  <c:v>-8.5971999999999993E-2</c:v>
                </c:pt>
                <c:pt idx="460">
                  <c:v>-8.8848799999999992E-2</c:v>
                </c:pt>
                <c:pt idx="461">
                  <c:v>-8.8106400000000001E-2</c:v>
                </c:pt>
                <c:pt idx="462">
                  <c:v>-8.7958400000000006E-2</c:v>
                </c:pt>
                <c:pt idx="463">
                  <c:v>-8.849280000000001E-2</c:v>
                </c:pt>
                <c:pt idx="464">
                  <c:v>-9.0004799999999996E-2</c:v>
                </c:pt>
                <c:pt idx="465">
                  <c:v>-9.0106399999999989E-2</c:v>
                </c:pt>
                <c:pt idx="466">
                  <c:v>-9.0583200000000003E-2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4A4-4625-AD5D-875113743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429168"/>
        <c:axId val="556429496"/>
      </c:scatterChart>
      <c:valAx>
        <c:axId val="556429168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56429496"/>
        <c:crossesAt val="-50"/>
        <c:crossBetween val="midCat"/>
      </c:valAx>
      <c:valAx>
        <c:axId val="556429496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56429168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DHS!$B$1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DHS!$A$2:$A$477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DHS!$B$2:$B$477</c:f>
              <c:numCache>
                <c:formatCode>General</c:formatCode>
                <c:ptCount val="476"/>
                <c:pt idx="0">
                  <c:v>0.1236268</c:v>
                </c:pt>
                <c:pt idx="1">
                  <c:v>0.10350960000000001</c:v>
                </c:pt>
                <c:pt idx="2">
                  <c:v>0.1069396</c:v>
                </c:pt>
                <c:pt idx="3">
                  <c:v>5.1861599999999994E-2</c:v>
                </c:pt>
                <c:pt idx="4">
                  <c:v>6.0382000000000005E-2</c:v>
                </c:pt>
                <c:pt idx="5">
                  <c:v>5.4205400000000001E-2</c:v>
                </c:pt>
                <c:pt idx="6">
                  <c:v>4.5770199999999997E-2</c:v>
                </c:pt>
                <c:pt idx="7">
                  <c:v>3.4954800000000001E-2</c:v>
                </c:pt>
                <c:pt idx="8">
                  <c:v>4.7332800000000001E-2</c:v>
                </c:pt>
                <c:pt idx="9">
                  <c:v>5.3863599999999998E-2</c:v>
                </c:pt>
                <c:pt idx="10">
                  <c:v>4.2486599999999999E-2</c:v>
                </c:pt>
                <c:pt idx="11">
                  <c:v>9.9127199999999999E-2</c:v>
                </c:pt>
                <c:pt idx="12">
                  <c:v>0.10335080000000001</c:v>
                </c:pt>
                <c:pt idx="13">
                  <c:v>7.6043799999999995E-2</c:v>
                </c:pt>
                <c:pt idx="14">
                  <c:v>7.3272799999999999E-2</c:v>
                </c:pt>
                <c:pt idx="15">
                  <c:v>0.10429079999999999</c:v>
                </c:pt>
                <c:pt idx="16">
                  <c:v>6.6558800000000001E-2</c:v>
                </c:pt>
                <c:pt idx="17">
                  <c:v>6.1785800000000002E-2</c:v>
                </c:pt>
                <c:pt idx="18">
                  <c:v>5.1043799999999993E-2</c:v>
                </c:pt>
                <c:pt idx="19">
                  <c:v>9.9566600000000005E-2</c:v>
                </c:pt>
                <c:pt idx="20">
                  <c:v>-2.1099799999999998E-2</c:v>
                </c:pt>
                <c:pt idx="21">
                  <c:v>-2.9034399999999998E-2</c:v>
                </c:pt>
                <c:pt idx="22">
                  <c:v>-6.0443199999999996E-2</c:v>
                </c:pt>
                <c:pt idx="23" formatCode="0.00E+00">
                  <c:v>6.7138600000000008E-5</c:v>
                </c:pt>
                <c:pt idx="24">
                  <c:v>-3.5784999999999997E-2</c:v>
                </c:pt>
                <c:pt idx="25" formatCode="0.00E+00">
                  <c:v>5.7983399999999999E-4</c:v>
                </c:pt>
                <c:pt idx="26">
                  <c:v>-3.4307799999999999E-2</c:v>
                </c:pt>
                <c:pt idx="27">
                  <c:v>-0.14481820000000001</c:v>
                </c:pt>
                <c:pt idx="28">
                  <c:v>-4.1534399999999999E-2</c:v>
                </c:pt>
                <c:pt idx="29">
                  <c:v>-3.0560399999999998E-2</c:v>
                </c:pt>
                <c:pt idx="30">
                  <c:v>7.8430200000000009E-3</c:v>
                </c:pt>
                <c:pt idx="31">
                  <c:v>-7.2326600000000001E-3</c:v>
                </c:pt>
                <c:pt idx="32">
                  <c:v>-6.4385999999999999E-2</c:v>
                </c:pt>
                <c:pt idx="33">
                  <c:v>8.0017000000000005E-3</c:v>
                </c:pt>
                <c:pt idx="34">
                  <c:v>3.0535800000000002E-2</c:v>
                </c:pt>
                <c:pt idx="35">
                  <c:v>9.8236000000000004E-2</c:v>
                </c:pt>
                <c:pt idx="36">
                  <c:v>4.9322600000000001E-2</c:v>
                </c:pt>
                <c:pt idx="37">
                  <c:v>-2.4151600000000002E-2</c:v>
                </c:pt>
                <c:pt idx="38">
                  <c:v>-3.9739999999999998E-2</c:v>
                </c:pt>
                <c:pt idx="39">
                  <c:v>-8.9068599999999998E-2</c:v>
                </c:pt>
                <c:pt idx="40">
                  <c:v>4.5593200000000004E-3</c:v>
                </c:pt>
                <c:pt idx="41">
                  <c:v>-2.9693599999999997E-2</c:v>
                </c:pt>
                <c:pt idx="42">
                  <c:v>-2.6764E-2</c:v>
                </c:pt>
                <c:pt idx="43">
                  <c:v>-6.1138999999999999E-2</c:v>
                </c:pt>
                <c:pt idx="44">
                  <c:v>-8.2464599999999999E-2</c:v>
                </c:pt>
                <c:pt idx="45">
                  <c:v>-0.10481560000000001</c:v>
                </c:pt>
                <c:pt idx="46">
                  <c:v>-8.3917199999999997E-2</c:v>
                </c:pt>
                <c:pt idx="47">
                  <c:v>-6.0833800000000007E-2</c:v>
                </c:pt>
                <c:pt idx="48">
                  <c:v>-5.0518799999999996E-2</c:v>
                </c:pt>
                <c:pt idx="49">
                  <c:v>-3.5321000000000005E-2</c:v>
                </c:pt>
                <c:pt idx="50" formatCode="0.00E+00">
                  <c:v>1.4343260000000001E-3</c:v>
                </c:pt>
                <c:pt idx="51">
                  <c:v>-6.2194800000000003E-3</c:v>
                </c:pt>
                <c:pt idx="52">
                  <c:v>8.7017800000000006E-2</c:v>
                </c:pt>
                <c:pt idx="53">
                  <c:v>9.0972999999999998E-2</c:v>
                </c:pt>
                <c:pt idx="54">
                  <c:v>-7.7453599999999997E-3</c:v>
                </c:pt>
                <c:pt idx="55">
                  <c:v>-3.2977199999999998E-2</c:v>
                </c:pt>
                <c:pt idx="56">
                  <c:v>-0.1068786</c:v>
                </c:pt>
                <c:pt idx="57">
                  <c:v>-6.9854799999999995E-2</c:v>
                </c:pt>
                <c:pt idx="58">
                  <c:v>-0.21142</c:v>
                </c:pt>
                <c:pt idx="59">
                  <c:v>-0.21790199999999998</c:v>
                </c:pt>
                <c:pt idx="60">
                  <c:v>-0.35028599999999999</c:v>
                </c:pt>
                <c:pt idx="61">
                  <c:v>-0.40762400000000004</c:v>
                </c:pt>
                <c:pt idx="62">
                  <c:v>-0.48798199999999997</c:v>
                </c:pt>
                <c:pt idx="63">
                  <c:v>-0.61133400000000004</c:v>
                </c:pt>
                <c:pt idx="64">
                  <c:v>-0.62602000000000002</c:v>
                </c:pt>
                <c:pt idx="65">
                  <c:v>-0.68137800000000004</c:v>
                </c:pt>
                <c:pt idx="66">
                  <c:v>-0.75090999999999997</c:v>
                </c:pt>
                <c:pt idx="67">
                  <c:v>-0.75731799999999994</c:v>
                </c:pt>
                <c:pt idx="68">
                  <c:v>-0.88422199999999995</c:v>
                </c:pt>
                <c:pt idx="69">
                  <c:v>-0.86621799999999993</c:v>
                </c:pt>
                <c:pt idx="70">
                  <c:v>-0.93477200000000005</c:v>
                </c:pt>
                <c:pt idx="71">
                  <c:v>-0.92578800000000006</c:v>
                </c:pt>
                <c:pt idx="72">
                  <c:v>-1.036138</c:v>
                </c:pt>
                <c:pt idx="73">
                  <c:v>-1.050324</c:v>
                </c:pt>
                <c:pt idx="74">
                  <c:v>-1.0864199999999999</c:v>
                </c:pt>
                <c:pt idx="75">
                  <c:v>-1.091302</c:v>
                </c:pt>
                <c:pt idx="76">
                  <c:v>-1.153448</c:v>
                </c:pt>
                <c:pt idx="77">
                  <c:v>-1.21817</c:v>
                </c:pt>
                <c:pt idx="78">
                  <c:v>-1.2664120000000001</c:v>
                </c:pt>
                <c:pt idx="79">
                  <c:v>-1.3516540000000001</c:v>
                </c:pt>
                <c:pt idx="80">
                  <c:v>-1.3462960000000002</c:v>
                </c:pt>
                <c:pt idx="81">
                  <c:v>-1.4978940000000001</c:v>
                </c:pt>
                <c:pt idx="82">
                  <c:v>-1.5072699999999999</c:v>
                </c:pt>
                <c:pt idx="83">
                  <c:v>-1.5305120000000001</c:v>
                </c:pt>
                <c:pt idx="84">
                  <c:v>-1.5756779999999999</c:v>
                </c:pt>
                <c:pt idx="85">
                  <c:v>-1.6395440000000001</c:v>
                </c:pt>
                <c:pt idx="86">
                  <c:v>-1.6310980000000002</c:v>
                </c:pt>
                <c:pt idx="87">
                  <c:v>-1.6636780000000002</c:v>
                </c:pt>
                <c:pt idx="88">
                  <c:v>-1.659894</c:v>
                </c:pt>
                <c:pt idx="89">
                  <c:v>-1.700396</c:v>
                </c:pt>
                <c:pt idx="90">
                  <c:v>-1.7913019999999999</c:v>
                </c:pt>
                <c:pt idx="91">
                  <c:v>-1.7609059999999999</c:v>
                </c:pt>
                <c:pt idx="92">
                  <c:v>-1.772308</c:v>
                </c:pt>
                <c:pt idx="93">
                  <c:v>-1.8473579999999998</c:v>
                </c:pt>
                <c:pt idx="94">
                  <c:v>-1.849896</c:v>
                </c:pt>
                <c:pt idx="95">
                  <c:v>-1.88653</c:v>
                </c:pt>
                <c:pt idx="96">
                  <c:v>-1.905902</c:v>
                </c:pt>
                <c:pt idx="97">
                  <c:v>-1.942194</c:v>
                </c:pt>
                <c:pt idx="98">
                  <c:v>-1.9609860000000001</c:v>
                </c:pt>
                <c:pt idx="99">
                  <c:v>-1.993018</c:v>
                </c:pt>
                <c:pt idx="100">
                  <c:v>-2.0735199999999998</c:v>
                </c:pt>
                <c:pt idx="101">
                  <c:v>-2.0844999999999998</c:v>
                </c:pt>
                <c:pt idx="102">
                  <c:v>-2.1091799999999998</c:v>
                </c:pt>
                <c:pt idx="103">
                  <c:v>-2.1035200000000001</c:v>
                </c:pt>
                <c:pt idx="104">
                  <c:v>-2.0906400000000001</c:v>
                </c:pt>
                <c:pt idx="105">
                  <c:v>-2.0954799999999998</c:v>
                </c:pt>
                <c:pt idx="106">
                  <c:v>-2.1717199999999997</c:v>
                </c:pt>
                <c:pt idx="107">
                  <c:v>-2.13184</c:v>
                </c:pt>
                <c:pt idx="108">
                  <c:v>-2.16934</c:v>
                </c:pt>
                <c:pt idx="109">
                  <c:v>-2.2159400000000002</c:v>
                </c:pt>
                <c:pt idx="110">
                  <c:v>-2.1674600000000002</c:v>
                </c:pt>
                <c:pt idx="111">
                  <c:v>-2.2278600000000002</c:v>
                </c:pt>
                <c:pt idx="112">
                  <c:v>-2.29474</c:v>
                </c:pt>
                <c:pt idx="113">
                  <c:v>-2.2343000000000002</c:v>
                </c:pt>
                <c:pt idx="114">
                  <c:v>-2.2805200000000001</c:v>
                </c:pt>
                <c:pt idx="115">
                  <c:v>-2.29196</c:v>
                </c:pt>
                <c:pt idx="116">
                  <c:v>-2.3300200000000002</c:v>
                </c:pt>
                <c:pt idx="117">
                  <c:v>-2.3650799999999998</c:v>
                </c:pt>
                <c:pt idx="118">
                  <c:v>-2.3703600000000002</c:v>
                </c:pt>
                <c:pt idx="119">
                  <c:v>-2.40774</c:v>
                </c:pt>
                <c:pt idx="120">
                  <c:v>-2.4573399999999999</c:v>
                </c:pt>
                <c:pt idx="121">
                  <c:v>-2.4497800000000001</c:v>
                </c:pt>
                <c:pt idx="122">
                  <c:v>-2.4358200000000001</c:v>
                </c:pt>
                <c:pt idx="123">
                  <c:v>-2.44462</c:v>
                </c:pt>
                <c:pt idx="124">
                  <c:v>-2.4488799999999999</c:v>
                </c:pt>
                <c:pt idx="125">
                  <c:v>-2.4696199999999999</c:v>
                </c:pt>
                <c:pt idx="126">
                  <c:v>-2.5599400000000001</c:v>
                </c:pt>
                <c:pt idx="127">
                  <c:v>-2.51126</c:v>
                </c:pt>
                <c:pt idx="128">
                  <c:v>-2.50156</c:v>
                </c:pt>
                <c:pt idx="129">
                  <c:v>-2.5110600000000001</c:v>
                </c:pt>
                <c:pt idx="130">
                  <c:v>-2.5259399999999999</c:v>
                </c:pt>
                <c:pt idx="131">
                  <c:v>-2.5345800000000001</c:v>
                </c:pt>
                <c:pt idx="132">
                  <c:v>-2.4946999999999999</c:v>
                </c:pt>
                <c:pt idx="133">
                  <c:v>-2.5475000000000003</c:v>
                </c:pt>
                <c:pt idx="134">
                  <c:v>-2.6010599999999999</c:v>
                </c:pt>
                <c:pt idx="135">
                  <c:v>-2.6052399999999998</c:v>
                </c:pt>
                <c:pt idx="136">
                  <c:v>-2.6705999999999999</c:v>
                </c:pt>
                <c:pt idx="137">
                  <c:v>-2.6581999999999999</c:v>
                </c:pt>
                <c:pt idx="138">
                  <c:v>-2.6737200000000003</c:v>
                </c:pt>
                <c:pt idx="139">
                  <c:v>-2.6965599999999998</c:v>
                </c:pt>
                <c:pt idx="140">
                  <c:v>-2.69306</c:v>
                </c:pt>
                <c:pt idx="141">
                  <c:v>-2.7221199999999999</c:v>
                </c:pt>
                <c:pt idx="142">
                  <c:v>-2.6484000000000001</c:v>
                </c:pt>
                <c:pt idx="143">
                  <c:v>-2.7134799999999997</c:v>
                </c:pt>
                <c:pt idx="144">
                  <c:v>-2.73306</c:v>
                </c:pt>
                <c:pt idx="145">
                  <c:v>-2.6984000000000004</c:v>
                </c:pt>
                <c:pt idx="146">
                  <c:v>-2.7264200000000001</c:v>
                </c:pt>
                <c:pt idx="147">
                  <c:v>-2.7991800000000002</c:v>
                </c:pt>
                <c:pt idx="148">
                  <c:v>-2.8058199999999998</c:v>
                </c:pt>
                <c:pt idx="149">
                  <c:v>-2.7868400000000002</c:v>
                </c:pt>
                <c:pt idx="150">
                  <c:v>-2.7949000000000002</c:v>
                </c:pt>
                <c:pt idx="151">
                  <c:v>-2.8021199999999999</c:v>
                </c:pt>
                <c:pt idx="152">
                  <c:v>-2.7966000000000002</c:v>
                </c:pt>
                <c:pt idx="153">
                  <c:v>-2.7975000000000003</c:v>
                </c:pt>
                <c:pt idx="154">
                  <c:v>-2.8498200000000002</c:v>
                </c:pt>
                <c:pt idx="155">
                  <c:v>-2.91012</c:v>
                </c:pt>
                <c:pt idx="156">
                  <c:v>-2.8873600000000001</c:v>
                </c:pt>
                <c:pt idx="157">
                  <c:v>-2.96576</c:v>
                </c:pt>
                <c:pt idx="158">
                  <c:v>-2.9870000000000001</c:v>
                </c:pt>
                <c:pt idx="159">
                  <c:v>-2.9163799999999998</c:v>
                </c:pt>
                <c:pt idx="160">
                  <c:v>-2.93588</c:v>
                </c:pt>
                <c:pt idx="161">
                  <c:v>-2.9633400000000001</c:v>
                </c:pt>
                <c:pt idx="162">
                  <c:v>-3.0148999999999999</c:v>
                </c:pt>
                <c:pt idx="163">
                  <c:v>-2.94536</c:v>
                </c:pt>
                <c:pt idx="164">
                  <c:v>-2.9464200000000003</c:v>
                </c:pt>
                <c:pt idx="165">
                  <c:v>-2.9795000000000003</c:v>
                </c:pt>
                <c:pt idx="166">
                  <c:v>-2.96516</c:v>
                </c:pt>
                <c:pt idx="167">
                  <c:v>-2.9773399999999999</c:v>
                </c:pt>
                <c:pt idx="168">
                  <c:v>-2.9407199999999998</c:v>
                </c:pt>
                <c:pt idx="169">
                  <c:v>-2.9854799999999999</c:v>
                </c:pt>
                <c:pt idx="170">
                  <c:v>-3.03688</c:v>
                </c:pt>
                <c:pt idx="171">
                  <c:v>-3.0427399999999998</c:v>
                </c:pt>
                <c:pt idx="172">
                  <c:v>-3.0958600000000001</c:v>
                </c:pt>
                <c:pt idx="173">
                  <c:v>-3.2920799999999999</c:v>
                </c:pt>
                <c:pt idx="174">
                  <c:v>-3.1766399999999999</c:v>
                </c:pt>
                <c:pt idx="175">
                  <c:v>-2.9356800000000001</c:v>
                </c:pt>
                <c:pt idx="176">
                  <c:v>-2.92502</c:v>
                </c:pt>
                <c:pt idx="177">
                  <c:v>-2.8959800000000002</c:v>
                </c:pt>
                <c:pt idx="178">
                  <c:v>-2.8558599999999998</c:v>
                </c:pt>
                <c:pt idx="179">
                  <c:v>-2.8681000000000001</c:v>
                </c:pt>
                <c:pt idx="180">
                  <c:v>-2.82552</c:v>
                </c:pt>
                <c:pt idx="181">
                  <c:v>-2.7734399999999999</c:v>
                </c:pt>
                <c:pt idx="182">
                  <c:v>-2.7561399999999998</c:v>
                </c:pt>
                <c:pt idx="183">
                  <c:v>-2.7920400000000001</c:v>
                </c:pt>
                <c:pt idx="184">
                  <c:v>-2.7801</c:v>
                </c:pt>
                <c:pt idx="185">
                  <c:v>-2.7161400000000002</c:v>
                </c:pt>
                <c:pt idx="186">
                  <c:v>-2.7234799999999999</c:v>
                </c:pt>
                <c:pt idx="187">
                  <c:v>-2.7123999999999997</c:v>
                </c:pt>
                <c:pt idx="188">
                  <c:v>-2.6524999999999999</c:v>
                </c:pt>
                <c:pt idx="189">
                  <c:v>-2.6800199999999998</c:v>
                </c:pt>
                <c:pt idx="190">
                  <c:v>-2.6288399999999998</c:v>
                </c:pt>
                <c:pt idx="191">
                  <c:v>-2.5848599999999999</c:v>
                </c:pt>
                <c:pt idx="192">
                  <c:v>-2.5845400000000001</c:v>
                </c:pt>
                <c:pt idx="193">
                  <c:v>-2.6362999999999999</c:v>
                </c:pt>
                <c:pt idx="194">
                  <c:v>-2.6711</c:v>
                </c:pt>
                <c:pt idx="195">
                  <c:v>-2.6025800000000001</c:v>
                </c:pt>
                <c:pt idx="196">
                  <c:v>-2.5987200000000001</c:v>
                </c:pt>
                <c:pt idx="197">
                  <c:v>-2.6191800000000001</c:v>
                </c:pt>
                <c:pt idx="198">
                  <c:v>-2.5350799999999998</c:v>
                </c:pt>
                <c:pt idx="199">
                  <c:v>-2.6186400000000001</c:v>
                </c:pt>
                <c:pt idx="200">
                  <c:v>-2.6220400000000001</c:v>
                </c:pt>
                <c:pt idx="201">
                  <c:v>-2.5818400000000001</c:v>
                </c:pt>
                <c:pt idx="202">
                  <c:v>-2.53118</c:v>
                </c:pt>
                <c:pt idx="203">
                  <c:v>-2.4733799999999997</c:v>
                </c:pt>
                <c:pt idx="204">
                  <c:v>-2.5036</c:v>
                </c:pt>
                <c:pt idx="205">
                  <c:v>-2.5273399999999997</c:v>
                </c:pt>
                <c:pt idx="206">
                  <c:v>-2.52</c:v>
                </c:pt>
                <c:pt idx="207">
                  <c:v>-2.5480200000000002</c:v>
                </c:pt>
                <c:pt idx="208">
                  <c:v>-2.5216400000000001</c:v>
                </c:pt>
                <c:pt idx="209">
                  <c:v>-2.4460999999999999</c:v>
                </c:pt>
                <c:pt idx="210">
                  <c:v>-2.4375399999999998</c:v>
                </c:pt>
                <c:pt idx="211">
                  <c:v>-2.5035599999999998</c:v>
                </c:pt>
                <c:pt idx="212">
                  <c:v>-2.52216</c:v>
                </c:pt>
                <c:pt idx="213">
                  <c:v>-2.4651199999999998</c:v>
                </c:pt>
                <c:pt idx="214">
                  <c:v>-2.4327399999999999</c:v>
                </c:pt>
                <c:pt idx="215">
                  <c:v>-2.4663399999999998</c:v>
                </c:pt>
                <c:pt idx="216">
                  <c:v>-2.4733799999999997</c:v>
                </c:pt>
                <c:pt idx="217">
                  <c:v>-2.4549600000000003</c:v>
                </c:pt>
                <c:pt idx="218">
                  <c:v>-2.43676</c:v>
                </c:pt>
                <c:pt idx="219">
                  <c:v>-2.4142999999999999</c:v>
                </c:pt>
                <c:pt idx="220">
                  <c:v>-2.4263000000000003</c:v>
                </c:pt>
                <c:pt idx="221">
                  <c:v>-2.4958400000000003</c:v>
                </c:pt>
                <c:pt idx="222">
                  <c:v>-2.4546999999999999</c:v>
                </c:pt>
                <c:pt idx="223">
                  <c:v>-2.4547400000000001</c:v>
                </c:pt>
                <c:pt idx="224">
                  <c:v>-2.4391400000000001</c:v>
                </c:pt>
                <c:pt idx="225">
                  <c:v>-2.3770800000000003</c:v>
                </c:pt>
                <c:pt idx="226">
                  <c:v>-2.4390399999999999</c:v>
                </c:pt>
                <c:pt idx="227">
                  <c:v>-2.3959000000000001</c:v>
                </c:pt>
                <c:pt idx="228">
                  <c:v>-2.4323199999999998</c:v>
                </c:pt>
                <c:pt idx="229">
                  <c:v>-2.4168399999999997</c:v>
                </c:pt>
                <c:pt idx="230">
                  <c:v>-2.379</c:v>
                </c:pt>
                <c:pt idx="231">
                  <c:v>-2.3511800000000003</c:v>
                </c:pt>
                <c:pt idx="232">
                  <c:v>-2.4110199999999997</c:v>
                </c:pt>
                <c:pt idx="233">
                  <c:v>-2.3923800000000002</c:v>
                </c:pt>
                <c:pt idx="234">
                  <c:v>-2.3601999999999999</c:v>
                </c:pt>
                <c:pt idx="235">
                  <c:v>-2.3500800000000002</c:v>
                </c:pt>
                <c:pt idx="236">
                  <c:v>-2.4117199999999999</c:v>
                </c:pt>
                <c:pt idx="237">
                  <c:v>-2.43248</c:v>
                </c:pt>
                <c:pt idx="238">
                  <c:v>-2.36334</c:v>
                </c:pt>
                <c:pt idx="239">
                  <c:v>-2.37724</c:v>
                </c:pt>
                <c:pt idx="240">
                  <c:v>-2.3757200000000003</c:v>
                </c:pt>
                <c:pt idx="241">
                  <c:v>-2.3742999999999999</c:v>
                </c:pt>
                <c:pt idx="242">
                  <c:v>-2.4498600000000001</c:v>
                </c:pt>
                <c:pt idx="243">
                  <c:v>-2.4010199999999999</c:v>
                </c:pt>
                <c:pt idx="244">
                  <c:v>-2.4239600000000001</c:v>
                </c:pt>
                <c:pt idx="245">
                  <c:v>-2.3879000000000001</c:v>
                </c:pt>
                <c:pt idx="246">
                  <c:v>-2.4298200000000003</c:v>
                </c:pt>
                <c:pt idx="247">
                  <c:v>-2.44638</c:v>
                </c:pt>
                <c:pt idx="248">
                  <c:v>-2.36782</c:v>
                </c:pt>
                <c:pt idx="249">
                  <c:v>-2.39106</c:v>
                </c:pt>
                <c:pt idx="250">
                  <c:v>-2.3808599999999998</c:v>
                </c:pt>
                <c:pt idx="251">
                  <c:v>-2.2825600000000001</c:v>
                </c:pt>
                <c:pt idx="252">
                  <c:v>-2.3239200000000002</c:v>
                </c:pt>
                <c:pt idx="253">
                  <c:v>-2.3102</c:v>
                </c:pt>
                <c:pt idx="254">
                  <c:v>-2.2573400000000001</c:v>
                </c:pt>
                <c:pt idx="255">
                  <c:v>-2.3268399999999998</c:v>
                </c:pt>
                <c:pt idx="256">
                  <c:v>-2.2909800000000002</c:v>
                </c:pt>
                <c:pt idx="257">
                  <c:v>-2.36442</c:v>
                </c:pt>
                <c:pt idx="258">
                  <c:v>-2.38646</c:v>
                </c:pt>
                <c:pt idx="259">
                  <c:v>-2.3839600000000001</c:v>
                </c:pt>
                <c:pt idx="260">
                  <c:v>-2.3283999999999998</c:v>
                </c:pt>
                <c:pt idx="261">
                  <c:v>-2.3152400000000002</c:v>
                </c:pt>
                <c:pt idx="262">
                  <c:v>-2.3489599999999999</c:v>
                </c:pt>
                <c:pt idx="263">
                  <c:v>-2.3708400000000003</c:v>
                </c:pt>
                <c:pt idx="264">
                  <c:v>-2.32978</c:v>
                </c:pt>
                <c:pt idx="265">
                  <c:v>-2.33494</c:v>
                </c:pt>
                <c:pt idx="266">
                  <c:v>-2.3004799999999999</c:v>
                </c:pt>
                <c:pt idx="267">
                  <c:v>-2.3487999999999998</c:v>
                </c:pt>
                <c:pt idx="268">
                  <c:v>-2.37832</c:v>
                </c:pt>
                <c:pt idx="269">
                  <c:v>-2.3231799999999998</c:v>
                </c:pt>
                <c:pt idx="270">
                  <c:v>-2.3295400000000002</c:v>
                </c:pt>
                <c:pt idx="271">
                  <c:v>-2.3428999999999998</c:v>
                </c:pt>
                <c:pt idx="272">
                  <c:v>-2.3347799999999999</c:v>
                </c:pt>
                <c:pt idx="273">
                  <c:v>-2.31392</c:v>
                </c:pt>
                <c:pt idx="274">
                  <c:v>-2.3730199999999999</c:v>
                </c:pt>
                <c:pt idx="275">
                  <c:v>-2.4058000000000002</c:v>
                </c:pt>
                <c:pt idx="276">
                  <c:v>-2.3871200000000004</c:v>
                </c:pt>
                <c:pt idx="277">
                  <c:v>-2.3095400000000001</c:v>
                </c:pt>
                <c:pt idx="278">
                  <c:v>-2.3198400000000001</c:v>
                </c:pt>
                <c:pt idx="279">
                  <c:v>-2.3329800000000001</c:v>
                </c:pt>
                <c:pt idx="280">
                  <c:v>-2.41492</c:v>
                </c:pt>
                <c:pt idx="281">
                  <c:v>-2.33548</c:v>
                </c:pt>
                <c:pt idx="282">
                  <c:v>-2.35466</c:v>
                </c:pt>
                <c:pt idx="283">
                  <c:v>-2.36016</c:v>
                </c:pt>
                <c:pt idx="284">
                  <c:v>-2.3727399999999998</c:v>
                </c:pt>
                <c:pt idx="285">
                  <c:v>-2.3506399999999998</c:v>
                </c:pt>
                <c:pt idx="286">
                  <c:v>-2.3510999999999997</c:v>
                </c:pt>
                <c:pt idx="287">
                  <c:v>-2.3020399999999999</c:v>
                </c:pt>
                <c:pt idx="288">
                  <c:v>-2.2938800000000001</c:v>
                </c:pt>
                <c:pt idx="289">
                  <c:v>-2.2389199999999998</c:v>
                </c:pt>
                <c:pt idx="290">
                  <c:v>-2.2671999999999999</c:v>
                </c:pt>
                <c:pt idx="291">
                  <c:v>-2.2731400000000002</c:v>
                </c:pt>
                <c:pt idx="292">
                  <c:v>-2.2816199999999998</c:v>
                </c:pt>
                <c:pt idx="293">
                  <c:v>-2.30958</c:v>
                </c:pt>
                <c:pt idx="294">
                  <c:v>-2.2750399999999997</c:v>
                </c:pt>
                <c:pt idx="295">
                  <c:v>-2.29704</c:v>
                </c:pt>
                <c:pt idx="296">
                  <c:v>-2.3245</c:v>
                </c:pt>
                <c:pt idx="297">
                  <c:v>-2.2487200000000001</c:v>
                </c:pt>
                <c:pt idx="298">
                  <c:v>-2.24098</c:v>
                </c:pt>
                <c:pt idx="299">
                  <c:v>-2.3223199999999999</c:v>
                </c:pt>
                <c:pt idx="300">
                  <c:v>-2.2778999999999998</c:v>
                </c:pt>
                <c:pt idx="301">
                  <c:v>-2.2901599999999998</c:v>
                </c:pt>
                <c:pt idx="302">
                  <c:v>-2.2389600000000001</c:v>
                </c:pt>
                <c:pt idx="303">
                  <c:v>-2.2526199999999998</c:v>
                </c:pt>
                <c:pt idx="304">
                  <c:v>-2.2614999999999998</c:v>
                </c:pt>
                <c:pt idx="305">
                  <c:v>-2.2147399999999999</c:v>
                </c:pt>
                <c:pt idx="306">
                  <c:v>-2.26668</c:v>
                </c:pt>
                <c:pt idx="307">
                  <c:v>-2.21048</c:v>
                </c:pt>
                <c:pt idx="308">
                  <c:v>-2.1981799999999998</c:v>
                </c:pt>
                <c:pt idx="309">
                  <c:v>-2.2242600000000001</c:v>
                </c:pt>
                <c:pt idx="310">
                  <c:v>-2.1722000000000001</c:v>
                </c:pt>
                <c:pt idx="311">
                  <c:v>-2.1862200000000001</c:v>
                </c:pt>
                <c:pt idx="312">
                  <c:v>-2.2398400000000001</c:v>
                </c:pt>
                <c:pt idx="313">
                  <c:v>-2.2774000000000001</c:v>
                </c:pt>
                <c:pt idx="314">
                  <c:v>-2.2540400000000003</c:v>
                </c:pt>
                <c:pt idx="315">
                  <c:v>-2.2444999999999999</c:v>
                </c:pt>
                <c:pt idx="316">
                  <c:v>-2.2614999999999998</c:v>
                </c:pt>
                <c:pt idx="317">
                  <c:v>-2.2495000000000003</c:v>
                </c:pt>
                <c:pt idx="318">
                  <c:v>-2.2276599999999998</c:v>
                </c:pt>
                <c:pt idx="319">
                  <c:v>-2.1582599999999998</c:v>
                </c:pt>
                <c:pt idx="320">
                  <c:v>-2.2671199999999998</c:v>
                </c:pt>
                <c:pt idx="321">
                  <c:v>-2.2722000000000002</c:v>
                </c:pt>
                <c:pt idx="322">
                  <c:v>-2.2525400000000002</c:v>
                </c:pt>
                <c:pt idx="323">
                  <c:v>-2.2419599999999997</c:v>
                </c:pt>
                <c:pt idx="324">
                  <c:v>-2.2726999999999999</c:v>
                </c:pt>
                <c:pt idx="325">
                  <c:v>-2.2231000000000001</c:v>
                </c:pt>
                <c:pt idx="326">
                  <c:v>-2.24986</c:v>
                </c:pt>
                <c:pt idx="327">
                  <c:v>-2.2601599999999999</c:v>
                </c:pt>
                <c:pt idx="328">
                  <c:v>-2.2524799999999998</c:v>
                </c:pt>
                <c:pt idx="329">
                  <c:v>-2.2374000000000001</c:v>
                </c:pt>
                <c:pt idx="330">
                  <c:v>-2.24336</c:v>
                </c:pt>
                <c:pt idx="331">
                  <c:v>-2.2716000000000003</c:v>
                </c:pt>
                <c:pt idx="332">
                  <c:v>-2.2726999999999999</c:v>
                </c:pt>
                <c:pt idx="333">
                  <c:v>-2.22716</c:v>
                </c:pt>
                <c:pt idx="334">
                  <c:v>-2.2849599999999999</c:v>
                </c:pt>
                <c:pt idx="335">
                  <c:v>-2.3311000000000002</c:v>
                </c:pt>
                <c:pt idx="336">
                  <c:v>-2.2965599999999999</c:v>
                </c:pt>
                <c:pt idx="337">
                  <c:v>-2.2741599999999997</c:v>
                </c:pt>
                <c:pt idx="338">
                  <c:v>-2.2277800000000001</c:v>
                </c:pt>
                <c:pt idx="339">
                  <c:v>-2.2774200000000002</c:v>
                </c:pt>
                <c:pt idx="340">
                  <c:v>-2.3202799999999999</c:v>
                </c:pt>
                <c:pt idx="341">
                  <c:v>-2.26322</c:v>
                </c:pt>
                <c:pt idx="342">
                  <c:v>-2.3361399999999999</c:v>
                </c:pt>
                <c:pt idx="343">
                  <c:v>-2.2820799999999997</c:v>
                </c:pt>
                <c:pt idx="344">
                  <c:v>-2.2983199999999999</c:v>
                </c:pt>
                <c:pt idx="345">
                  <c:v>-2.2723199999999997</c:v>
                </c:pt>
                <c:pt idx="346">
                  <c:v>-2.27704</c:v>
                </c:pt>
                <c:pt idx="347">
                  <c:v>-2.2090000000000001</c:v>
                </c:pt>
                <c:pt idx="348">
                  <c:v>-2.2955200000000002</c:v>
                </c:pt>
                <c:pt idx="349">
                  <c:v>-2.3103199999999999</c:v>
                </c:pt>
                <c:pt idx="350">
                  <c:v>-2.3001200000000002</c:v>
                </c:pt>
                <c:pt idx="351">
                  <c:v>-2.3277799999999997</c:v>
                </c:pt>
                <c:pt idx="352">
                  <c:v>-2.3185199999999999</c:v>
                </c:pt>
                <c:pt idx="353">
                  <c:v>-2.2850000000000001</c:v>
                </c:pt>
                <c:pt idx="354">
                  <c:v>-2.2300200000000001</c:v>
                </c:pt>
                <c:pt idx="355">
                  <c:v>-2.2527400000000002</c:v>
                </c:pt>
                <c:pt idx="356">
                  <c:v>-2.3091400000000002</c:v>
                </c:pt>
                <c:pt idx="357">
                  <c:v>-2.2755199999999998</c:v>
                </c:pt>
                <c:pt idx="358">
                  <c:v>-2.2742999999999998</c:v>
                </c:pt>
                <c:pt idx="359">
                  <c:v>-2.2583600000000001</c:v>
                </c:pt>
                <c:pt idx="360">
                  <c:v>-2.2421199999999999</c:v>
                </c:pt>
                <c:pt idx="361">
                  <c:v>-2.2475800000000001</c:v>
                </c:pt>
                <c:pt idx="362">
                  <c:v>-2.2167599999999998</c:v>
                </c:pt>
                <c:pt idx="363">
                  <c:v>-2.1297799999999998</c:v>
                </c:pt>
                <c:pt idx="364">
                  <c:v>-2.1626599999999998</c:v>
                </c:pt>
                <c:pt idx="365">
                  <c:v>-2.15422</c:v>
                </c:pt>
                <c:pt idx="366">
                  <c:v>-2.1909800000000001</c:v>
                </c:pt>
                <c:pt idx="367">
                  <c:v>-2.1083600000000002</c:v>
                </c:pt>
                <c:pt idx="368">
                  <c:v>-2.14012</c:v>
                </c:pt>
                <c:pt idx="369">
                  <c:v>-2.1451199999999999</c:v>
                </c:pt>
                <c:pt idx="370">
                  <c:v>-2.1309800000000001</c:v>
                </c:pt>
                <c:pt idx="371">
                  <c:v>-2.18004</c:v>
                </c:pt>
                <c:pt idx="372">
                  <c:v>-2.1574999999999998</c:v>
                </c:pt>
                <c:pt idx="373">
                  <c:v>-2.1724600000000001</c:v>
                </c:pt>
                <c:pt idx="374">
                  <c:v>-2.2745000000000002</c:v>
                </c:pt>
                <c:pt idx="375">
                  <c:v>-2.1850800000000001</c:v>
                </c:pt>
                <c:pt idx="376">
                  <c:v>-2.1604399999999999</c:v>
                </c:pt>
                <c:pt idx="377">
                  <c:v>-2.1649000000000003</c:v>
                </c:pt>
                <c:pt idx="378">
                  <c:v>-2.1047000000000002</c:v>
                </c:pt>
                <c:pt idx="379">
                  <c:v>-2.3681399999999999</c:v>
                </c:pt>
                <c:pt idx="380">
                  <c:v>-2.4272400000000003</c:v>
                </c:pt>
                <c:pt idx="381">
                  <c:v>-2.5536799999999999</c:v>
                </c:pt>
                <c:pt idx="382">
                  <c:v>-1.9503240000000002</c:v>
                </c:pt>
                <c:pt idx="383">
                  <c:v>-1.8663399999999999</c:v>
                </c:pt>
                <c:pt idx="384">
                  <c:v>-2.1791</c:v>
                </c:pt>
                <c:pt idx="385">
                  <c:v>-2.16282</c:v>
                </c:pt>
                <c:pt idx="386">
                  <c:v>-2.15204</c:v>
                </c:pt>
                <c:pt idx="387">
                  <c:v>-2.2061800000000003</c:v>
                </c:pt>
                <c:pt idx="388">
                  <c:v>-2.2157800000000001</c:v>
                </c:pt>
                <c:pt idx="389">
                  <c:v>-2.20052</c:v>
                </c:pt>
                <c:pt idx="390">
                  <c:v>-2.0704000000000002</c:v>
                </c:pt>
                <c:pt idx="391">
                  <c:v>-2.0097800000000001</c:v>
                </c:pt>
                <c:pt idx="392">
                  <c:v>-2.2164600000000001</c:v>
                </c:pt>
                <c:pt idx="393">
                  <c:v>-2.2128199999999998</c:v>
                </c:pt>
                <c:pt idx="394">
                  <c:v>-2.4739599999999999</c:v>
                </c:pt>
                <c:pt idx="395">
                  <c:v>-2.2176999999999998</c:v>
                </c:pt>
                <c:pt idx="396">
                  <c:v>-2.1269999999999998</c:v>
                </c:pt>
                <c:pt idx="397">
                  <c:v>-2.0830200000000003</c:v>
                </c:pt>
                <c:pt idx="398">
                  <c:v>-2.1711</c:v>
                </c:pt>
                <c:pt idx="399">
                  <c:v>-2.1842199999999998</c:v>
                </c:pt>
                <c:pt idx="400">
                  <c:v>-2.1443400000000001</c:v>
                </c:pt>
                <c:pt idx="401">
                  <c:v>-2.1646999999999998</c:v>
                </c:pt>
                <c:pt idx="402">
                  <c:v>-2.1215000000000002</c:v>
                </c:pt>
                <c:pt idx="403">
                  <c:v>-2.1429800000000001</c:v>
                </c:pt>
                <c:pt idx="404">
                  <c:v>-2.1606800000000002</c:v>
                </c:pt>
                <c:pt idx="405">
                  <c:v>-2.2027000000000001</c:v>
                </c:pt>
                <c:pt idx="406">
                  <c:v>-2.14262</c:v>
                </c:pt>
                <c:pt idx="407">
                  <c:v>-2.1389199999999997</c:v>
                </c:pt>
                <c:pt idx="408">
                  <c:v>-2.1756799999999998</c:v>
                </c:pt>
                <c:pt idx="409">
                  <c:v>-2.1381399999999999</c:v>
                </c:pt>
                <c:pt idx="410">
                  <c:v>-2.1642999999999999</c:v>
                </c:pt>
                <c:pt idx="411">
                  <c:v>-2.1374</c:v>
                </c:pt>
                <c:pt idx="412">
                  <c:v>-2.1228199999999999</c:v>
                </c:pt>
                <c:pt idx="413">
                  <c:v>-2.2017600000000002</c:v>
                </c:pt>
                <c:pt idx="414">
                  <c:v>-2.1987999999999999</c:v>
                </c:pt>
                <c:pt idx="415">
                  <c:v>-2.2491599999999998</c:v>
                </c:pt>
                <c:pt idx="416">
                  <c:v>-2.2133400000000001</c:v>
                </c:pt>
                <c:pt idx="417">
                  <c:v>-2.1678199999999999</c:v>
                </c:pt>
                <c:pt idx="418">
                  <c:v>-2.1877400000000002</c:v>
                </c:pt>
                <c:pt idx="419">
                  <c:v>-2.1692200000000001</c:v>
                </c:pt>
                <c:pt idx="420">
                  <c:v>-2.1861000000000002</c:v>
                </c:pt>
                <c:pt idx="421">
                  <c:v>-2.2049399999999997</c:v>
                </c:pt>
                <c:pt idx="422">
                  <c:v>-2.2287600000000003</c:v>
                </c:pt>
                <c:pt idx="423">
                  <c:v>-2.2143000000000002</c:v>
                </c:pt>
                <c:pt idx="424">
                  <c:v>-2.20974</c:v>
                </c:pt>
                <c:pt idx="425">
                  <c:v>-2.2032599999999998</c:v>
                </c:pt>
                <c:pt idx="426">
                  <c:v>-2.2157800000000001</c:v>
                </c:pt>
                <c:pt idx="427">
                  <c:v>-2.2649999999999997</c:v>
                </c:pt>
                <c:pt idx="428">
                  <c:v>-2.2707000000000002</c:v>
                </c:pt>
                <c:pt idx="429">
                  <c:v>-2.27094</c:v>
                </c:pt>
                <c:pt idx="430">
                  <c:v>-2.2362600000000001</c:v>
                </c:pt>
                <c:pt idx="431">
                  <c:v>-2.2033200000000002</c:v>
                </c:pt>
                <c:pt idx="432">
                  <c:v>-2.1912199999999999</c:v>
                </c:pt>
                <c:pt idx="433">
                  <c:v>-2.1806000000000001</c:v>
                </c:pt>
                <c:pt idx="434">
                  <c:v>-2.1560199999999998</c:v>
                </c:pt>
                <c:pt idx="435">
                  <c:v>-2.1198399999999999</c:v>
                </c:pt>
                <c:pt idx="436">
                  <c:v>-2.2208999999999999</c:v>
                </c:pt>
                <c:pt idx="437">
                  <c:v>-2.2117999999999998</c:v>
                </c:pt>
                <c:pt idx="438">
                  <c:v>-2.1651599999999998</c:v>
                </c:pt>
                <c:pt idx="439">
                  <c:v>-2.1686399999999999</c:v>
                </c:pt>
                <c:pt idx="440">
                  <c:v>-2.16228</c:v>
                </c:pt>
                <c:pt idx="441">
                  <c:v>-2.1369199999999999</c:v>
                </c:pt>
                <c:pt idx="442">
                  <c:v>-2.1215999999999999</c:v>
                </c:pt>
                <c:pt idx="443">
                  <c:v>-2.1077400000000002</c:v>
                </c:pt>
                <c:pt idx="444">
                  <c:v>-2.1626599999999998</c:v>
                </c:pt>
                <c:pt idx="445">
                  <c:v>-2.1478200000000003</c:v>
                </c:pt>
                <c:pt idx="446">
                  <c:v>-2.1235600000000003</c:v>
                </c:pt>
                <c:pt idx="447">
                  <c:v>-2.1465000000000001</c:v>
                </c:pt>
                <c:pt idx="448">
                  <c:v>-2.1043399999999997</c:v>
                </c:pt>
                <c:pt idx="449">
                  <c:v>-2.1413799999999998</c:v>
                </c:pt>
                <c:pt idx="450">
                  <c:v>-2.1611799999999999</c:v>
                </c:pt>
                <c:pt idx="451">
                  <c:v>-2.1960199999999999</c:v>
                </c:pt>
                <c:pt idx="452">
                  <c:v>-2.1378200000000001</c:v>
                </c:pt>
                <c:pt idx="453">
                  <c:v>-2.1677</c:v>
                </c:pt>
                <c:pt idx="454">
                  <c:v>-2.2087599999999998</c:v>
                </c:pt>
                <c:pt idx="455">
                  <c:v>-2.1967600000000003</c:v>
                </c:pt>
                <c:pt idx="456">
                  <c:v>-2.21252</c:v>
                </c:pt>
                <c:pt idx="457">
                  <c:v>-2.1898399999999998</c:v>
                </c:pt>
                <c:pt idx="458">
                  <c:v>-2.2121200000000001</c:v>
                </c:pt>
                <c:pt idx="459">
                  <c:v>-2.2418800000000001</c:v>
                </c:pt>
                <c:pt idx="460">
                  <c:v>-2.2322800000000003</c:v>
                </c:pt>
                <c:pt idx="461">
                  <c:v>-2.2397800000000001</c:v>
                </c:pt>
                <c:pt idx="462">
                  <c:v>-2.2473199999999998</c:v>
                </c:pt>
                <c:pt idx="463">
                  <c:v>-2.242</c:v>
                </c:pt>
                <c:pt idx="464">
                  <c:v>-2.2283599999999999</c:v>
                </c:pt>
                <c:pt idx="465">
                  <c:v>-2.2570399999999999</c:v>
                </c:pt>
                <c:pt idx="466">
                  <c:v>-2.2370799999999997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FC-4BB2-AE3D-FDA55DFBB97B}"/>
            </c:ext>
          </c:extLst>
        </c:ser>
        <c:ser>
          <c:idx val="1"/>
          <c:order val="1"/>
          <c:tx>
            <c:strRef>
              <c:f>DHS!$C$1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DHS!$A$2:$A$477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DHS!$C$2:$C$477</c:f>
              <c:numCache>
                <c:formatCode>General</c:formatCode>
                <c:ptCount val="476"/>
                <c:pt idx="0">
                  <c:v>-0.1065826</c:v>
                </c:pt>
                <c:pt idx="1">
                  <c:v>-8.3377000000000007E-2</c:v>
                </c:pt>
                <c:pt idx="2">
                  <c:v>-9.7869800000000007E-3</c:v>
                </c:pt>
                <c:pt idx="3">
                  <c:v>3.9669799999999998E-2</c:v>
                </c:pt>
                <c:pt idx="4">
                  <c:v>-4.23614E-2</c:v>
                </c:pt>
                <c:pt idx="5">
                  <c:v>-6.5878199999999998E-2</c:v>
                </c:pt>
                <c:pt idx="6">
                  <c:v>-6.9082600000000008E-2</c:v>
                </c:pt>
                <c:pt idx="7">
                  <c:v>-4.6267799999999998E-2</c:v>
                </c:pt>
                <c:pt idx="8">
                  <c:v>-6.4980999999999997E-2</c:v>
                </c:pt>
                <c:pt idx="9">
                  <c:v>-9.38446E-2</c:v>
                </c:pt>
                <c:pt idx="10">
                  <c:v>-0.10775459999999999</c:v>
                </c:pt>
                <c:pt idx="11">
                  <c:v>-0.1245086</c:v>
                </c:pt>
                <c:pt idx="12">
                  <c:v>-2.0059199999999999E-2</c:v>
                </c:pt>
                <c:pt idx="13">
                  <c:v>2.8350799999999998E-3</c:v>
                </c:pt>
                <c:pt idx="14">
                  <c:v>5.6857199999999997E-2</c:v>
                </c:pt>
                <c:pt idx="15">
                  <c:v>-0.520096</c:v>
                </c:pt>
                <c:pt idx="16">
                  <c:v>-0.53138799999999997</c:v>
                </c:pt>
                <c:pt idx="17">
                  <c:v>-0.54275200000000001</c:v>
                </c:pt>
                <c:pt idx="18">
                  <c:v>-0.54423599999999994</c:v>
                </c:pt>
                <c:pt idx="19">
                  <c:v>-0.62349600000000005</c:v>
                </c:pt>
                <c:pt idx="20">
                  <c:v>-0.50103399999999998</c:v>
                </c:pt>
                <c:pt idx="21">
                  <c:v>0.19408259999999999</c:v>
                </c:pt>
                <c:pt idx="22">
                  <c:v>9.1311600000000007E-2</c:v>
                </c:pt>
                <c:pt idx="23">
                  <c:v>-1.0836800000000001E-2</c:v>
                </c:pt>
                <c:pt idx="24" formatCode="0.00E+00">
                  <c:v>-2.1667399999999998E-4</c:v>
                </c:pt>
                <c:pt idx="25">
                  <c:v>-1.1422720000000001E-2</c:v>
                </c:pt>
                <c:pt idx="26">
                  <c:v>-7.03704E-2</c:v>
                </c:pt>
                <c:pt idx="27">
                  <c:v>-9.009700000000001E-2</c:v>
                </c:pt>
                <c:pt idx="28">
                  <c:v>-2.2287000000000001E-2</c:v>
                </c:pt>
                <c:pt idx="29">
                  <c:v>1.4041139999999999E-2</c:v>
                </c:pt>
                <c:pt idx="30">
                  <c:v>-1.4981079999999999E-2</c:v>
                </c:pt>
                <c:pt idx="31">
                  <c:v>-3.4149199999999997E-3</c:v>
                </c:pt>
                <c:pt idx="32">
                  <c:v>-5.0201400000000002E-3</c:v>
                </c:pt>
                <c:pt idx="33">
                  <c:v>-5.02166E-2</c:v>
                </c:pt>
                <c:pt idx="34">
                  <c:v>-2.32208E-2</c:v>
                </c:pt>
                <c:pt idx="35">
                  <c:v>-1.099548E-2</c:v>
                </c:pt>
                <c:pt idx="36">
                  <c:v>4.2440800000000001E-2</c:v>
                </c:pt>
                <c:pt idx="37">
                  <c:v>5.3680400000000001E-3</c:v>
                </c:pt>
                <c:pt idx="38" formatCode="0.00E+00">
                  <c:v>-1.3732919999999999E-4</c:v>
                </c:pt>
                <c:pt idx="39">
                  <c:v>-5.8807400000000006E-3</c:v>
                </c:pt>
                <c:pt idx="40">
                  <c:v>-1.6696159999999998E-2</c:v>
                </c:pt>
                <c:pt idx="41">
                  <c:v>9.1216999999999999E-3</c:v>
                </c:pt>
                <c:pt idx="42">
                  <c:v>2.1151800000000002E-2</c:v>
                </c:pt>
                <c:pt idx="43">
                  <c:v>-1.169738E-2</c:v>
                </c:pt>
                <c:pt idx="44">
                  <c:v>1.8728639999999998E-2</c:v>
                </c:pt>
                <c:pt idx="45">
                  <c:v>-2.4810800000000001E-3</c:v>
                </c:pt>
                <c:pt idx="46">
                  <c:v>-4.4821199999999999E-2</c:v>
                </c:pt>
                <c:pt idx="47">
                  <c:v>-3.2870400000000001E-2</c:v>
                </c:pt>
                <c:pt idx="48">
                  <c:v>-7.8573599999999993E-2</c:v>
                </c:pt>
                <c:pt idx="49">
                  <c:v>-1.7013540000000001E-2</c:v>
                </c:pt>
                <c:pt idx="50">
                  <c:v>1.6152960000000001E-2</c:v>
                </c:pt>
                <c:pt idx="51">
                  <c:v>4.1073600000000002E-2</c:v>
                </c:pt>
                <c:pt idx="52">
                  <c:v>-1.252136E-2</c:v>
                </c:pt>
                <c:pt idx="53">
                  <c:v>-0.75146800000000002</c:v>
                </c:pt>
                <c:pt idx="54">
                  <c:v>-4.5414599999999998</c:v>
                </c:pt>
                <c:pt idx="55">
                  <c:v>-0.79146400000000006</c:v>
                </c:pt>
                <c:pt idx="56">
                  <c:v>0.27853600000000001</c:v>
                </c:pt>
                <c:pt idx="57">
                  <c:v>1.838074E-2</c:v>
                </c:pt>
                <c:pt idx="58">
                  <c:v>-0.13376779999999999</c:v>
                </c:pt>
                <c:pt idx="59">
                  <c:v>-0.31146600000000002</c:v>
                </c:pt>
                <c:pt idx="60">
                  <c:v>-0.45451399999999997</c:v>
                </c:pt>
                <c:pt idx="61">
                  <c:v>-0.49216599999999999</c:v>
                </c:pt>
                <c:pt idx="62">
                  <c:v>-0.53810800000000003</c:v>
                </c:pt>
                <c:pt idx="63">
                  <c:v>-0.59404000000000001</c:v>
                </c:pt>
                <c:pt idx="64">
                  <c:v>-0.66114800000000007</c:v>
                </c:pt>
                <c:pt idx="65">
                  <c:v>-0.70044799999999996</c:v>
                </c:pt>
                <c:pt idx="66">
                  <c:v>-0.80080200000000001</c:v>
                </c:pt>
                <c:pt idx="67">
                  <c:v>-0.84732400000000008</c:v>
                </c:pt>
                <c:pt idx="68">
                  <c:v>-0.86404200000000009</c:v>
                </c:pt>
                <c:pt idx="69">
                  <c:v>-0.92333599999999993</c:v>
                </c:pt>
                <c:pt idx="70">
                  <c:v>-1.0416219999999998</c:v>
                </c:pt>
                <c:pt idx="71">
                  <c:v>-1.036618</c:v>
                </c:pt>
                <c:pt idx="72">
                  <c:v>-1.103342</c:v>
                </c:pt>
                <c:pt idx="73">
                  <c:v>-1.133616</c:v>
                </c:pt>
                <c:pt idx="74">
                  <c:v>-1.1931419999999999</c:v>
                </c:pt>
                <c:pt idx="75">
                  <c:v>-1.259512</c:v>
                </c:pt>
                <c:pt idx="76">
                  <c:v>-1.33541</c:v>
                </c:pt>
                <c:pt idx="77">
                  <c:v>-1.365958</c:v>
                </c:pt>
                <c:pt idx="78">
                  <c:v>-1.4493560000000001</c:v>
                </c:pt>
                <c:pt idx="79">
                  <c:v>-1.4431860000000001</c:v>
                </c:pt>
                <c:pt idx="80">
                  <c:v>-1.4961880000000001</c:v>
                </c:pt>
                <c:pt idx="81">
                  <c:v>-1.5474399999999999</c:v>
                </c:pt>
                <c:pt idx="82">
                  <c:v>-1.5838100000000002</c:v>
                </c:pt>
                <c:pt idx="83">
                  <c:v>-1.5577920000000001</c:v>
                </c:pt>
                <c:pt idx="84">
                  <c:v>-1.5900180000000002</c:v>
                </c:pt>
                <c:pt idx="85">
                  <c:v>-1.60029</c:v>
                </c:pt>
                <c:pt idx="86">
                  <c:v>-1.6517360000000001</c:v>
                </c:pt>
                <c:pt idx="87">
                  <c:v>-1.729708</c:v>
                </c:pt>
                <c:pt idx="88">
                  <c:v>-1.7388459999999999</c:v>
                </c:pt>
                <c:pt idx="89">
                  <c:v>-1.7726780000000002</c:v>
                </c:pt>
                <c:pt idx="90">
                  <c:v>-1.792246</c:v>
                </c:pt>
                <c:pt idx="91">
                  <c:v>-1.7518959999999999</c:v>
                </c:pt>
                <c:pt idx="92">
                  <c:v>-1.8177160000000001</c:v>
                </c:pt>
                <c:pt idx="93">
                  <c:v>-1.8455660000000003</c:v>
                </c:pt>
                <c:pt idx="94">
                  <c:v>-1.8624420000000002</c:v>
                </c:pt>
                <c:pt idx="95">
                  <c:v>-1.8588100000000001</c:v>
                </c:pt>
                <c:pt idx="96">
                  <c:v>-1.926388</c:v>
                </c:pt>
                <c:pt idx="97">
                  <c:v>-1.9542380000000001</c:v>
                </c:pt>
                <c:pt idx="98">
                  <c:v>-2.0137</c:v>
                </c:pt>
                <c:pt idx="99">
                  <c:v>-2.0091600000000001</c:v>
                </c:pt>
                <c:pt idx="100">
                  <c:v>-2.0230199999999998</c:v>
                </c:pt>
                <c:pt idx="101">
                  <c:v>-2.0473600000000003</c:v>
                </c:pt>
                <c:pt idx="102">
                  <c:v>-2.0444400000000003</c:v>
                </c:pt>
                <c:pt idx="103">
                  <c:v>-2.07362</c:v>
                </c:pt>
                <c:pt idx="104">
                  <c:v>-2.1322800000000002</c:v>
                </c:pt>
                <c:pt idx="105">
                  <c:v>-2.1273599999999999</c:v>
                </c:pt>
                <c:pt idx="106">
                  <c:v>-2.1475599999999999</c:v>
                </c:pt>
                <c:pt idx="107">
                  <c:v>-2.2123599999999999</c:v>
                </c:pt>
                <c:pt idx="108">
                  <c:v>-2.2190400000000001</c:v>
                </c:pt>
                <c:pt idx="109">
                  <c:v>-2.1777199999999999</c:v>
                </c:pt>
                <c:pt idx="110">
                  <c:v>-2.2437</c:v>
                </c:pt>
                <c:pt idx="111">
                  <c:v>-2.2295199999999999</c:v>
                </c:pt>
                <c:pt idx="112">
                  <c:v>-2.25326</c:v>
                </c:pt>
                <c:pt idx="113">
                  <c:v>-2.2957999999999998</c:v>
                </c:pt>
                <c:pt idx="114">
                  <c:v>-2.2578</c:v>
                </c:pt>
                <c:pt idx="115">
                  <c:v>-2.2837399999999999</c:v>
                </c:pt>
                <c:pt idx="116">
                  <c:v>-2.3081800000000001</c:v>
                </c:pt>
                <c:pt idx="117">
                  <c:v>-2.3505600000000002</c:v>
                </c:pt>
                <c:pt idx="118">
                  <c:v>-2.3650600000000002</c:v>
                </c:pt>
                <c:pt idx="119">
                  <c:v>-2.3170200000000003</c:v>
                </c:pt>
                <c:pt idx="120">
                  <c:v>-2.4039600000000001</c:v>
                </c:pt>
                <c:pt idx="121">
                  <c:v>-2.36564</c:v>
                </c:pt>
                <c:pt idx="122">
                  <c:v>-2.3841200000000002</c:v>
                </c:pt>
                <c:pt idx="123">
                  <c:v>-2.4449800000000002</c:v>
                </c:pt>
                <c:pt idx="124">
                  <c:v>-2.4899399999999998</c:v>
                </c:pt>
                <c:pt idx="125">
                  <c:v>-2.51552</c:v>
                </c:pt>
                <c:pt idx="126">
                  <c:v>-2.4526399999999997</c:v>
                </c:pt>
                <c:pt idx="127">
                  <c:v>-2.48272</c:v>
                </c:pt>
                <c:pt idx="128">
                  <c:v>-2.5320799999999997</c:v>
                </c:pt>
                <c:pt idx="129">
                  <c:v>-2.4658799999999998</c:v>
                </c:pt>
                <c:pt idx="130">
                  <c:v>-2.4172000000000002</c:v>
                </c:pt>
                <c:pt idx="131">
                  <c:v>-2.5042400000000002</c:v>
                </c:pt>
                <c:pt idx="132">
                  <c:v>-2.5598199999999998</c:v>
                </c:pt>
                <c:pt idx="133">
                  <c:v>-2.5552999999999999</c:v>
                </c:pt>
                <c:pt idx="134">
                  <c:v>-2.5580600000000002</c:v>
                </c:pt>
                <c:pt idx="135">
                  <c:v>-2.5556399999999999</c:v>
                </c:pt>
                <c:pt idx="136">
                  <c:v>-2.6085799999999999</c:v>
                </c:pt>
                <c:pt idx="137">
                  <c:v>-2.7013400000000001</c:v>
                </c:pt>
                <c:pt idx="138">
                  <c:v>-2.6477200000000001</c:v>
                </c:pt>
                <c:pt idx="139">
                  <c:v>-2.6703000000000001</c:v>
                </c:pt>
                <c:pt idx="140">
                  <c:v>-2.6243600000000002</c:v>
                </c:pt>
                <c:pt idx="141">
                  <c:v>-2.70248</c:v>
                </c:pt>
                <c:pt idx="142">
                  <c:v>-2.7383800000000003</c:v>
                </c:pt>
                <c:pt idx="143">
                  <c:v>-2.7452999999999999</c:v>
                </c:pt>
                <c:pt idx="144">
                  <c:v>-2.7205599999999999</c:v>
                </c:pt>
                <c:pt idx="145">
                  <c:v>-2.71584</c:v>
                </c:pt>
                <c:pt idx="146">
                  <c:v>-2.7292800000000002</c:v>
                </c:pt>
                <c:pt idx="147">
                  <c:v>-2.7637</c:v>
                </c:pt>
                <c:pt idx="148">
                  <c:v>-2.6698599999999999</c:v>
                </c:pt>
                <c:pt idx="149">
                  <c:v>-2.7058</c:v>
                </c:pt>
                <c:pt idx="150">
                  <c:v>-2.72756</c:v>
                </c:pt>
                <c:pt idx="151">
                  <c:v>-2.7517800000000001</c:v>
                </c:pt>
                <c:pt idx="152">
                  <c:v>-2.7938000000000001</c:v>
                </c:pt>
                <c:pt idx="153">
                  <c:v>-2.78572</c:v>
                </c:pt>
                <c:pt idx="154">
                  <c:v>-2.8376799999999998</c:v>
                </c:pt>
                <c:pt idx="155">
                  <c:v>-2.8624800000000001</c:v>
                </c:pt>
                <c:pt idx="156">
                  <c:v>-2.8529599999999999</c:v>
                </c:pt>
                <c:pt idx="157">
                  <c:v>-2.8517399999999999</c:v>
                </c:pt>
                <c:pt idx="158">
                  <c:v>-2.8568600000000002</c:v>
                </c:pt>
                <c:pt idx="159">
                  <c:v>-2.8042799999999999</c:v>
                </c:pt>
                <c:pt idx="160">
                  <c:v>-2.7949000000000002</c:v>
                </c:pt>
                <c:pt idx="161">
                  <c:v>-2.83982</c:v>
                </c:pt>
                <c:pt idx="162">
                  <c:v>-2.8537600000000003</c:v>
                </c:pt>
                <c:pt idx="163">
                  <c:v>-2.8393199999999998</c:v>
                </c:pt>
                <c:pt idx="164">
                  <c:v>-2.8487800000000001</c:v>
                </c:pt>
                <c:pt idx="165">
                  <c:v>-2.87174</c:v>
                </c:pt>
                <c:pt idx="166">
                  <c:v>-2.8796600000000003</c:v>
                </c:pt>
                <c:pt idx="167">
                  <c:v>-2.9036200000000001</c:v>
                </c:pt>
                <c:pt idx="168">
                  <c:v>-2.9298200000000003</c:v>
                </c:pt>
                <c:pt idx="169">
                  <c:v>-2.8820600000000001</c:v>
                </c:pt>
                <c:pt idx="170">
                  <c:v>-2.9230200000000002</c:v>
                </c:pt>
                <c:pt idx="171">
                  <c:v>-3.0191600000000003</c:v>
                </c:pt>
                <c:pt idx="172">
                  <c:v>-3.0869399999999998</c:v>
                </c:pt>
                <c:pt idx="173">
                  <c:v>-3.0331800000000002</c:v>
                </c:pt>
                <c:pt idx="174">
                  <c:v>-2.40482</c:v>
                </c:pt>
                <c:pt idx="175">
                  <c:v>-2.6950600000000002</c:v>
                </c:pt>
                <c:pt idx="176">
                  <c:v>-2.7415799999999999</c:v>
                </c:pt>
                <c:pt idx="177">
                  <c:v>-2.7413400000000001</c:v>
                </c:pt>
                <c:pt idx="178">
                  <c:v>-2.7501799999999998</c:v>
                </c:pt>
                <c:pt idx="179">
                  <c:v>-2.7488800000000002</c:v>
                </c:pt>
                <c:pt idx="180">
                  <c:v>-2.6591999999999998</c:v>
                </c:pt>
                <c:pt idx="181">
                  <c:v>-2.60486</c:v>
                </c:pt>
                <c:pt idx="182">
                  <c:v>-2.6107199999999997</c:v>
                </c:pt>
                <c:pt idx="183">
                  <c:v>-2.5867399999999998</c:v>
                </c:pt>
                <c:pt idx="184">
                  <c:v>-2.5172400000000001</c:v>
                </c:pt>
                <c:pt idx="185">
                  <c:v>-2.5271999999999997</c:v>
                </c:pt>
                <c:pt idx="186">
                  <c:v>-2.5127800000000002</c:v>
                </c:pt>
                <c:pt idx="187">
                  <c:v>-2.4974400000000001</c:v>
                </c:pt>
                <c:pt idx="188">
                  <c:v>-2.5640000000000001</c:v>
                </c:pt>
                <c:pt idx="189">
                  <c:v>-2.5038399999999998</c:v>
                </c:pt>
                <c:pt idx="190">
                  <c:v>-2.4630999999999998</c:v>
                </c:pt>
                <c:pt idx="191">
                  <c:v>-2.4470400000000003</c:v>
                </c:pt>
                <c:pt idx="192">
                  <c:v>-2.4274800000000001</c:v>
                </c:pt>
                <c:pt idx="193">
                  <c:v>-2.5245799999999998</c:v>
                </c:pt>
                <c:pt idx="194">
                  <c:v>-2.3585799999999999</c:v>
                </c:pt>
                <c:pt idx="195">
                  <c:v>-2.3745799999999999</c:v>
                </c:pt>
                <c:pt idx="196">
                  <c:v>-2.3713799999999998</c:v>
                </c:pt>
                <c:pt idx="197">
                  <c:v>-2.32498</c:v>
                </c:pt>
                <c:pt idx="198">
                  <c:v>-2.3875599999999997</c:v>
                </c:pt>
                <c:pt idx="199">
                  <c:v>-2.4272400000000003</c:v>
                </c:pt>
                <c:pt idx="200">
                  <c:v>-2.3692799999999998</c:v>
                </c:pt>
                <c:pt idx="201">
                  <c:v>-2.3557200000000003</c:v>
                </c:pt>
                <c:pt idx="202">
                  <c:v>-2.3524799999999999</c:v>
                </c:pt>
                <c:pt idx="203">
                  <c:v>-2.35026</c:v>
                </c:pt>
                <c:pt idx="204">
                  <c:v>-2.3721199999999998</c:v>
                </c:pt>
                <c:pt idx="205">
                  <c:v>-2.3851</c:v>
                </c:pt>
                <c:pt idx="206">
                  <c:v>-2.4457599999999999</c:v>
                </c:pt>
                <c:pt idx="207">
                  <c:v>-2.36904</c:v>
                </c:pt>
                <c:pt idx="208">
                  <c:v>-2.2876400000000001</c:v>
                </c:pt>
                <c:pt idx="209">
                  <c:v>-2.3035399999999999</c:v>
                </c:pt>
                <c:pt idx="210">
                  <c:v>-2.2482199999999999</c:v>
                </c:pt>
                <c:pt idx="211">
                  <c:v>-2.2913799999999998</c:v>
                </c:pt>
                <c:pt idx="212">
                  <c:v>-2.2804200000000003</c:v>
                </c:pt>
                <c:pt idx="213">
                  <c:v>-2.3085</c:v>
                </c:pt>
                <c:pt idx="214">
                  <c:v>-2.23706</c:v>
                </c:pt>
                <c:pt idx="215">
                  <c:v>-2.2478000000000002</c:v>
                </c:pt>
                <c:pt idx="216">
                  <c:v>-2.2331399999999997</c:v>
                </c:pt>
                <c:pt idx="217">
                  <c:v>-2.2251799999999999</c:v>
                </c:pt>
                <c:pt idx="218">
                  <c:v>-2.25698</c:v>
                </c:pt>
                <c:pt idx="219">
                  <c:v>-2.2638400000000001</c:v>
                </c:pt>
                <c:pt idx="220">
                  <c:v>-2.1932999999999998</c:v>
                </c:pt>
                <c:pt idx="221">
                  <c:v>-2.17116</c:v>
                </c:pt>
                <c:pt idx="222">
                  <c:v>-2.1643999999999997</c:v>
                </c:pt>
                <c:pt idx="223">
                  <c:v>-2.1983000000000001</c:v>
                </c:pt>
                <c:pt idx="224">
                  <c:v>-2.1932200000000002</c:v>
                </c:pt>
                <c:pt idx="225">
                  <c:v>-2.1762199999999998</c:v>
                </c:pt>
                <c:pt idx="226">
                  <c:v>-2.1960000000000002</c:v>
                </c:pt>
                <c:pt idx="227">
                  <c:v>-2.1961599999999999</c:v>
                </c:pt>
                <c:pt idx="228">
                  <c:v>-2.1765400000000001</c:v>
                </c:pt>
                <c:pt idx="229">
                  <c:v>-2.1664599999999998</c:v>
                </c:pt>
                <c:pt idx="230">
                  <c:v>-2.1257600000000001</c:v>
                </c:pt>
                <c:pt idx="231">
                  <c:v>-2.0756799999999997</c:v>
                </c:pt>
                <c:pt idx="232">
                  <c:v>-2.0913200000000001</c:v>
                </c:pt>
                <c:pt idx="233">
                  <c:v>-2.1127799999999999</c:v>
                </c:pt>
                <c:pt idx="234">
                  <c:v>-2.08392</c:v>
                </c:pt>
                <c:pt idx="235">
                  <c:v>-2.1221199999999998</c:v>
                </c:pt>
                <c:pt idx="236">
                  <c:v>-2.0930200000000001</c:v>
                </c:pt>
                <c:pt idx="237">
                  <c:v>-2.12486</c:v>
                </c:pt>
                <c:pt idx="238">
                  <c:v>-2.09084</c:v>
                </c:pt>
                <c:pt idx="239">
                  <c:v>-2.0695000000000001</c:v>
                </c:pt>
                <c:pt idx="240">
                  <c:v>-2.0428000000000002</c:v>
                </c:pt>
                <c:pt idx="241">
                  <c:v>-2.0726</c:v>
                </c:pt>
                <c:pt idx="242">
                  <c:v>-2.0295800000000002</c:v>
                </c:pt>
                <c:pt idx="243">
                  <c:v>-2.0619000000000001</c:v>
                </c:pt>
                <c:pt idx="244">
                  <c:v>-2.0347400000000002</c:v>
                </c:pt>
                <c:pt idx="245">
                  <c:v>-2.01546</c:v>
                </c:pt>
                <c:pt idx="246">
                  <c:v>-1.9568940000000001</c:v>
                </c:pt>
                <c:pt idx="247">
                  <c:v>-1.994278</c:v>
                </c:pt>
                <c:pt idx="248">
                  <c:v>-2.00048</c:v>
                </c:pt>
                <c:pt idx="249">
                  <c:v>-2.0209999999999999</c:v>
                </c:pt>
                <c:pt idx="250">
                  <c:v>-1.96506</c:v>
                </c:pt>
                <c:pt idx="251">
                  <c:v>-1.9581459999999999</c:v>
                </c:pt>
                <c:pt idx="252">
                  <c:v>-2.0484599999999999</c:v>
                </c:pt>
                <c:pt idx="253">
                  <c:v>-2.00318</c:v>
                </c:pt>
                <c:pt idx="254">
                  <c:v>-2.0028999999999999</c:v>
                </c:pt>
                <c:pt idx="255">
                  <c:v>-1.9479099999999998</c:v>
                </c:pt>
                <c:pt idx="256">
                  <c:v>-1.9541599999999999</c:v>
                </c:pt>
                <c:pt idx="257">
                  <c:v>-1.941854</c:v>
                </c:pt>
                <c:pt idx="258">
                  <c:v>-1.9430640000000001</c:v>
                </c:pt>
                <c:pt idx="259">
                  <c:v>-1.9592020000000001</c:v>
                </c:pt>
                <c:pt idx="260">
                  <c:v>-1.955368</c:v>
                </c:pt>
                <c:pt idx="261">
                  <c:v>-1.9743140000000001</c:v>
                </c:pt>
                <c:pt idx="262">
                  <c:v>-1.9456820000000001</c:v>
                </c:pt>
                <c:pt idx="263">
                  <c:v>-1.918534</c:v>
                </c:pt>
                <c:pt idx="264">
                  <c:v>-1.92283</c:v>
                </c:pt>
                <c:pt idx="265">
                  <c:v>-1.8888459999999998</c:v>
                </c:pt>
                <c:pt idx="266">
                  <c:v>-1.948458</c:v>
                </c:pt>
                <c:pt idx="267">
                  <c:v>-1.900882</c:v>
                </c:pt>
                <c:pt idx="268">
                  <c:v>-1.8652920000000002</c:v>
                </c:pt>
                <c:pt idx="269">
                  <c:v>-1.8471280000000001</c:v>
                </c:pt>
                <c:pt idx="270">
                  <c:v>-1.8436499999999998</c:v>
                </c:pt>
                <c:pt idx="271">
                  <c:v>-1.8271280000000001</c:v>
                </c:pt>
                <c:pt idx="272">
                  <c:v>-1.8753699999999998</c:v>
                </c:pt>
                <c:pt idx="273">
                  <c:v>-1.9036899999999999</c:v>
                </c:pt>
                <c:pt idx="274">
                  <c:v>-1.8701760000000001</c:v>
                </c:pt>
                <c:pt idx="275">
                  <c:v>-1.8865020000000001</c:v>
                </c:pt>
                <c:pt idx="276">
                  <c:v>-1.9414639999999999</c:v>
                </c:pt>
                <c:pt idx="277">
                  <c:v>-1.9054099999999998</c:v>
                </c:pt>
                <c:pt idx="278">
                  <c:v>-1.8406040000000001</c:v>
                </c:pt>
                <c:pt idx="279">
                  <c:v>-1.8256799999999997</c:v>
                </c:pt>
                <c:pt idx="280">
                  <c:v>-1.8187719999999998</c:v>
                </c:pt>
                <c:pt idx="281">
                  <c:v>-1.8224019999999999</c:v>
                </c:pt>
                <c:pt idx="282">
                  <c:v>-1.837442</c:v>
                </c:pt>
                <c:pt idx="283">
                  <c:v>-1.8438880000000002</c:v>
                </c:pt>
                <c:pt idx="284">
                  <c:v>-1.828414</c:v>
                </c:pt>
                <c:pt idx="285">
                  <c:v>-1.823922</c:v>
                </c:pt>
                <c:pt idx="286">
                  <c:v>-1.8320519999999998</c:v>
                </c:pt>
                <c:pt idx="287">
                  <c:v>-1.808616</c:v>
                </c:pt>
                <c:pt idx="288">
                  <c:v>-1.8664280000000002</c:v>
                </c:pt>
                <c:pt idx="289">
                  <c:v>-1.790176</c:v>
                </c:pt>
                <c:pt idx="290">
                  <c:v>-1.8213899999999998</c:v>
                </c:pt>
                <c:pt idx="291">
                  <c:v>-1.8452179999999998</c:v>
                </c:pt>
                <c:pt idx="292">
                  <c:v>-1.8304099999999999</c:v>
                </c:pt>
                <c:pt idx="293">
                  <c:v>-1.8416599999999999</c:v>
                </c:pt>
                <c:pt idx="294">
                  <c:v>-1.7913840000000001</c:v>
                </c:pt>
                <c:pt idx="295">
                  <c:v>-1.792208</c:v>
                </c:pt>
                <c:pt idx="296">
                  <c:v>-1.8094319999999999</c:v>
                </c:pt>
                <c:pt idx="297">
                  <c:v>-1.800138</c:v>
                </c:pt>
                <c:pt idx="298">
                  <c:v>-1.807132</c:v>
                </c:pt>
                <c:pt idx="299">
                  <c:v>-1.7520119999999999</c:v>
                </c:pt>
                <c:pt idx="300">
                  <c:v>-1.8108799999999998</c:v>
                </c:pt>
                <c:pt idx="301">
                  <c:v>-1.825564</c:v>
                </c:pt>
                <c:pt idx="302">
                  <c:v>-1.8141580000000002</c:v>
                </c:pt>
                <c:pt idx="303">
                  <c:v>-1.7831459999999999</c:v>
                </c:pt>
                <c:pt idx="304">
                  <c:v>-1.774276</c:v>
                </c:pt>
                <c:pt idx="305">
                  <c:v>-1.7810700000000002</c:v>
                </c:pt>
                <c:pt idx="306">
                  <c:v>-1.8274380000000001</c:v>
                </c:pt>
                <c:pt idx="307">
                  <c:v>-1.8643959999999999</c:v>
                </c:pt>
                <c:pt idx="308">
                  <c:v>-1.8381799999999999</c:v>
                </c:pt>
                <c:pt idx="309">
                  <c:v>-1.8153279999999998</c:v>
                </c:pt>
                <c:pt idx="310">
                  <c:v>-1.8228300000000002</c:v>
                </c:pt>
                <c:pt idx="311">
                  <c:v>-1.8262659999999999</c:v>
                </c:pt>
                <c:pt idx="312">
                  <c:v>-1.8223600000000002</c:v>
                </c:pt>
                <c:pt idx="313">
                  <c:v>-1.79592</c:v>
                </c:pt>
                <c:pt idx="314">
                  <c:v>-1.836544</c:v>
                </c:pt>
                <c:pt idx="315">
                  <c:v>-1.80701</c:v>
                </c:pt>
                <c:pt idx="316">
                  <c:v>-1.7612700000000001</c:v>
                </c:pt>
                <c:pt idx="317">
                  <c:v>-1.8044339999999999</c:v>
                </c:pt>
                <c:pt idx="318">
                  <c:v>-1.7754059999999998</c:v>
                </c:pt>
                <c:pt idx="319">
                  <c:v>-1.7065819999999998</c:v>
                </c:pt>
                <c:pt idx="320">
                  <c:v>-1.7047460000000001</c:v>
                </c:pt>
                <c:pt idx="321">
                  <c:v>-1.7304480000000002</c:v>
                </c:pt>
                <c:pt idx="322">
                  <c:v>-1.7340420000000001</c:v>
                </c:pt>
                <c:pt idx="323">
                  <c:v>-1.6691199999999999</c:v>
                </c:pt>
                <c:pt idx="324">
                  <c:v>-1.680722</c:v>
                </c:pt>
                <c:pt idx="325">
                  <c:v>-1.699746</c:v>
                </c:pt>
                <c:pt idx="326">
                  <c:v>-1.6752899999999999</c:v>
                </c:pt>
                <c:pt idx="327">
                  <c:v>-1.666226</c:v>
                </c:pt>
                <c:pt idx="328">
                  <c:v>-1.74213</c:v>
                </c:pt>
                <c:pt idx="329">
                  <c:v>-1.6717379999999999</c:v>
                </c:pt>
                <c:pt idx="330">
                  <c:v>-1.6715060000000002</c:v>
                </c:pt>
                <c:pt idx="331">
                  <c:v>-1.636814</c:v>
                </c:pt>
                <c:pt idx="332">
                  <c:v>-1.719784</c:v>
                </c:pt>
                <c:pt idx="333">
                  <c:v>-1.7369720000000002</c:v>
                </c:pt>
                <c:pt idx="334">
                  <c:v>-1.6930260000000001</c:v>
                </c:pt>
                <c:pt idx="335">
                  <c:v>-1.7241599999999999</c:v>
                </c:pt>
                <c:pt idx="336">
                  <c:v>-1.7514679999999998</c:v>
                </c:pt>
                <c:pt idx="337">
                  <c:v>-1.7380279999999999</c:v>
                </c:pt>
                <c:pt idx="338">
                  <c:v>-1.753574</c:v>
                </c:pt>
                <c:pt idx="339">
                  <c:v>-1.6975979999999999</c:v>
                </c:pt>
                <c:pt idx="340">
                  <c:v>-1.6986479999999999</c:v>
                </c:pt>
                <c:pt idx="341">
                  <c:v>-1.686466</c:v>
                </c:pt>
                <c:pt idx="342">
                  <c:v>-1.6517360000000001</c:v>
                </c:pt>
                <c:pt idx="343">
                  <c:v>-1.7035360000000002</c:v>
                </c:pt>
                <c:pt idx="344">
                  <c:v>-1.70123</c:v>
                </c:pt>
                <c:pt idx="345">
                  <c:v>-1.681192</c:v>
                </c:pt>
                <c:pt idx="346">
                  <c:v>-1.6933800000000001</c:v>
                </c:pt>
                <c:pt idx="347">
                  <c:v>-1.6930260000000001</c:v>
                </c:pt>
                <c:pt idx="348">
                  <c:v>-1.6939240000000002</c:v>
                </c:pt>
                <c:pt idx="349">
                  <c:v>-1.6891200000000002</c:v>
                </c:pt>
                <c:pt idx="350">
                  <c:v>-1.7103300000000001</c:v>
                </c:pt>
                <c:pt idx="351">
                  <c:v>-1.6796659999999999</c:v>
                </c:pt>
                <c:pt idx="352">
                  <c:v>-1.7108000000000001</c:v>
                </c:pt>
                <c:pt idx="353">
                  <c:v>-1.7248999999999999</c:v>
                </c:pt>
                <c:pt idx="354">
                  <c:v>-1.7339259999999999</c:v>
                </c:pt>
                <c:pt idx="355">
                  <c:v>-1.7322060000000001</c:v>
                </c:pt>
                <c:pt idx="356">
                  <c:v>-1.7098600000000002</c:v>
                </c:pt>
                <c:pt idx="357">
                  <c:v>-1.7262660000000001</c:v>
                </c:pt>
                <c:pt idx="358">
                  <c:v>-1.6994359999999999</c:v>
                </c:pt>
                <c:pt idx="359">
                  <c:v>-1.7201379999999999</c:v>
                </c:pt>
                <c:pt idx="360">
                  <c:v>-1.733652</c:v>
                </c:pt>
                <c:pt idx="361">
                  <c:v>-1.7339639999999998</c:v>
                </c:pt>
                <c:pt idx="362">
                  <c:v>-1.5997460000000001</c:v>
                </c:pt>
                <c:pt idx="363">
                  <c:v>-1.729746</c:v>
                </c:pt>
                <c:pt idx="364">
                  <c:v>-1.6701760000000001</c:v>
                </c:pt>
                <c:pt idx="365">
                  <c:v>-1.6429480000000001</c:v>
                </c:pt>
                <c:pt idx="366">
                  <c:v>-1.6242760000000001</c:v>
                </c:pt>
                <c:pt idx="367">
                  <c:v>-1.6497459999999999</c:v>
                </c:pt>
                <c:pt idx="368">
                  <c:v>-1.6738499999999998</c:v>
                </c:pt>
                <c:pt idx="369">
                  <c:v>-1.685098</c:v>
                </c:pt>
                <c:pt idx="370">
                  <c:v>-1.665098</c:v>
                </c:pt>
                <c:pt idx="371">
                  <c:v>-1.6539639999999998</c:v>
                </c:pt>
                <c:pt idx="372">
                  <c:v>-1.66326</c:v>
                </c:pt>
                <c:pt idx="373">
                  <c:v>-1.6856040000000001</c:v>
                </c:pt>
                <c:pt idx="374">
                  <c:v>-1.6904080000000001</c:v>
                </c:pt>
                <c:pt idx="375">
                  <c:v>-1.6150980000000001</c:v>
                </c:pt>
                <c:pt idx="376">
                  <c:v>-1.6427520000000002</c:v>
                </c:pt>
                <c:pt idx="377">
                  <c:v>-1.6074439999999999</c:v>
                </c:pt>
                <c:pt idx="378">
                  <c:v>-1.8274819999999998</c:v>
                </c:pt>
                <c:pt idx="379">
                  <c:v>-1.968844</c:v>
                </c:pt>
                <c:pt idx="380">
                  <c:v>-1.98533</c:v>
                </c:pt>
                <c:pt idx="381">
                  <c:v>-1.2751379999999999</c:v>
                </c:pt>
                <c:pt idx="382">
                  <c:v>-1.539512</c:v>
                </c:pt>
                <c:pt idx="383">
                  <c:v>-1.6638459999999999</c:v>
                </c:pt>
                <c:pt idx="384">
                  <c:v>-1.5949800000000001</c:v>
                </c:pt>
                <c:pt idx="385">
                  <c:v>-1.6150179999999998</c:v>
                </c:pt>
                <c:pt idx="386">
                  <c:v>-1.6916599999999999</c:v>
                </c:pt>
                <c:pt idx="387">
                  <c:v>-1.6472439999999999</c:v>
                </c:pt>
                <c:pt idx="388">
                  <c:v>-1.6688079999999998</c:v>
                </c:pt>
                <c:pt idx="389">
                  <c:v>-1.47756</c:v>
                </c:pt>
                <c:pt idx="390">
                  <c:v>-1.6093959999999998</c:v>
                </c:pt>
                <c:pt idx="391">
                  <c:v>-1.7534939999999999</c:v>
                </c:pt>
                <c:pt idx="392">
                  <c:v>-1.7909579999999998</c:v>
                </c:pt>
                <c:pt idx="393">
                  <c:v>-1.947794</c:v>
                </c:pt>
                <c:pt idx="394">
                  <c:v>-1.6676359999999999</c:v>
                </c:pt>
                <c:pt idx="395">
                  <c:v>-1.6482199999999998</c:v>
                </c:pt>
                <c:pt idx="396">
                  <c:v>-1.6123619999999999</c:v>
                </c:pt>
                <c:pt idx="397">
                  <c:v>-1.6053679999999999</c:v>
                </c:pt>
                <c:pt idx="398">
                  <c:v>-1.6092379999999999</c:v>
                </c:pt>
                <c:pt idx="399">
                  <c:v>-1.598184</c:v>
                </c:pt>
                <c:pt idx="400">
                  <c:v>-1.68967</c:v>
                </c:pt>
                <c:pt idx="401">
                  <c:v>-1.6705300000000001</c:v>
                </c:pt>
                <c:pt idx="402">
                  <c:v>-1.6888459999999998</c:v>
                </c:pt>
                <c:pt idx="403">
                  <c:v>-1.624784</c:v>
                </c:pt>
                <c:pt idx="404">
                  <c:v>-1.580918</c:v>
                </c:pt>
                <c:pt idx="405">
                  <c:v>-1.5885339999999999</c:v>
                </c:pt>
                <c:pt idx="406">
                  <c:v>-1.66279</c:v>
                </c:pt>
                <c:pt idx="407">
                  <c:v>-1.6263100000000001</c:v>
                </c:pt>
                <c:pt idx="408">
                  <c:v>-1.618026</c:v>
                </c:pt>
                <c:pt idx="409">
                  <c:v>-1.6275980000000001</c:v>
                </c:pt>
                <c:pt idx="410">
                  <c:v>-1.6617760000000001</c:v>
                </c:pt>
                <c:pt idx="411">
                  <c:v>-1.747128</c:v>
                </c:pt>
                <c:pt idx="412">
                  <c:v>-1.683494</c:v>
                </c:pt>
                <c:pt idx="413">
                  <c:v>-1.610134</c:v>
                </c:pt>
                <c:pt idx="414">
                  <c:v>-1.6436499999999998</c:v>
                </c:pt>
                <c:pt idx="415">
                  <c:v>-1.6561119999999998</c:v>
                </c:pt>
                <c:pt idx="416">
                  <c:v>-1.63826</c:v>
                </c:pt>
                <c:pt idx="417">
                  <c:v>-1.683848</c:v>
                </c:pt>
                <c:pt idx="418">
                  <c:v>-1.6753319999999998</c:v>
                </c:pt>
                <c:pt idx="419">
                  <c:v>-1.6651399999999998</c:v>
                </c:pt>
                <c:pt idx="420">
                  <c:v>-1.694358</c:v>
                </c:pt>
                <c:pt idx="421">
                  <c:v>-1.631192</c:v>
                </c:pt>
                <c:pt idx="422">
                  <c:v>-1.6106419999999999</c:v>
                </c:pt>
                <c:pt idx="423">
                  <c:v>-1.6146699999999998</c:v>
                </c:pt>
                <c:pt idx="424">
                  <c:v>-1.6056859999999999</c:v>
                </c:pt>
                <c:pt idx="425">
                  <c:v>-1.6390419999999999</c:v>
                </c:pt>
                <c:pt idx="426">
                  <c:v>-1.553226</c:v>
                </c:pt>
                <c:pt idx="427">
                  <c:v>-1.57037</c:v>
                </c:pt>
                <c:pt idx="428">
                  <c:v>-1.5839639999999999</c:v>
                </c:pt>
                <c:pt idx="429">
                  <c:v>-1.5996299999999999</c:v>
                </c:pt>
                <c:pt idx="430">
                  <c:v>-1.6334199999999999</c:v>
                </c:pt>
                <c:pt idx="431">
                  <c:v>-1.6192360000000001</c:v>
                </c:pt>
                <c:pt idx="432">
                  <c:v>-1.608304</c:v>
                </c:pt>
                <c:pt idx="433">
                  <c:v>-1.6109960000000001</c:v>
                </c:pt>
                <c:pt idx="434">
                  <c:v>-1.5709199999999999</c:v>
                </c:pt>
                <c:pt idx="435">
                  <c:v>-1.6275600000000001</c:v>
                </c:pt>
                <c:pt idx="436">
                  <c:v>-1.6876380000000002</c:v>
                </c:pt>
                <c:pt idx="437">
                  <c:v>-1.6402920000000001</c:v>
                </c:pt>
                <c:pt idx="438">
                  <c:v>-1.649472</c:v>
                </c:pt>
                <c:pt idx="439">
                  <c:v>-1.6075159999999999</c:v>
                </c:pt>
                <c:pt idx="440">
                  <c:v>-1.583224</c:v>
                </c:pt>
                <c:pt idx="441">
                  <c:v>-1.6430260000000001</c:v>
                </c:pt>
                <c:pt idx="442">
                  <c:v>-1.5544340000000001</c:v>
                </c:pt>
                <c:pt idx="443">
                  <c:v>-1.6495080000000002</c:v>
                </c:pt>
                <c:pt idx="444">
                  <c:v>-1.6100180000000002</c:v>
                </c:pt>
                <c:pt idx="445">
                  <c:v>-1.6478300000000001</c:v>
                </c:pt>
                <c:pt idx="446">
                  <c:v>-1.628342</c:v>
                </c:pt>
                <c:pt idx="447">
                  <c:v>-1.6774020000000001</c:v>
                </c:pt>
                <c:pt idx="448">
                  <c:v>-1.6093540000000002</c:v>
                </c:pt>
                <c:pt idx="449">
                  <c:v>-1.6411100000000001</c:v>
                </c:pt>
                <c:pt idx="450">
                  <c:v>-1.6476780000000002</c:v>
                </c:pt>
                <c:pt idx="451">
                  <c:v>-1.646774</c:v>
                </c:pt>
                <c:pt idx="452">
                  <c:v>-1.6352139999999999</c:v>
                </c:pt>
                <c:pt idx="453">
                  <c:v>-1.659664</c:v>
                </c:pt>
                <c:pt idx="454">
                  <c:v>-1.70123</c:v>
                </c:pt>
                <c:pt idx="455">
                  <c:v>-1.6704080000000001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3FC-4BB2-AE3D-FDA55DFBB97B}"/>
            </c:ext>
          </c:extLst>
        </c:ser>
        <c:ser>
          <c:idx val="2"/>
          <c:order val="2"/>
          <c:tx>
            <c:strRef>
              <c:f>DHS!$D$1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DHS!$A$2:$A$477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DHS!$D$2:$D$477</c:f>
              <c:numCache>
                <c:formatCode>General</c:formatCode>
                <c:ptCount val="476"/>
                <c:pt idx="0">
                  <c:v>-0.11330800000000001</c:v>
                </c:pt>
                <c:pt idx="1">
                  <c:v>-0.15522079999999999</c:v>
                </c:pt>
                <c:pt idx="2">
                  <c:v>-0.1303368</c:v>
                </c:pt>
                <c:pt idx="3">
                  <c:v>-9.2055600000000001E-2</c:v>
                </c:pt>
                <c:pt idx="4">
                  <c:v>-8.9437199999999994E-2</c:v>
                </c:pt>
                <c:pt idx="5">
                  <c:v>-9.6859000000000001E-2</c:v>
                </c:pt>
                <c:pt idx="6">
                  <c:v>-0.11599960000000001</c:v>
                </c:pt>
                <c:pt idx="7">
                  <c:v>-0.1358848</c:v>
                </c:pt>
                <c:pt idx="8">
                  <c:v>-0.12068719999999999</c:v>
                </c:pt>
                <c:pt idx="9">
                  <c:v>-8.9479799999999998E-2</c:v>
                </c:pt>
                <c:pt idx="10">
                  <c:v>-8.15086E-2</c:v>
                </c:pt>
                <c:pt idx="11">
                  <c:v>-0.1138512</c:v>
                </c:pt>
                <c:pt idx="12">
                  <c:v>-2.8072399999999997E-2</c:v>
                </c:pt>
                <c:pt idx="13">
                  <c:v>3.7162000000000001E-2</c:v>
                </c:pt>
                <c:pt idx="14">
                  <c:v>-0.56541399999999997</c:v>
                </c:pt>
                <c:pt idx="15">
                  <c:v>-0.67600400000000005</c:v>
                </c:pt>
                <c:pt idx="16">
                  <c:v>-0.66588399999999992</c:v>
                </c:pt>
                <c:pt idx="17">
                  <c:v>-0.69373399999999996</c:v>
                </c:pt>
                <c:pt idx="18">
                  <c:v>-0.74869600000000003</c:v>
                </c:pt>
                <c:pt idx="19">
                  <c:v>-0.60885199999999995</c:v>
                </c:pt>
                <c:pt idx="20">
                  <c:v>0.12630380000000002</c:v>
                </c:pt>
                <c:pt idx="21">
                  <c:v>6.6812800000000006E-2</c:v>
                </c:pt>
                <c:pt idx="22">
                  <c:v>-3.5146400000000001E-2</c:v>
                </c:pt>
                <c:pt idx="23">
                  <c:v>-1.9710539999999999E-2</c:v>
                </c:pt>
                <c:pt idx="24">
                  <c:v>-6.8972000000000006E-2</c:v>
                </c:pt>
                <c:pt idx="25">
                  <c:v>-2.6937200000000001E-2</c:v>
                </c:pt>
                <c:pt idx="26">
                  <c:v>-7.38182E-2</c:v>
                </c:pt>
                <c:pt idx="27">
                  <c:v>-6.6353599999999999E-2</c:v>
                </c:pt>
                <c:pt idx="28">
                  <c:v>-6.7568199999999995E-2</c:v>
                </c:pt>
                <c:pt idx="29">
                  <c:v>-3.9205200000000003E-2</c:v>
                </c:pt>
                <c:pt idx="30">
                  <c:v>-3.12768E-2</c:v>
                </c:pt>
                <c:pt idx="31">
                  <c:v>-1.28746E-2</c:v>
                </c:pt>
                <c:pt idx="32">
                  <c:v>-4.2879399999999998E-2</c:v>
                </c:pt>
                <c:pt idx="33">
                  <c:v>-1.1745460000000001E-2</c:v>
                </c:pt>
                <c:pt idx="34">
                  <c:v>1.7087559999999998E-2</c:v>
                </c:pt>
                <c:pt idx="35" formatCode="0.00E+00">
                  <c:v>9.9258399999999991E-4</c:v>
                </c:pt>
                <c:pt idx="36">
                  <c:v>7.5172399999999997E-3</c:v>
                </c:pt>
                <c:pt idx="37">
                  <c:v>2.0596999999999997E-2</c:v>
                </c:pt>
                <c:pt idx="38">
                  <c:v>-1.5572359999999999E-2</c:v>
                </c:pt>
                <c:pt idx="39">
                  <c:v>-1.6194919999999998E-2</c:v>
                </c:pt>
                <c:pt idx="40">
                  <c:v>-9.9876400000000008E-3</c:v>
                </c:pt>
                <c:pt idx="41">
                  <c:v>-4.4395400000000005E-3</c:v>
                </c:pt>
                <c:pt idx="42">
                  <c:v>4.7275600000000001E-2</c:v>
                </c:pt>
                <c:pt idx="43">
                  <c:v>-4.8891400000000002E-2</c:v>
                </c:pt>
                <c:pt idx="44">
                  <c:v>-7.0375800000000002E-2</c:v>
                </c:pt>
                <c:pt idx="45">
                  <c:v>-9.9245399999999998E-2</c:v>
                </c:pt>
                <c:pt idx="46">
                  <c:v>-3.7367999999999998E-2</c:v>
                </c:pt>
                <c:pt idx="47">
                  <c:v>-7.0143800000000006E-2</c:v>
                </c:pt>
                <c:pt idx="48">
                  <c:v>-1.4400479999999998E-2</c:v>
                </c:pt>
                <c:pt idx="49" formatCode="0.00E+00">
                  <c:v>-6.3323999999999992E-5</c:v>
                </c:pt>
                <c:pt idx="50">
                  <c:v>4.4699799999999998E-2</c:v>
                </c:pt>
                <c:pt idx="51">
                  <c:v>2.66944E-2</c:v>
                </c:pt>
                <c:pt idx="52">
                  <c:v>-0.44104200000000005</c:v>
                </c:pt>
                <c:pt idx="53">
                  <c:v>-3.03904</c:v>
                </c:pt>
                <c:pt idx="54">
                  <c:v>-2.7647599999999999</c:v>
                </c:pt>
                <c:pt idx="55">
                  <c:v>-0.93181999999999987</c:v>
                </c:pt>
                <c:pt idx="56">
                  <c:v>-0.51479200000000003</c:v>
                </c:pt>
                <c:pt idx="57">
                  <c:v>-0.48768</c:v>
                </c:pt>
                <c:pt idx="58">
                  <c:v>-0.62717599999999996</c:v>
                </c:pt>
                <c:pt idx="59">
                  <c:v>-0.65830999999999995</c:v>
                </c:pt>
                <c:pt idx="60">
                  <c:v>-0.765768</c:v>
                </c:pt>
                <c:pt idx="61">
                  <c:v>-0.88420600000000005</c:v>
                </c:pt>
                <c:pt idx="62">
                  <c:v>-0.95818800000000004</c:v>
                </c:pt>
                <c:pt idx="63">
                  <c:v>-1.107564</c:v>
                </c:pt>
                <c:pt idx="64">
                  <c:v>-1.2282679999999999</c:v>
                </c:pt>
                <c:pt idx="65">
                  <c:v>-1.2698700000000001</c:v>
                </c:pt>
                <c:pt idx="66">
                  <c:v>-1.3623319999999999</c:v>
                </c:pt>
                <c:pt idx="67">
                  <c:v>-1.4095980000000001</c:v>
                </c:pt>
                <c:pt idx="68">
                  <c:v>-1.4635039999999999</c:v>
                </c:pt>
                <c:pt idx="69">
                  <c:v>-1.523544</c:v>
                </c:pt>
                <c:pt idx="70">
                  <c:v>-1.5529139999999999</c:v>
                </c:pt>
                <c:pt idx="71">
                  <c:v>-1.6034999999999999</c:v>
                </c:pt>
                <c:pt idx="72">
                  <c:v>-1.6435819999999999</c:v>
                </c:pt>
                <c:pt idx="73">
                  <c:v>-1.7318200000000001</c:v>
                </c:pt>
                <c:pt idx="74">
                  <c:v>-1.7992819999999998</c:v>
                </c:pt>
                <c:pt idx="75">
                  <c:v>-1.8267420000000001</c:v>
                </c:pt>
                <c:pt idx="76">
                  <c:v>-1.912172</c:v>
                </c:pt>
                <c:pt idx="77">
                  <c:v>-1.9449480000000001</c:v>
                </c:pt>
                <c:pt idx="78">
                  <c:v>-2.0097999999999998</c:v>
                </c:pt>
                <c:pt idx="79">
                  <c:v>-2.0852200000000001</c:v>
                </c:pt>
                <c:pt idx="80">
                  <c:v>-2.1043600000000002</c:v>
                </c:pt>
                <c:pt idx="81">
                  <c:v>-2.1495600000000001</c:v>
                </c:pt>
                <c:pt idx="82">
                  <c:v>-2.1668600000000002</c:v>
                </c:pt>
                <c:pt idx="83">
                  <c:v>-2.20452</c:v>
                </c:pt>
                <c:pt idx="84">
                  <c:v>-2.2883800000000001</c:v>
                </c:pt>
                <c:pt idx="85">
                  <c:v>-2.3470599999999999</c:v>
                </c:pt>
                <c:pt idx="86">
                  <c:v>-2.4215200000000001</c:v>
                </c:pt>
                <c:pt idx="87">
                  <c:v>-2.4408799999999999</c:v>
                </c:pt>
                <c:pt idx="88">
                  <c:v>-2.4260799999999998</c:v>
                </c:pt>
                <c:pt idx="89">
                  <c:v>-2.4597199999999999</c:v>
                </c:pt>
                <c:pt idx="90">
                  <c:v>-2.4971000000000001</c:v>
                </c:pt>
                <c:pt idx="91">
                  <c:v>-2.5053000000000001</c:v>
                </c:pt>
                <c:pt idx="92">
                  <c:v>-2.5185</c:v>
                </c:pt>
                <c:pt idx="93">
                  <c:v>-2.5761600000000002</c:v>
                </c:pt>
                <c:pt idx="94">
                  <c:v>-2.6435400000000002</c:v>
                </c:pt>
                <c:pt idx="95">
                  <c:v>-2.6291199999999999</c:v>
                </c:pt>
                <c:pt idx="96">
                  <c:v>-2.6313599999999999</c:v>
                </c:pt>
                <c:pt idx="97">
                  <c:v>-2.7267000000000001</c:v>
                </c:pt>
                <c:pt idx="98">
                  <c:v>-2.7683800000000001</c:v>
                </c:pt>
                <c:pt idx="99">
                  <c:v>-2.85162</c:v>
                </c:pt>
                <c:pt idx="100">
                  <c:v>-2.8557200000000003</c:v>
                </c:pt>
                <c:pt idx="101">
                  <c:v>-2.9246400000000001</c:v>
                </c:pt>
                <c:pt idx="102">
                  <c:v>-2.9220600000000001</c:v>
                </c:pt>
                <c:pt idx="103">
                  <c:v>-2.9520600000000004</c:v>
                </c:pt>
                <c:pt idx="104">
                  <c:v>-2.9829999999999997</c:v>
                </c:pt>
                <c:pt idx="105">
                  <c:v>-3.0217000000000001</c:v>
                </c:pt>
                <c:pt idx="106">
                  <c:v>-3.0015399999999999</c:v>
                </c:pt>
                <c:pt idx="107">
                  <c:v>-3.02312</c:v>
                </c:pt>
                <c:pt idx="108">
                  <c:v>-3.04956</c:v>
                </c:pt>
                <c:pt idx="109">
                  <c:v>-3.12296</c:v>
                </c:pt>
                <c:pt idx="110">
                  <c:v>-3.1754600000000002</c:v>
                </c:pt>
                <c:pt idx="111">
                  <c:v>-3.22316</c:v>
                </c:pt>
                <c:pt idx="112">
                  <c:v>-3.2455399999999996</c:v>
                </c:pt>
                <c:pt idx="113">
                  <c:v>-3.2115800000000001</c:v>
                </c:pt>
                <c:pt idx="114">
                  <c:v>-3.2547199999999998</c:v>
                </c:pt>
                <c:pt idx="115">
                  <c:v>-3.2674399999999997</c:v>
                </c:pt>
                <c:pt idx="116">
                  <c:v>-3.3289</c:v>
                </c:pt>
                <c:pt idx="117">
                  <c:v>-3.34084</c:v>
                </c:pt>
                <c:pt idx="118">
                  <c:v>-3.3459600000000003</c:v>
                </c:pt>
                <c:pt idx="119">
                  <c:v>-3.41276</c:v>
                </c:pt>
                <c:pt idx="120">
                  <c:v>-3.4005400000000003</c:v>
                </c:pt>
                <c:pt idx="121">
                  <c:v>-3.43072</c:v>
                </c:pt>
                <c:pt idx="122">
                  <c:v>-3.4967799999999998</c:v>
                </c:pt>
                <c:pt idx="123">
                  <c:v>-3.4914000000000001</c:v>
                </c:pt>
                <c:pt idx="124">
                  <c:v>-3.59144</c:v>
                </c:pt>
                <c:pt idx="125">
                  <c:v>-3.6023000000000005</c:v>
                </c:pt>
                <c:pt idx="126">
                  <c:v>-3.60642</c:v>
                </c:pt>
                <c:pt idx="127">
                  <c:v>-3.6211199999999999</c:v>
                </c:pt>
                <c:pt idx="128">
                  <c:v>-3.6570999999999998</c:v>
                </c:pt>
                <c:pt idx="129">
                  <c:v>-3.6164000000000001</c:v>
                </c:pt>
                <c:pt idx="130">
                  <c:v>-3.6982599999999999</c:v>
                </c:pt>
                <c:pt idx="131">
                  <c:v>-3.6284599999999996</c:v>
                </c:pt>
                <c:pt idx="132">
                  <c:v>-3.6484200000000002</c:v>
                </c:pt>
                <c:pt idx="133">
                  <c:v>-3.6936599999999999</c:v>
                </c:pt>
                <c:pt idx="134">
                  <c:v>-3.7385800000000002</c:v>
                </c:pt>
                <c:pt idx="135">
                  <c:v>-3.7115800000000001</c:v>
                </c:pt>
                <c:pt idx="136">
                  <c:v>-3.7477200000000002</c:v>
                </c:pt>
                <c:pt idx="137">
                  <c:v>-3.7670599999999999</c:v>
                </c:pt>
                <c:pt idx="138">
                  <c:v>-3.76858</c:v>
                </c:pt>
                <c:pt idx="139">
                  <c:v>-3.8084200000000004</c:v>
                </c:pt>
                <c:pt idx="140">
                  <c:v>-3.7925600000000004</c:v>
                </c:pt>
                <c:pt idx="141">
                  <c:v>-3.78444</c:v>
                </c:pt>
                <c:pt idx="142">
                  <c:v>-3.8542000000000001</c:v>
                </c:pt>
                <c:pt idx="143">
                  <c:v>-3.8938200000000003</c:v>
                </c:pt>
                <c:pt idx="144">
                  <c:v>-3.8932200000000003</c:v>
                </c:pt>
                <c:pt idx="145">
                  <c:v>-3.9576799999999999</c:v>
                </c:pt>
                <c:pt idx="146">
                  <c:v>-3.9108800000000001</c:v>
                </c:pt>
                <c:pt idx="147">
                  <c:v>-3.9612400000000001</c:v>
                </c:pt>
                <c:pt idx="148">
                  <c:v>-3.89662</c:v>
                </c:pt>
                <c:pt idx="149">
                  <c:v>-3.9505600000000003</c:v>
                </c:pt>
                <c:pt idx="150">
                  <c:v>-3.9767000000000001</c:v>
                </c:pt>
                <c:pt idx="151">
                  <c:v>-3.86924</c:v>
                </c:pt>
                <c:pt idx="152">
                  <c:v>-3.9359600000000001</c:v>
                </c:pt>
                <c:pt idx="153">
                  <c:v>-4.0012799999999995</c:v>
                </c:pt>
                <c:pt idx="154">
                  <c:v>-4.0474800000000002</c:v>
                </c:pt>
                <c:pt idx="155">
                  <c:v>-4.0650599999999999</c:v>
                </c:pt>
                <c:pt idx="156">
                  <c:v>-4.0207199999999998</c:v>
                </c:pt>
                <c:pt idx="157">
                  <c:v>-4.0544400000000005</c:v>
                </c:pt>
                <c:pt idx="158">
                  <c:v>-4.0821800000000001</c:v>
                </c:pt>
                <c:pt idx="159">
                  <c:v>-4.0342000000000002</c:v>
                </c:pt>
                <c:pt idx="160">
                  <c:v>-4.0709600000000004</c:v>
                </c:pt>
                <c:pt idx="161">
                  <c:v>-4.0559199999999995</c:v>
                </c:pt>
                <c:pt idx="162">
                  <c:v>-4.0704599999999997</c:v>
                </c:pt>
                <c:pt idx="163">
                  <c:v>-4.0456599999999998</c:v>
                </c:pt>
                <c:pt idx="164">
                  <c:v>-4.08568</c:v>
                </c:pt>
                <c:pt idx="165">
                  <c:v>-4.1367400000000005</c:v>
                </c:pt>
                <c:pt idx="166">
                  <c:v>-4.1251800000000003</c:v>
                </c:pt>
                <c:pt idx="167">
                  <c:v>-4.1114800000000002</c:v>
                </c:pt>
                <c:pt idx="168">
                  <c:v>-4.1518999999999995</c:v>
                </c:pt>
                <c:pt idx="169">
                  <c:v>-4.1385800000000001</c:v>
                </c:pt>
                <c:pt idx="170">
                  <c:v>-4.2108400000000001</c:v>
                </c:pt>
                <c:pt idx="171">
                  <c:v>-4.1127599999999997</c:v>
                </c:pt>
                <c:pt idx="172">
                  <c:v>-4.8098000000000001</c:v>
                </c:pt>
                <c:pt idx="173">
                  <c:v>-3.4905999999999997</c:v>
                </c:pt>
                <c:pt idx="174">
                  <c:v>-3.82464</c:v>
                </c:pt>
                <c:pt idx="175">
                  <c:v>-3.91092</c:v>
                </c:pt>
                <c:pt idx="176">
                  <c:v>-3.8716999999999997</c:v>
                </c:pt>
                <c:pt idx="177">
                  <c:v>-3.8499400000000001</c:v>
                </c:pt>
                <c:pt idx="178">
                  <c:v>-3.8658200000000003</c:v>
                </c:pt>
                <c:pt idx="179">
                  <c:v>-3.7405999999999997</c:v>
                </c:pt>
                <c:pt idx="180">
                  <c:v>-3.8531</c:v>
                </c:pt>
                <c:pt idx="181">
                  <c:v>-3.7216</c:v>
                </c:pt>
                <c:pt idx="182">
                  <c:v>-3.7557800000000001</c:v>
                </c:pt>
                <c:pt idx="183">
                  <c:v>-3.7422600000000004</c:v>
                </c:pt>
                <c:pt idx="184">
                  <c:v>-3.6764000000000001</c:v>
                </c:pt>
                <c:pt idx="185">
                  <c:v>-3.6568199999999997</c:v>
                </c:pt>
                <c:pt idx="186">
                  <c:v>-3.6746000000000003</c:v>
                </c:pt>
                <c:pt idx="187">
                  <c:v>-3.64486</c:v>
                </c:pt>
                <c:pt idx="188">
                  <c:v>-3.6085799999999999</c:v>
                </c:pt>
                <c:pt idx="189">
                  <c:v>-3.5560800000000001</c:v>
                </c:pt>
                <c:pt idx="190">
                  <c:v>-3.5835400000000002</c:v>
                </c:pt>
                <c:pt idx="191">
                  <c:v>-3.5780799999999999</c:v>
                </c:pt>
                <c:pt idx="192">
                  <c:v>-3.5570599999999999</c:v>
                </c:pt>
                <c:pt idx="193">
                  <c:v>-3.5826000000000002</c:v>
                </c:pt>
                <c:pt idx="194">
                  <c:v>-3.5444400000000003</c:v>
                </c:pt>
                <c:pt idx="195">
                  <c:v>-3.5531599999999997</c:v>
                </c:pt>
                <c:pt idx="196">
                  <c:v>-3.4900199999999999</c:v>
                </c:pt>
                <c:pt idx="197">
                  <c:v>-3.4859999999999998</c:v>
                </c:pt>
                <c:pt idx="198">
                  <c:v>-3.45038</c:v>
                </c:pt>
                <c:pt idx="199">
                  <c:v>-3.4537799999999996</c:v>
                </c:pt>
                <c:pt idx="200">
                  <c:v>-3.4927199999999998</c:v>
                </c:pt>
                <c:pt idx="201">
                  <c:v>-3.383</c:v>
                </c:pt>
                <c:pt idx="202">
                  <c:v>-3.3419400000000001</c:v>
                </c:pt>
                <c:pt idx="203">
                  <c:v>-3.4027599999999998</c:v>
                </c:pt>
                <c:pt idx="204">
                  <c:v>-3.4319800000000003</c:v>
                </c:pt>
                <c:pt idx="205">
                  <c:v>-3.4636200000000001</c:v>
                </c:pt>
                <c:pt idx="206">
                  <c:v>-3.3879199999999998</c:v>
                </c:pt>
                <c:pt idx="207">
                  <c:v>-3.3265799999999999</c:v>
                </c:pt>
                <c:pt idx="208">
                  <c:v>-3.28972</c:v>
                </c:pt>
                <c:pt idx="209">
                  <c:v>-3.3092799999999998</c:v>
                </c:pt>
                <c:pt idx="210">
                  <c:v>-3.2856200000000002</c:v>
                </c:pt>
                <c:pt idx="211">
                  <c:v>-3.3300199999999998</c:v>
                </c:pt>
                <c:pt idx="212">
                  <c:v>-3.2695599999999998</c:v>
                </c:pt>
                <c:pt idx="213">
                  <c:v>-3.2147199999999998</c:v>
                </c:pt>
                <c:pt idx="214">
                  <c:v>-3.2197200000000001</c:v>
                </c:pt>
                <c:pt idx="215">
                  <c:v>-3.2720599999999997</c:v>
                </c:pt>
                <c:pt idx="216">
                  <c:v>-3.2302999999999997</c:v>
                </c:pt>
                <c:pt idx="217">
                  <c:v>-3.1837</c:v>
                </c:pt>
                <c:pt idx="218">
                  <c:v>-3.1941600000000001</c:v>
                </c:pt>
                <c:pt idx="219">
                  <c:v>-3.2045599999999999</c:v>
                </c:pt>
                <c:pt idx="220">
                  <c:v>-3.1519400000000002</c:v>
                </c:pt>
                <c:pt idx="221">
                  <c:v>-3.1692</c:v>
                </c:pt>
                <c:pt idx="222">
                  <c:v>-3.0626000000000002</c:v>
                </c:pt>
                <c:pt idx="223">
                  <c:v>-3.0713999999999997</c:v>
                </c:pt>
                <c:pt idx="224">
                  <c:v>-3.0625599999999999</c:v>
                </c:pt>
                <c:pt idx="225">
                  <c:v>-3.0591599999999999</c:v>
                </c:pt>
                <c:pt idx="226">
                  <c:v>-2.9881199999999999</c:v>
                </c:pt>
                <c:pt idx="227">
                  <c:v>-2.9918199999999997</c:v>
                </c:pt>
                <c:pt idx="228">
                  <c:v>-3.0372599999999998</c:v>
                </c:pt>
                <c:pt idx="229">
                  <c:v>-3.0233400000000001</c:v>
                </c:pt>
                <c:pt idx="230">
                  <c:v>-3.0392000000000001</c:v>
                </c:pt>
                <c:pt idx="231">
                  <c:v>-3.0538599999999998</c:v>
                </c:pt>
                <c:pt idx="232">
                  <c:v>-3.0784199999999999</c:v>
                </c:pt>
                <c:pt idx="233">
                  <c:v>-3.0867399999999998</c:v>
                </c:pt>
                <c:pt idx="234">
                  <c:v>-3.0766999999999998</c:v>
                </c:pt>
                <c:pt idx="235">
                  <c:v>-3.0609999999999999</c:v>
                </c:pt>
                <c:pt idx="236">
                  <c:v>-3.0474000000000001</c:v>
                </c:pt>
                <c:pt idx="237">
                  <c:v>-3.0308800000000002</c:v>
                </c:pt>
                <c:pt idx="238">
                  <c:v>-3.0166200000000001</c:v>
                </c:pt>
                <c:pt idx="239">
                  <c:v>-3.05002</c:v>
                </c:pt>
                <c:pt idx="240">
                  <c:v>-3.0321000000000002</c:v>
                </c:pt>
                <c:pt idx="241">
                  <c:v>-3.0269400000000002</c:v>
                </c:pt>
                <c:pt idx="242">
                  <c:v>-2.9781599999999999</c:v>
                </c:pt>
                <c:pt idx="243">
                  <c:v>-3.0091999999999999</c:v>
                </c:pt>
                <c:pt idx="244">
                  <c:v>-3.0011999999999999</c:v>
                </c:pt>
                <c:pt idx="245">
                  <c:v>-2.9520600000000004</c:v>
                </c:pt>
                <c:pt idx="246">
                  <c:v>-2.9655399999999998</c:v>
                </c:pt>
                <c:pt idx="247">
                  <c:v>-2.9093200000000001</c:v>
                </c:pt>
                <c:pt idx="248">
                  <c:v>-2.8785799999999999</c:v>
                </c:pt>
                <c:pt idx="249">
                  <c:v>-2.9364400000000002</c:v>
                </c:pt>
                <c:pt idx="250">
                  <c:v>-2.9187000000000003</c:v>
                </c:pt>
                <c:pt idx="251">
                  <c:v>-2.92584</c:v>
                </c:pt>
                <c:pt idx="252">
                  <c:v>-2.9038599999999999</c:v>
                </c:pt>
                <c:pt idx="253">
                  <c:v>-2.9530799999999999</c:v>
                </c:pt>
                <c:pt idx="254">
                  <c:v>-2.9392399999999999</c:v>
                </c:pt>
                <c:pt idx="255">
                  <c:v>-2.9697800000000001</c:v>
                </c:pt>
                <c:pt idx="256">
                  <c:v>-2.9146000000000001</c:v>
                </c:pt>
                <c:pt idx="257">
                  <c:v>-2.8975599999999999</c:v>
                </c:pt>
                <c:pt idx="258">
                  <c:v>-2.90476</c:v>
                </c:pt>
                <c:pt idx="259">
                  <c:v>-2.8502999999999998</c:v>
                </c:pt>
                <c:pt idx="260">
                  <c:v>-2.9053</c:v>
                </c:pt>
                <c:pt idx="261">
                  <c:v>-2.9122599999999998</c:v>
                </c:pt>
                <c:pt idx="262">
                  <c:v>-2.8687</c:v>
                </c:pt>
                <c:pt idx="263">
                  <c:v>-2.8719799999999998</c:v>
                </c:pt>
                <c:pt idx="264">
                  <c:v>-2.8830400000000003</c:v>
                </c:pt>
                <c:pt idx="265">
                  <c:v>-2.9160399999999997</c:v>
                </c:pt>
                <c:pt idx="266">
                  <c:v>-2.8608000000000002</c:v>
                </c:pt>
                <c:pt idx="267">
                  <c:v>-2.87826</c:v>
                </c:pt>
                <c:pt idx="268">
                  <c:v>-2.8767</c:v>
                </c:pt>
                <c:pt idx="269">
                  <c:v>-2.86558</c:v>
                </c:pt>
                <c:pt idx="270">
                  <c:v>-2.8738199999999998</c:v>
                </c:pt>
                <c:pt idx="271">
                  <c:v>-2.87066</c:v>
                </c:pt>
                <c:pt idx="272">
                  <c:v>-2.8369</c:v>
                </c:pt>
                <c:pt idx="273">
                  <c:v>-2.8675999999999999</c:v>
                </c:pt>
                <c:pt idx="274">
                  <c:v>-2.8780999999999999</c:v>
                </c:pt>
                <c:pt idx="275">
                  <c:v>-2.80796</c:v>
                </c:pt>
                <c:pt idx="276">
                  <c:v>-2.8324000000000003</c:v>
                </c:pt>
                <c:pt idx="277">
                  <c:v>-2.8233799999999998</c:v>
                </c:pt>
                <c:pt idx="278">
                  <c:v>-2.8034600000000003</c:v>
                </c:pt>
                <c:pt idx="279">
                  <c:v>-2.7637399999999999</c:v>
                </c:pt>
                <c:pt idx="280">
                  <c:v>-2.7864</c:v>
                </c:pt>
                <c:pt idx="281">
                  <c:v>-2.7747199999999999</c:v>
                </c:pt>
                <c:pt idx="282">
                  <c:v>-2.77956</c:v>
                </c:pt>
                <c:pt idx="283">
                  <c:v>-2.7595999999999998</c:v>
                </c:pt>
                <c:pt idx="284">
                  <c:v>-2.8067799999999998</c:v>
                </c:pt>
                <c:pt idx="285">
                  <c:v>-2.7994399999999997</c:v>
                </c:pt>
                <c:pt idx="286">
                  <c:v>-2.81088</c:v>
                </c:pt>
                <c:pt idx="287">
                  <c:v>-2.8007599999999999</c:v>
                </c:pt>
                <c:pt idx="288">
                  <c:v>-2.7545600000000001</c:v>
                </c:pt>
                <c:pt idx="289">
                  <c:v>-2.76362</c:v>
                </c:pt>
                <c:pt idx="290">
                  <c:v>-2.8132000000000001</c:v>
                </c:pt>
                <c:pt idx="291">
                  <c:v>-2.80158</c:v>
                </c:pt>
                <c:pt idx="292">
                  <c:v>-2.7589399999999999</c:v>
                </c:pt>
                <c:pt idx="293">
                  <c:v>-2.7770600000000001</c:v>
                </c:pt>
                <c:pt idx="294">
                  <c:v>-2.7627999999999999</c:v>
                </c:pt>
                <c:pt idx="295">
                  <c:v>-2.7581199999999999</c:v>
                </c:pt>
                <c:pt idx="296">
                  <c:v>-2.7578</c:v>
                </c:pt>
                <c:pt idx="297">
                  <c:v>-2.7510000000000003</c:v>
                </c:pt>
                <c:pt idx="298">
                  <c:v>-2.7641200000000001</c:v>
                </c:pt>
                <c:pt idx="299">
                  <c:v>-2.7102599999999999</c:v>
                </c:pt>
                <c:pt idx="300">
                  <c:v>-2.7299800000000003</c:v>
                </c:pt>
                <c:pt idx="301">
                  <c:v>-2.7330800000000002</c:v>
                </c:pt>
                <c:pt idx="302">
                  <c:v>-2.71244</c:v>
                </c:pt>
                <c:pt idx="303">
                  <c:v>-2.76546</c:v>
                </c:pt>
                <c:pt idx="304">
                  <c:v>-2.7096399999999998</c:v>
                </c:pt>
                <c:pt idx="305">
                  <c:v>-2.7188600000000003</c:v>
                </c:pt>
                <c:pt idx="306">
                  <c:v>-2.73428</c:v>
                </c:pt>
                <c:pt idx="307">
                  <c:v>-2.69034</c:v>
                </c:pt>
                <c:pt idx="308">
                  <c:v>-2.7077999999999998</c:v>
                </c:pt>
                <c:pt idx="309">
                  <c:v>-2.6495199999999999</c:v>
                </c:pt>
                <c:pt idx="310">
                  <c:v>-2.6681400000000002</c:v>
                </c:pt>
                <c:pt idx="311">
                  <c:v>-2.6942399999999997</c:v>
                </c:pt>
                <c:pt idx="312">
                  <c:v>-2.62662</c:v>
                </c:pt>
                <c:pt idx="313">
                  <c:v>-2.6542400000000002</c:v>
                </c:pt>
                <c:pt idx="314">
                  <c:v>-2.6978800000000001</c:v>
                </c:pt>
                <c:pt idx="315">
                  <c:v>-2.6213600000000001</c:v>
                </c:pt>
                <c:pt idx="316">
                  <c:v>-2.6400600000000001</c:v>
                </c:pt>
                <c:pt idx="317">
                  <c:v>-2.56046</c:v>
                </c:pt>
                <c:pt idx="318">
                  <c:v>-2.5808</c:v>
                </c:pt>
                <c:pt idx="319">
                  <c:v>-2.58636</c:v>
                </c:pt>
                <c:pt idx="320">
                  <c:v>-2.54908</c:v>
                </c:pt>
                <c:pt idx="321">
                  <c:v>-2.5641600000000002</c:v>
                </c:pt>
                <c:pt idx="322">
                  <c:v>-2.6169000000000002</c:v>
                </c:pt>
                <c:pt idx="323">
                  <c:v>-2.5673599999999999</c:v>
                </c:pt>
                <c:pt idx="324">
                  <c:v>-2.6140400000000001</c:v>
                </c:pt>
                <c:pt idx="325">
                  <c:v>-2.5339800000000001</c:v>
                </c:pt>
                <c:pt idx="326">
                  <c:v>-2.5444400000000003</c:v>
                </c:pt>
                <c:pt idx="327">
                  <c:v>-2.5644400000000003</c:v>
                </c:pt>
                <c:pt idx="328">
                  <c:v>-2.5084200000000001</c:v>
                </c:pt>
                <c:pt idx="329">
                  <c:v>-2.5345199999999997</c:v>
                </c:pt>
                <c:pt idx="330">
                  <c:v>-2.5323599999999997</c:v>
                </c:pt>
                <c:pt idx="331">
                  <c:v>-2.5431999999999997</c:v>
                </c:pt>
                <c:pt idx="332">
                  <c:v>-2.55674</c:v>
                </c:pt>
                <c:pt idx="333">
                  <c:v>-2.4946000000000002</c:v>
                </c:pt>
                <c:pt idx="334">
                  <c:v>-2.5546800000000003</c:v>
                </c:pt>
                <c:pt idx="335">
                  <c:v>-2.5615800000000002</c:v>
                </c:pt>
                <c:pt idx="336">
                  <c:v>-2.5585800000000001</c:v>
                </c:pt>
                <c:pt idx="337">
                  <c:v>-2.5781800000000001</c:v>
                </c:pt>
                <c:pt idx="338">
                  <c:v>-2.5381399999999998</c:v>
                </c:pt>
                <c:pt idx="339">
                  <c:v>-2.5253399999999999</c:v>
                </c:pt>
                <c:pt idx="340">
                  <c:v>-2.4907399999999997</c:v>
                </c:pt>
                <c:pt idx="341">
                  <c:v>-2.51362</c:v>
                </c:pt>
                <c:pt idx="342">
                  <c:v>-2.5693600000000001</c:v>
                </c:pt>
                <c:pt idx="343">
                  <c:v>-2.49322</c:v>
                </c:pt>
                <c:pt idx="344">
                  <c:v>-2.5562</c:v>
                </c:pt>
                <c:pt idx="345">
                  <c:v>-2.5127999999999999</c:v>
                </c:pt>
                <c:pt idx="346">
                  <c:v>-2.4714400000000003</c:v>
                </c:pt>
                <c:pt idx="347">
                  <c:v>-2.4757000000000002</c:v>
                </c:pt>
                <c:pt idx="348">
                  <c:v>-2.4621</c:v>
                </c:pt>
                <c:pt idx="349">
                  <c:v>-2.5505599999999999</c:v>
                </c:pt>
                <c:pt idx="350">
                  <c:v>-2.5335799999999997</c:v>
                </c:pt>
                <c:pt idx="351">
                  <c:v>-2.5211600000000001</c:v>
                </c:pt>
                <c:pt idx="352">
                  <c:v>-2.5088599999999999</c:v>
                </c:pt>
                <c:pt idx="353">
                  <c:v>-2.52616</c:v>
                </c:pt>
                <c:pt idx="354">
                  <c:v>-2.5138199999999999</c:v>
                </c:pt>
                <c:pt idx="355">
                  <c:v>-2.4734600000000002</c:v>
                </c:pt>
                <c:pt idx="356">
                  <c:v>-2.5241199999999999</c:v>
                </c:pt>
                <c:pt idx="357">
                  <c:v>-2.46576</c:v>
                </c:pt>
                <c:pt idx="358">
                  <c:v>-2.4877600000000002</c:v>
                </c:pt>
                <c:pt idx="359">
                  <c:v>-2.5629999999999997</c:v>
                </c:pt>
                <c:pt idx="360">
                  <c:v>-2.54366</c:v>
                </c:pt>
                <c:pt idx="361">
                  <c:v>-2.4006400000000001</c:v>
                </c:pt>
                <c:pt idx="362">
                  <c:v>-2.5548999999999999</c:v>
                </c:pt>
                <c:pt idx="363">
                  <c:v>-2.5350999999999999</c:v>
                </c:pt>
                <c:pt idx="364">
                  <c:v>-2.5516999999999999</c:v>
                </c:pt>
                <c:pt idx="365">
                  <c:v>-2.5446400000000002</c:v>
                </c:pt>
                <c:pt idx="366">
                  <c:v>-2.5638999999999998</c:v>
                </c:pt>
                <c:pt idx="367">
                  <c:v>-2.5101800000000001</c:v>
                </c:pt>
                <c:pt idx="368">
                  <c:v>-2.4774799999999999</c:v>
                </c:pt>
                <c:pt idx="369">
                  <c:v>-2.52542</c:v>
                </c:pt>
                <c:pt idx="370">
                  <c:v>-2.5486599999999999</c:v>
                </c:pt>
                <c:pt idx="371">
                  <c:v>-2.5408400000000002</c:v>
                </c:pt>
                <c:pt idx="372">
                  <c:v>-2.5290400000000002</c:v>
                </c:pt>
                <c:pt idx="373">
                  <c:v>-2.5149400000000002</c:v>
                </c:pt>
                <c:pt idx="374">
                  <c:v>-2.57592</c:v>
                </c:pt>
                <c:pt idx="375">
                  <c:v>-2.5087000000000002</c:v>
                </c:pt>
                <c:pt idx="376">
                  <c:v>-2.4072800000000001</c:v>
                </c:pt>
                <c:pt idx="377">
                  <c:v>-2.6636199999999999</c:v>
                </c:pt>
                <c:pt idx="378">
                  <c:v>-2.7944</c:v>
                </c:pt>
                <c:pt idx="379">
                  <c:v>-2.8252600000000001</c:v>
                </c:pt>
                <c:pt idx="380">
                  <c:v>-2.1430400000000001</c:v>
                </c:pt>
                <c:pt idx="381">
                  <c:v>-2.3609200000000001</c:v>
                </c:pt>
                <c:pt idx="382">
                  <c:v>-2.47058</c:v>
                </c:pt>
                <c:pt idx="383">
                  <c:v>-2.4782599999999997</c:v>
                </c:pt>
                <c:pt idx="384">
                  <c:v>-2.5307200000000001</c:v>
                </c:pt>
                <c:pt idx="385">
                  <c:v>-2.4747599999999998</c:v>
                </c:pt>
                <c:pt idx="386">
                  <c:v>-2.45858</c:v>
                </c:pt>
                <c:pt idx="387">
                  <c:v>-2.4745999999999997</c:v>
                </c:pt>
                <c:pt idx="388">
                  <c:v>-2.2915800000000002</c:v>
                </c:pt>
                <c:pt idx="389">
                  <c:v>-2.4184200000000002</c:v>
                </c:pt>
                <c:pt idx="390">
                  <c:v>-2.49444</c:v>
                </c:pt>
                <c:pt idx="391">
                  <c:v>-2.4823599999999999</c:v>
                </c:pt>
                <c:pt idx="392">
                  <c:v>-2.7486600000000001</c:v>
                </c:pt>
                <c:pt idx="393">
                  <c:v>-2.4367799999999997</c:v>
                </c:pt>
                <c:pt idx="394">
                  <c:v>-2.4567000000000001</c:v>
                </c:pt>
                <c:pt idx="395">
                  <c:v>-2.4257</c:v>
                </c:pt>
                <c:pt idx="396">
                  <c:v>-2.3998999999999997</c:v>
                </c:pt>
                <c:pt idx="397">
                  <c:v>-2.4536600000000002</c:v>
                </c:pt>
                <c:pt idx="398">
                  <c:v>-2.3914</c:v>
                </c:pt>
                <c:pt idx="399">
                  <c:v>-2.4464800000000002</c:v>
                </c:pt>
                <c:pt idx="400">
                  <c:v>-2.41174</c:v>
                </c:pt>
                <c:pt idx="401">
                  <c:v>-2.4081800000000002</c:v>
                </c:pt>
                <c:pt idx="402">
                  <c:v>-2.4510399999999999</c:v>
                </c:pt>
                <c:pt idx="403">
                  <c:v>-2.4327999999999999</c:v>
                </c:pt>
                <c:pt idx="404">
                  <c:v>-2.4110800000000001</c:v>
                </c:pt>
                <c:pt idx="405">
                  <c:v>-2.4112</c:v>
                </c:pt>
                <c:pt idx="406">
                  <c:v>-2.4143999999999997</c:v>
                </c:pt>
                <c:pt idx="407">
                  <c:v>-2.4422199999999998</c:v>
                </c:pt>
                <c:pt idx="408">
                  <c:v>-2.4453399999999998</c:v>
                </c:pt>
                <c:pt idx="409">
                  <c:v>-2.3808400000000001</c:v>
                </c:pt>
                <c:pt idx="410">
                  <c:v>-2.431</c:v>
                </c:pt>
                <c:pt idx="411">
                  <c:v>-2.3431199999999999</c:v>
                </c:pt>
                <c:pt idx="412">
                  <c:v>-2.3523800000000001</c:v>
                </c:pt>
                <c:pt idx="413">
                  <c:v>-2.4748999999999999</c:v>
                </c:pt>
                <c:pt idx="414">
                  <c:v>-2.3679600000000001</c:v>
                </c:pt>
                <c:pt idx="415">
                  <c:v>-2.4231199999999999</c:v>
                </c:pt>
                <c:pt idx="416">
                  <c:v>-2.4260799999999998</c:v>
                </c:pt>
                <c:pt idx="417">
                  <c:v>-2.40124</c:v>
                </c:pt>
                <c:pt idx="418">
                  <c:v>-2.4289399999999999</c:v>
                </c:pt>
                <c:pt idx="419">
                  <c:v>-2.3967400000000003</c:v>
                </c:pt>
                <c:pt idx="420">
                  <c:v>-2.3434599999999999</c:v>
                </c:pt>
                <c:pt idx="421">
                  <c:v>-2.3897200000000001</c:v>
                </c:pt>
                <c:pt idx="422">
                  <c:v>-2.3911600000000002</c:v>
                </c:pt>
                <c:pt idx="423">
                  <c:v>-2.4200200000000001</c:v>
                </c:pt>
                <c:pt idx="424">
                  <c:v>-2.3889800000000001</c:v>
                </c:pt>
                <c:pt idx="425">
                  <c:v>-2.3870999999999998</c:v>
                </c:pt>
                <c:pt idx="426">
                  <c:v>-2.3388200000000001</c:v>
                </c:pt>
                <c:pt idx="427">
                  <c:v>-2.3932200000000003</c:v>
                </c:pt>
                <c:pt idx="428">
                  <c:v>-2.3815</c:v>
                </c:pt>
                <c:pt idx="429">
                  <c:v>-2.3300999999999998</c:v>
                </c:pt>
                <c:pt idx="430">
                  <c:v>-2.3160799999999999</c:v>
                </c:pt>
                <c:pt idx="431">
                  <c:v>-2.32186</c:v>
                </c:pt>
                <c:pt idx="432">
                  <c:v>-2.3028</c:v>
                </c:pt>
                <c:pt idx="433">
                  <c:v>-2.2881200000000002</c:v>
                </c:pt>
                <c:pt idx="434">
                  <c:v>-2.2907599999999997</c:v>
                </c:pt>
                <c:pt idx="435">
                  <c:v>-2.28674</c:v>
                </c:pt>
                <c:pt idx="436">
                  <c:v>-2.2411599999999998</c:v>
                </c:pt>
                <c:pt idx="437">
                  <c:v>-2.3182</c:v>
                </c:pt>
                <c:pt idx="438">
                  <c:v>-2.3218199999999998</c:v>
                </c:pt>
                <c:pt idx="439">
                  <c:v>-2.2967</c:v>
                </c:pt>
                <c:pt idx="440">
                  <c:v>-2.3242400000000001</c:v>
                </c:pt>
                <c:pt idx="441">
                  <c:v>-2.2375599999999998</c:v>
                </c:pt>
                <c:pt idx="442">
                  <c:v>-2.2854999999999999</c:v>
                </c:pt>
                <c:pt idx="443">
                  <c:v>-2.2128000000000001</c:v>
                </c:pt>
                <c:pt idx="444">
                  <c:v>-2.3342000000000001</c:v>
                </c:pt>
                <c:pt idx="445">
                  <c:v>-2.2984200000000001</c:v>
                </c:pt>
                <c:pt idx="446">
                  <c:v>-2.2821000000000002</c:v>
                </c:pt>
                <c:pt idx="447">
                  <c:v>-2.2881399999999998</c:v>
                </c:pt>
                <c:pt idx="448">
                  <c:v>-2.2904599999999999</c:v>
                </c:pt>
                <c:pt idx="449">
                  <c:v>-2.3073199999999998</c:v>
                </c:pt>
                <c:pt idx="450">
                  <c:v>-2.3272599999999999</c:v>
                </c:pt>
                <c:pt idx="451">
                  <c:v>-2.2741599999999997</c:v>
                </c:pt>
                <c:pt idx="452">
                  <c:v>-2.37818</c:v>
                </c:pt>
                <c:pt idx="453">
                  <c:v>-2.3317799999999997</c:v>
                </c:pt>
                <c:pt idx="454">
                  <c:v>-2.3405800000000001</c:v>
                </c:pt>
                <c:pt idx="455">
                  <c:v>-2.30674</c:v>
                </c:pt>
                <c:pt idx="456">
                  <c:v>-2.2917399999999999</c:v>
                </c:pt>
                <c:pt idx="457">
                  <c:v>-2.2967</c:v>
                </c:pt>
                <c:pt idx="458">
                  <c:v>-2.3084599999999997</c:v>
                </c:pt>
                <c:pt idx="459">
                  <c:v>-2.3072600000000003</c:v>
                </c:pt>
                <c:pt idx="460">
                  <c:v>-2.3276399999999997</c:v>
                </c:pt>
                <c:pt idx="461">
                  <c:v>-2.35812</c:v>
                </c:pt>
                <c:pt idx="462">
                  <c:v>-2.3256199999999998</c:v>
                </c:pt>
                <c:pt idx="463">
                  <c:v>-2.28722</c:v>
                </c:pt>
                <c:pt idx="464">
                  <c:v>-2.2953800000000002</c:v>
                </c:pt>
                <c:pt idx="465">
                  <c:v>-2.26776</c:v>
                </c:pt>
                <c:pt idx="466">
                  <c:v>-2.2638199999999999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3FC-4BB2-AE3D-FDA55DFBB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106144"/>
        <c:axId val="460113688"/>
      </c:scatterChart>
      <c:valAx>
        <c:axId val="460106144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60113688"/>
        <c:crossesAt val="-50"/>
        <c:crossBetween val="midCat"/>
        <c:majorUnit val="100"/>
      </c:valAx>
      <c:valAx>
        <c:axId val="460113688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60106144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DHS!$F$1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DHS!$E$2:$E$477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DHS!$F$2:$F$477</c:f>
              <c:numCache>
                <c:formatCode>General</c:formatCode>
                <c:ptCount val="476"/>
                <c:pt idx="0">
                  <c:v>7.8250200000000006E-2</c:v>
                </c:pt>
                <c:pt idx="1">
                  <c:v>6.4578200000000002E-2</c:v>
                </c:pt>
                <c:pt idx="2">
                  <c:v>4.3704199999999999E-2</c:v>
                </c:pt>
                <c:pt idx="3">
                  <c:v>3.8626000000000001E-2</c:v>
                </c:pt>
                <c:pt idx="4">
                  <c:v>6.1135799999999997E-2</c:v>
                </c:pt>
                <c:pt idx="5">
                  <c:v>1.4041139999999999E-2</c:v>
                </c:pt>
                <c:pt idx="6">
                  <c:v>-3.6056600000000001E-2</c:v>
                </c:pt>
                <c:pt idx="7">
                  <c:v>-1.2765499999999999E-2</c:v>
                </c:pt>
                <c:pt idx="8">
                  <c:v>2.72248E-2</c:v>
                </c:pt>
                <c:pt idx="9">
                  <c:v>5.0442600000000004E-2</c:v>
                </c:pt>
                <c:pt idx="10">
                  <c:v>8.0447400000000002E-2</c:v>
                </c:pt>
                <c:pt idx="11">
                  <c:v>3.2400600000000002E-2</c:v>
                </c:pt>
                <c:pt idx="12">
                  <c:v>5.8401400000000006E-2</c:v>
                </c:pt>
                <c:pt idx="13">
                  <c:v>2.5686599999999997E-2</c:v>
                </c:pt>
                <c:pt idx="14">
                  <c:v>7.9104599999999997E-2</c:v>
                </c:pt>
                <c:pt idx="15">
                  <c:v>0.1259064</c:v>
                </c:pt>
                <c:pt idx="16">
                  <c:v>1.0964959999999999E-2</c:v>
                </c:pt>
                <c:pt idx="17">
                  <c:v>5.26154E-2</c:v>
                </c:pt>
                <c:pt idx="18">
                  <c:v>9.8709199999999997E-2</c:v>
                </c:pt>
                <c:pt idx="19">
                  <c:v>8.9090000000000003E-2</c:v>
                </c:pt>
                <c:pt idx="20">
                  <c:v>5.6765799999999998E-2</c:v>
                </c:pt>
                <c:pt idx="21">
                  <c:v>-3.6447199999999999E-2</c:v>
                </c:pt>
                <c:pt idx="22">
                  <c:v>5.4473799999999999E-3</c:v>
                </c:pt>
                <c:pt idx="23">
                  <c:v>3.8186600000000001E-2</c:v>
                </c:pt>
                <c:pt idx="24">
                  <c:v>1.7605599999999999E-2</c:v>
                </c:pt>
                <c:pt idx="25">
                  <c:v>7.4343800000000002E-2</c:v>
                </c:pt>
                <c:pt idx="26">
                  <c:v>-7.6681600000000003E-2</c:v>
                </c:pt>
                <c:pt idx="27">
                  <c:v>-0.12504580000000001</c:v>
                </c:pt>
                <c:pt idx="28">
                  <c:v>-7.5509599999999996E-2</c:v>
                </c:pt>
                <c:pt idx="29">
                  <c:v>-0.1050994</c:v>
                </c:pt>
                <c:pt idx="30" formatCode="0.00E+00">
                  <c:v>-9.7351000000000002E-4</c:v>
                </c:pt>
                <c:pt idx="31">
                  <c:v>-0.14010919999999999</c:v>
                </c:pt>
                <c:pt idx="32">
                  <c:v>-5.9884599999999996E-2</c:v>
                </c:pt>
                <c:pt idx="33">
                  <c:v>1.7703240000000002E-2</c:v>
                </c:pt>
                <c:pt idx="34">
                  <c:v>2.01934E-2</c:v>
                </c:pt>
                <c:pt idx="35">
                  <c:v>0.1270782</c:v>
                </c:pt>
                <c:pt idx="36">
                  <c:v>-3.5177599999999996E-2</c:v>
                </c:pt>
                <c:pt idx="37">
                  <c:v>-2.9806599999999999E-2</c:v>
                </c:pt>
                <c:pt idx="38">
                  <c:v>-5.1193200000000008E-2</c:v>
                </c:pt>
                <c:pt idx="39">
                  <c:v>-4.2453000000000005E-2</c:v>
                </c:pt>
                <c:pt idx="40">
                  <c:v>5.6545999999999999E-2</c:v>
                </c:pt>
                <c:pt idx="41">
                  <c:v>-4.5187400000000003E-2</c:v>
                </c:pt>
                <c:pt idx="42">
                  <c:v>-3.8937399999999997E-2</c:v>
                </c:pt>
                <c:pt idx="43">
                  <c:v>-2.5265599999999999E-2</c:v>
                </c:pt>
                <c:pt idx="44">
                  <c:v>-6.7916799999999999E-2</c:v>
                </c:pt>
                <c:pt idx="45">
                  <c:v>-5.0900199999999993E-2</c:v>
                </c:pt>
                <c:pt idx="46">
                  <c:v>-3.01728E-2</c:v>
                </c:pt>
                <c:pt idx="47">
                  <c:v>-3.8327E-2</c:v>
                </c:pt>
                <c:pt idx="48">
                  <c:v>-8.7127599999999999E-3</c:v>
                </c:pt>
                <c:pt idx="49">
                  <c:v>1.7776480000000001E-2</c:v>
                </c:pt>
                <c:pt idx="50">
                  <c:v>8.4646600000000002E-2</c:v>
                </c:pt>
                <c:pt idx="51">
                  <c:v>8.5745199999999994E-2</c:v>
                </c:pt>
                <c:pt idx="52">
                  <c:v>0.10854800000000001</c:v>
                </c:pt>
                <c:pt idx="53">
                  <c:v>0.12854300000000002</c:v>
                </c:pt>
                <c:pt idx="54">
                  <c:v>-8.4494E-2</c:v>
                </c:pt>
                <c:pt idx="55">
                  <c:v>-0.55370799999999998</c:v>
                </c:pt>
                <c:pt idx="56">
                  <c:v>-0.8882540000000001</c:v>
                </c:pt>
                <c:pt idx="57">
                  <c:v>-1.418152E-2</c:v>
                </c:pt>
                <c:pt idx="58">
                  <c:v>0.59097</c:v>
                </c:pt>
                <c:pt idx="59">
                  <c:v>0.94636600000000004</c:v>
                </c:pt>
                <c:pt idx="60">
                  <c:v>1.055814</c:v>
                </c:pt>
                <c:pt idx="61">
                  <c:v>1.14036</c:v>
                </c:pt>
                <c:pt idx="62">
                  <c:v>1.078884</c:v>
                </c:pt>
                <c:pt idx="63">
                  <c:v>1.0235620000000001</c:v>
                </c:pt>
                <c:pt idx="64">
                  <c:v>0.97778600000000004</c:v>
                </c:pt>
                <c:pt idx="65">
                  <c:v>0.92568600000000001</c:v>
                </c:pt>
                <c:pt idx="66">
                  <c:v>0.80925600000000009</c:v>
                </c:pt>
                <c:pt idx="67">
                  <c:v>0.66404200000000002</c:v>
                </c:pt>
                <c:pt idx="68">
                  <c:v>0.63716200000000001</c:v>
                </c:pt>
                <c:pt idx="69">
                  <c:v>0.61340600000000001</c:v>
                </c:pt>
                <c:pt idx="70">
                  <c:v>0.48916399999999999</c:v>
                </c:pt>
                <c:pt idx="71">
                  <c:v>0.45871800000000001</c:v>
                </c:pt>
                <c:pt idx="72">
                  <c:v>0.36379600000000001</c:v>
                </c:pt>
                <c:pt idx="73">
                  <c:v>0.37995999999999996</c:v>
                </c:pt>
                <c:pt idx="74">
                  <c:v>0.258548</c:v>
                </c:pt>
                <c:pt idx="75">
                  <c:v>0.1815948</c:v>
                </c:pt>
                <c:pt idx="76">
                  <c:v>9.9905400000000005E-2</c:v>
                </c:pt>
                <c:pt idx="77">
                  <c:v>-5.5343600000000007E-2</c:v>
                </c:pt>
                <c:pt idx="78">
                  <c:v>-0.101828</c:v>
                </c:pt>
                <c:pt idx="79">
                  <c:v>-0.1531708</c:v>
                </c:pt>
                <c:pt idx="80">
                  <c:v>-0.253</c:v>
                </c:pt>
                <c:pt idx="81">
                  <c:v>-0.35463600000000001</c:v>
                </c:pt>
                <c:pt idx="82">
                  <c:v>-0.380832</c:v>
                </c:pt>
                <c:pt idx="83">
                  <c:v>-0.44567600000000002</c:v>
                </c:pt>
                <c:pt idx="84">
                  <c:v>-0.46879600000000005</c:v>
                </c:pt>
                <c:pt idx="85">
                  <c:v>-0.53637400000000002</c:v>
                </c:pt>
                <c:pt idx="86">
                  <c:v>-0.62885400000000002</c:v>
                </c:pt>
                <c:pt idx="87">
                  <c:v>-0.68659400000000004</c:v>
                </c:pt>
                <c:pt idx="88">
                  <c:v>-0.72628999999999999</c:v>
                </c:pt>
                <c:pt idx="89">
                  <c:v>-0.78737400000000002</c:v>
                </c:pt>
                <c:pt idx="90">
                  <c:v>-0.83910800000000008</c:v>
                </c:pt>
                <c:pt idx="91">
                  <c:v>-0.85487999999999997</c:v>
                </c:pt>
                <c:pt idx="92">
                  <c:v>-0.998776</c:v>
                </c:pt>
                <c:pt idx="93">
                  <c:v>-0.92817000000000005</c:v>
                </c:pt>
                <c:pt idx="94">
                  <c:v>-1.0121560000000001</c:v>
                </c:pt>
                <c:pt idx="95">
                  <c:v>-1.0100560000000001</c:v>
                </c:pt>
                <c:pt idx="96">
                  <c:v>-1.13005</c:v>
                </c:pt>
                <c:pt idx="97">
                  <c:v>-1.104196</c:v>
                </c:pt>
                <c:pt idx="98">
                  <c:v>-1.1921360000000001</c:v>
                </c:pt>
                <c:pt idx="99">
                  <c:v>-1.2300499999999999</c:v>
                </c:pt>
                <c:pt idx="100">
                  <c:v>-1.332052</c:v>
                </c:pt>
                <c:pt idx="101">
                  <c:v>-1.44387</c:v>
                </c:pt>
                <c:pt idx="102">
                  <c:v>-1.4444060000000001</c:v>
                </c:pt>
                <c:pt idx="103">
                  <c:v>-1.4147180000000001</c:v>
                </c:pt>
                <c:pt idx="104">
                  <c:v>-1.456906</c:v>
                </c:pt>
                <c:pt idx="105">
                  <c:v>-1.41113</c:v>
                </c:pt>
                <c:pt idx="106">
                  <c:v>-1.5327600000000001</c:v>
                </c:pt>
                <c:pt idx="107">
                  <c:v>-1.5330780000000002</c:v>
                </c:pt>
                <c:pt idx="108">
                  <c:v>-1.5381560000000001</c:v>
                </c:pt>
                <c:pt idx="109">
                  <c:v>-1.6012899999999999</c:v>
                </c:pt>
                <c:pt idx="110">
                  <c:v>-1.5359579999999999</c:v>
                </c:pt>
                <c:pt idx="111">
                  <c:v>-1.5926719999999999</c:v>
                </c:pt>
                <c:pt idx="112">
                  <c:v>-1.6631560000000001</c:v>
                </c:pt>
                <c:pt idx="113">
                  <c:v>-1.6133999999999999</c:v>
                </c:pt>
                <c:pt idx="114">
                  <c:v>-1.6808319999999999</c:v>
                </c:pt>
                <c:pt idx="115">
                  <c:v>-1.6943319999999999</c:v>
                </c:pt>
                <c:pt idx="116">
                  <c:v>-1.753244</c:v>
                </c:pt>
                <c:pt idx="117">
                  <c:v>-1.829636</c:v>
                </c:pt>
                <c:pt idx="118">
                  <c:v>-1.7886199999999999</c:v>
                </c:pt>
                <c:pt idx="119">
                  <c:v>-1.8762899999999998</c:v>
                </c:pt>
                <c:pt idx="120">
                  <c:v>-1.9250940000000001</c:v>
                </c:pt>
                <c:pt idx="121">
                  <c:v>-1.9306619999999999</c:v>
                </c:pt>
                <c:pt idx="122">
                  <c:v>-1.9383279999999998</c:v>
                </c:pt>
                <c:pt idx="123">
                  <c:v>-1.9000460000000001</c:v>
                </c:pt>
                <c:pt idx="124">
                  <c:v>-1.9901820000000001</c:v>
                </c:pt>
                <c:pt idx="125">
                  <c:v>-2.0375399999999999</c:v>
                </c:pt>
                <c:pt idx="126">
                  <c:v>-2.0841799999999999</c:v>
                </c:pt>
                <c:pt idx="127">
                  <c:v>-2.02902</c:v>
                </c:pt>
                <c:pt idx="128">
                  <c:v>-2.0268199999999998</c:v>
                </c:pt>
                <c:pt idx="129">
                  <c:v>-2.0602799999999997</c:v>
                </c:pt>
                <c:pt idx="130">
                  <c:v>-2.1466799999999999</c:v>
                </c:pt>
                <c:pt idx="131">
                  <c:v>-2.1143200000000002</c:v>
                </c:pt>
                <c:pt idx="132">
                  <c:v>-2.12324</c:v>
                </c:pt>
                <c:pt idx="133">
                  <c:v>-2.0979999999999999</c:v>
                </c:pt>
                <c:pt idx="134">
                  <c:v>-2.1261999999999999</c:v>
                </c:pt>
                <c:pt idx="135">
                  <c:v>-2.2709000000000001</c:v>
                </c:pt>
                <c:pt idx="136">
                  <c:v>-2.2695599999999998</c:v>
                </c:pt>
                <c:pt idx="137">
                  <c:v>-2.2784199999999997</c:v>
                </c:pt>
                <c:pt idx="138">
                  <c:v>-2.23794</c:v>
                </c:pt>
                <c:pt idx="139">
                  <c:v>-2.2012</c:v>
                </c:pt>
                <c:pt idx="140">
                  <c:v>-2.3574600000000001</c:v>
                </c:pt>
                <c:pt idx="141">
                  <c:v>-2.3339600000000003</c:v>
                </c:pt>
                <c:pt idx="142">
                  <c:v>-2.3087800000000001</c:v>
                </c:pt>
                <c:pt idx="143">
                  <c:v>-2.3315200000000003</c:v>
                </c:pt>
                <c:pt idx="144">
                  <c:v>-2.3347199999999999</c:v>
                </c:pt>
                <c:pt idx="145">
                  <c:v>-2.4365200000000002</c:v>
                </c:pt>
                <c:pt idx="146">
                  <c:v>-2.3609200000000001</c:v>
                </c:pt>
                <c:pt idx="147">
                  <c:v>-2.4333999999999998</c:v>
                </c:pt>
                <c:pt idx="148">
                  <c:v>-2.4501999999999997</c:v>
                </c:pt>
                <c:pt idx="149">
                  <c:v>-2.36808</c:v>
                </c:pt>
                <c:pt idx="150">
                  <c:v>-2.4927800000000002</c:v>
                </c:pt>
                <c:pt idx="151">
                  <c:v>-2.4517600000000002</c:v>
                </c:pt>
                <c:pt idx="152">
                  <c:v>-2.4774599999999998</c:v>
                </c:pt>
                <c:pt idx="153">
                  <c:v>-2.4984200000000003</c:v>
                </c:pt>
                <c:pt idx="154">
                  <c:v>-2.4917000000000002</c:v>
                </c:pt>
                <c:pt idx="155">
                  <c:v>-2.6111200000000001</c:v>
                </c:pt>
                <c:pt idx="156">
                  <c:v>-2.5784600000000002</c:v>
                </c:pt>
                <c:pt idx="157">
                  <c:v>-2.6231599999999999</c:v>
                </c:pt>
                <c:pt idx="158">
                  <c:v>-2.6066799999999999</c:v>
                </c:pt>
                <c:pt idx="159">
                  <c:v>-2.5701200000000002</c:v>
                </c:pt>
                <c:pt idx="160">
                  <c:v>-2.65794</c:v>
                </c:pt>
                <c:pt idx="161">
                  <c:v>-2.6530800000000001</c:v>
                </c:pt>
                <c:pt idx="162">
                  <c:v>-2.68472</c:v>
                </c:pt>
                <c:pt idx="163">
                  <c:v>-2.6245599999999998</c:v>
                </c:pt>
                <c:pt idx="164">
                  <c:v>-2.6001000000000003</c:v>
                </c:pt>
                <c:pt idx="165">
                  <c:v>-2.7014399999999998</c:v>
                </c:pt>
                <c:pt idx="166">
                  <c:v>-2.6970000000000001</c:v>
                </c:pt>
                <c:pt idx="167">
                  <c:v>-2.7002600000000001</c:v>
                </c:pt>
                <c:pt idx="168">
                  <c:v>-2.6785399999999999</c:v>
                </c:pt>
                <c:pt idx="169">
                  <c:v>-2.7067600000000001</c:v>
                </c:pt>
                <c:pt idx="170">
                  <c:v>-2.7416</c:v>
                </c:pt>
                <c:pt idx="171">
                  <c:v>-2.8068400000000002</c:v>
                </c:pt>
                <c:pt idx="172">
                  <c:v>-2.9923799999999998</c:v>
                </c:pt>
                <c:pt idx="173">
                  <c:v>-3.0168200000000001</c:v>
                </c:pt>
                <c:pt idx="174">
                  <c:v>-2.4300999999999999</c:v>
                </c:pt>
                <c:pt idx="175">
                  <c:v>-1.6684539999999999</c:v>
                </c:pt>
                <c:pt idx="176">
                  <c:v>-2.0194000000000001</c:v>
                </c:pt>
                <c:pt idx="177">
                  <c:v>-2.23794</c:v>
                </c:pt>
                <c:pt idx="178">
                  <c:v>-2.3955799999999998</c:v>
                </c:pt>
                <c:pt idx="179">
                  <c:v>-2.48136</c:v>
                </c:pt>
                <c:pt idx="180">
                  <c:v>-2.4348800000000002</c:v>
                </c:pt>
                <c:pt idx="181">
                  <c:v>-2.5194000000000001</c:v>
                </c:pt>
                <c:pt idx="182">
                  <c:v>-2.5238800000000001</c:v>
                </c:pt>
                <c:pt idx="183">
                  <c:v>-2.5089600000000001</c:v>
                </c:pt>
                <c:pt idx="184">
                  <c:v>-2.5018199999999999</c:v>
                </c:pt>
                <c:pt idx="185">
                  <c:v>-2.5098799999999999</c:v>
                </c:pt>
                <c:pt idx="186">
                  <c:v>-2.5331800000000002</c:v>
                </c:pt>
                <c:pt idx="187">
                  <c:v>-2.50082</c:v>
                </c:pt>
                <c:pt idx="188">
                  <c:v>-2.4228399999999999</c:v>
                </c:pt>
                <c:pt idx="189">
                  <c:v>-2.40442</c:v>
                </c:pt>
                <c:pt idx="190">
                  <c:v>-2.3594999999999997</c:v>
                </c:pt>
                <c:pt idx="191">
                  <c:v>-2.3356000000000003</c:v>
                </c:pt>
                <c:pt idx="192">
                  <c:v>-2.3275399999999999</c:v>
                </c:pt>
                <c:pt idx="193">
                  <c:v>-2.2962800000000003</c:v>
                </c:pt>
                <c:pt idx="194">
                  <c:v>-2.3428399999999998</c:v>
                </c:pt>
                <c:pt idx="195">
                  <c:v>-2.2925599999999999</c:v>
                </c:pt>
                <c:pt idx="196">
                  <c:v>-2.3106</c:v>
                </c:pt>
                <c:pt idx="197">
                  <c:v>-2.28904</c:v>
                </c:pt>
                <c:pt idx="198">
                  <c:v>-2.2059600000000001</c:v>
                </c:pt>
                <c:pt idx="199">
                  <c:v>-2.2441800000000001</c:v>
                </c:pt>
                <c:pt idx="200">
                  <c:v>-2.2111200000000002</c:v>
                </c:pt>
                <c:pt idx="201">
                  <c:v>-2.2006600000000001</c:v>
                </c:pt>
                <c:pt idx="202">
                  <c:v>-2.1422999999999996</c:v>
                </c:pt>
                <c:pt idx="203">
                  <c:v>-2.1450399999999998</c:v>
                </c:pt>
                <c:pt idx="204">
                  <c:v>-2.1012</c:v>
                </c:pt>
                <c:pt idx="205">
                  <c:v>-2.1764399999999999</c:v>
                </c:pt>
                <c:pt idx="206">
                  <c:v>-2.1688000000000001</c:v>
                </c:pt>
                <c:pt idx="207">
                  <c:v>-2.0709</c:v>
                </c:pt>
                <c:pt idx="208">
                  <c:v>-2.1013600000000001</c:v>
                </c:pt>
                <c:pt idx="209">
                  <c:v>-2.0529999999999999</c:v>
                </c:pt>
                <c:pt idx="210">
                  <c:v>-2.04956</c:v>
                </c:pt>
                <c:pt idx="211">
                  <c:v>-2.0624799999999999</c:v>
                </c:pt>
                <c:pt idx="212">
                  <c:v>-2.0441799999999999</c:v>
                </c:pt>
                <c:pt idx="213">
                  <c:v>-2.0820599999999998</c:v>
                </c:pt>
                <c:pt idx="214">
                  <c:v>-2.0216000000000003</c:v>
                </c:pt>
                <c:pt idx="215">
                  <c:v>-2.0774599999999999</c:v>
                </c:pt>
                <c:pt idx="216">
                  <c:v>-2.0403600000000002</c:v>
                </c:pt>
                <c:pt idx="217">
                  <c:v>-1.98403</c:v>
                </c:pt>
                <c:pt idx="218">
                  <c:v>-1.9831759999999998</c:v>
                </c:pt>
                <c:pt idx="219">
                  <c:v>-1.9081759999999999</c:v>
                </c:pt>
                <c:pt idx="220">
                  <c:v>-2.00596</c:v>
                </c:pt>
                <c:pt idx="221">
                  <c:v>-2.0614400000000002</c:v>
                </c:pt>
                <c:pt idx="222">
                  <c:v>-1.9784140000000001</c:v>
                </c:pt>
                <c:pt idx="223">
                  <c:v>-2.0296399999999997</c:v>
                </c:pt>
                <c:pt idx="224">
                  <c:v>-1.9070519999999997</c:v>
                </c:pt>
                <c:pt idx="225">
                  <c:v>-1.922776</c:v>
                </c:pt>
                <c:pt idx="226">
                  <c:v>-1.9431619999999998</c:v>
                </c:pt>
                <c:pt idx="227">
                  <c:v>-1.8990939999999998</c:v>
                </c:pt>
                <c:pt idx="228">
                  <c:v>-1.9660360000000001</c:v>
                </c:pt>
                <c:pt idx="229">
                  <c:v>-1.9167700000000001</c:v>
                </c:pt>
                <c:pt idx="230">
                  <c:v>-1.8973120000000001</c:v>
                </c:pt>
                <c:pt idx="231">
                  <c:v>-1.8893280000000001</c:v>
                </c:pt>
                <c:pt idx="232">
                  <c:v>-1.879318</c:v>
                </c:pt>
                <c:pt idx="233">
                  <c:v>-1.9018280000000001</c:v>
                </c:pt>
                <c:pt idx="234">
                  <c:v>-1.8753379999999999</c:v>
                </c:pt>
                <c:pt idx="235">
                  <c:v>-1.9148900000000002</c:v>
                </c:pt>
                <c:pt idx="236">
                  <c:v>-1.9365939999999999</c:v>
                </c:pt>
                <c:pt idx="237">
                  <c:v>-1.8511199999999999</c:v>
                </c:pt>
                <c:pt idx="238">
                  <c:v>-1.86755</c:v>
                </c:pt>
                <c:pt idx="239">
                  <c:v>-1.8848120000000002</c:v>
                </c:pt>
                <c:pt idx="240">
                  <c:v>-1.849728</c:v>
                </c:pt>
                <c:pt idx="241">
                  <c:v>-1.9101780000000002</c:v>
                </c:pt>
                <c:pt idx="242">
                  <c:v>-1.8745579999999999</c:v>
                </c:pt>
                <c:pt idx="243">
                  <c:v>-1.8425499999999999</c:v>
                </c:pt>
                <c:pt idx="244">
                  <c:v>-1.9298059999999999</c:v>
                </c:pt>
                <c:pt idx="245">
                  <c:v>-1.855734</c:v>
                </c:pt>
                <c:pt idx="246">
                  <c:v>-1.8649619999999998</c:v>
                </c:pt>
                <c:pt idx="247">
                  <c:v>-1.8941859999999999</c:v>
                </c:pt>
                <c:pt idx="248">
                  <c:v>-1.8472139999999999</c:v>
                </c:pt>
                <c:pt idx="249">
                  <c:v>-1.9421360000000001</c:v>
                </c:pt>
                <c:pt idx="250">
                  <c:v>-1.8881559999999999</c:v>
                </c:pt>
                <c:pt idx="251">
                  <c:v>-1.8466039999999999</c:v>
                </c:pt>
                <c:pt idx="252">
                  <c:v>-1.8629359999999999</c:v>
                </c:pt>
                <c:pt idx="253">
                  <c:v>-1.7936979999999998</c:v>
                </c:pt>
                <c:pt idx="254">
                  <c:v>-1.8981660000000002</c:v>
                </c:pt>
                <c:pt idx="255">
                  <c:v>-1.8508279999999999</c:v>
                </c:pt>
                <c:pt idx="256">
                  <c:v>-1.80488</c:v>
                </c:pt>
                <c:pt idx="257">
                  <c:v>-1.891208</c:v>
                </c:pt>
                <c:pt idx="258">
                  <c:v>-1.8438700000000001</c:v>
                </c:pt>
                <c:pt idx="259">
                  <c:v>-1.9560520000000001</c:v>
                </c:pt>
                <c:pt idx="260">
                  <c:v>-1.8965299999999998</c:v>
                </c:pt>
                <c:pt idx="261">
                  <c:v>-1.928782</c:v>
                </c:pt>
                <c:pt idx="262">
                  <c:v>-1.88801</c:v>
                </c:pt>
                <c:pt idx="263">
                  <c:v>-1.7966039999999999</c:v>
                </c:pt>
                <c:pt idx="264">
                  <c:v>-1.8941859999999999</c:v>
                </c:pt>
                <c:pt idx="265">
                  <c:v>-1.8626919999999998</c:v>
                </c:pt>
                <c:pt idx="266">
                  <c:v>-1.8101780000000001</c:v>
                </c:pt>
                <c:pt idx="267">
                  <c:v>-1.8330040000000001</c:v>
                </c:pt>
                <c:pt idx="268">
                  <c:v>-1.807688</c:v>
                </c:pt>
                <c:pt idx="269">
                  <c:v>-1.880172</c:v>
                </c:pt>
                <c:pt idx="270">
                  <c:v>-1.8452600000000001</c:v>
                </c:pt>
                <c:pt idx="271">
                  <c:v>-1.834884</c:v>
                </c:pt>
                <c:pt idx="272">
                  <c:v>-1.8569059999999999</c:v>
                </c:pt>
                <c:pt idx="273">
                  <c:v>-1.7819800000000001</c:v>
                </c:pt>
                <c:pt idx="274">
                  <c:v>-1.895896</c:v>
                </c:pt>
                <c:pt idx="275">
                  <c:v>-1.88137</c:v>
                </c:pt>
                <c:pt idx="276">
                  <c:v>-1.8885459999999998</c:v>
                </c:pt>
                <c:pt idx="277">
                  <c:v>-1.7619119999999999</c:v>
                </c:pt>
                <c:pt idx="278">
                  <c:v>-1.7731660000000002</c:v>
                </c:pt>
                <c:pt idx="279">
                  <c:v>-1.8771460000000002</c:v>
                </c:pt>
                <c:pt idx="280">
                  <c:v>-1.8816859999999997</c:v>
                </c:pt>
                <c:pt idx="281">
                  <c:v>-1.8442599999999998</c:v>
                </c:pt>
                <c:pt idx="282">
                  <c:v>-1.8810519999999999</c:v>
                </c:pt>
                <c:pt idx="283">
                  <c:v>-1.829196</c:v>
                </c:pt>
                <c:pt idx="284">
                  <c:v>-1.862546</c:v>
                </c:pt>
                <c:pt idx="285">
                  <c:v>-1.8417699999999999</c:v>
                </c:pt>
                <c:pt idx="286">
                  <c:v>-1.8473839999999999</c:v>
                </c:pt>
                <c:pt idx="287">
                  <c:v>-1.760958</c:v>
                </c:pt>
                <c:pt idx="288">
                  <c:v>-1.8044160000000002</c:v>
                </c:pt>
                <c:pt idx="289">
                  <c:v>-1.732394</c:v>
                </c:pt>
                <c:pt idx="290">
                  <c:v>-1.7987040000000001</c:v>
                </c:pt>
                <c:pt idx="291">
                  <c:v>-1.759396</c:v>
                </c:pt>
                <c:pt idx="292">
                  <c:v>-1.7720680000000002</c:v>
                </c:pt>
                <c:pt idx="293">
                  <c:v>-1.7990939999999997</c:v>
                </c:pt>
                <c:pt idx="294">
                  <c:v>-1.829636</c:v>
                </c:pt>
                <c:pt idx="295">
                  <c:v>-1.8662079999999999</c:v>
                </c:pt>
                <c:pt idx="296">
                  <c:v>-1.818406</c:v>
                </c:pt>
                <c:pt idx="297">
                  <c:v>-1.7851780000000002</c:v>
                </c:pt>
                <c:pt idx="298">
                  <c:v>-1.821286</c:v>
                </c:pt>
                <c:pt idx="299">
                  <c:v>-1.8456759999999999</c:v>
                </c:pt>
                <c:pt idx="300">
                  <c:v>-1.8494119999999998</c:v>
                </c:pt>
                <c:pt idx="301">
                  <c:v>-1.8005099999999998</c:v>
                </c:pt>
                <c:pt idx="302">
                  <c:v>-1.79653</c:v>
                </c:pt>
                <c:pt idx="303">
                  <c:v>-1.7711159999999999</c:v>
                </c:pt>
                <c:pt idx="304">
                  <c:v>-1.729098</c:v>
                </c:pt>
                <c:pt idx="305">
                  <c:v>-1.7703340000000001</c:v>
                </c:pt>
                <c:pt idx="306">
                  <c:v>-1.7101780000000002</c:v>
                </c:pt>
                <c:pt idx="307">
                  <c:v>-1.6989480000000001</c:v>
                </c:pt>
                <c:pt idx="308">
                  <c:v>-1.704806</c:v>
                </c:pt>
                <c:pt idx="309">
                  <c:v>-1.747214</c:v>
                </c:pt>
                <c:pt idx="310">
                  <c:v>-1.7356660000000002</c:v>
                </c:pt>
                <c:pt idx="311">
                  <c:v>-1.675046</c:v>
                </c:pt>
                <c:pt idx="312">
                  <c:v>-1.7440159999999998</c:v>
                </c:pt>
                <c:pt idx="313">
                  <c:v>-1.774192</c:v>
                </c:pt>
                <c:pt idx="314">
                  <c:v>-1.7348839999999999</c:v>
                </c:pt>
                <c:pt idx="315">
                  <c:v>-1.7611300000000001</c:v>
                </c:pt>
                <c:pt idx="316">
                  <c:v>-1.7228480000000002</c:v>
                </c:pt>
                <c:pt idx="317">
                  <c:v>-1.7605920000000002</c:v>
                </c:pt>
                <c:pt idx="318">
                  <c:v>-1.7528539999999999</c:v>
                </c:pt>
                <c:pt idx="319">
                  <c:v>-1.737058</c:v>
                </c:pt>
                <c:pt idx="320">
                  <c:v>-1.7657440000000002</c:v>
                </c:pt>
                <c:pt idx="321">
                  <c:v>-1.7454319999999999</c:v>
                </c:pt>
                <c:pt idx="322">
                  <c:v>-1.7186240000000002</c:v>
                </c:pt>
                <c:pt idx="323">
                  <c:v>-1.7458960000000001</c:v>
                </c:pt>
                <c:pt idx="324">
                  <c:v>-1.760494</c:v>
                </c:pt>
                <c:pt idx="325">
                  <c:v>-1.792916</c:v>
                </c:pt>
                <c:pt idx="326">
                  <c:v>-1.7441140000000002</c:v>
                </c:pt>
                <c:pt idx="327">
                  <c:v>-1.7682340000000001</c:v>
                </c:pt>
                <c:pt idx="328">
                  <c:v>-1.7102759999999999</c:v>
                </c:pt>
                <c:pt idx="329">
                  <c:v>-1.7797339999999999</c:v>
                </c:pt>
                <c:pt idx="330">
                  <c:v>-1.781906</c:v>
                </c:pt>
                <c:pt idx="331">
                  <c:v>-1.770432</c:v>
                </c:pt>
                <c:pt idx="332">
                  <c:v>-1.7843240000000002</c:v>
                </c:pt>
                <c:pt idx="333">
                  <c:v>-1.7264379999999999</c:v>
                </c:pt>
                <c:pt idx="334">
                  <c:v>-1.7811240000000002</c:v>
                </c:pt>
                <c:pt idx="335">
                  <c:v>-1.8378380000000001</c:v>
                </c:pt>
                <c:pt idx="336">
                  <c:v>-1.800046</c:v>
                </c:pt>
                <c:pt idx="337">
                  <c:v>-1.8094940000000002</c:v>
                </c:pt>
                <c:pt idx="338">
                  <c:v>-1.7265360000000001</c:v>
                </c:pt>
                <c:pt idx="339">
                  <c:v>-1.768796</c:v>
                </c:pt>
                <c:pt idx="340">
                  <c:v>-1.7611300000000001</c:v>
                </c:pt>
                <c:pt idx="341">
                  <c:v>-1.700094</c:v>
                </c:pt>
                <c:pt idx="342">
                  <c:v>-1.7850560000000002</c:v>
                </c:pt>
                <c:pt idx="343">
                  <c:v>-1.75505</c:v>
                </c:pt>
                <c:pt idx="344">
                  <c:v>-1.77817</c:v>
                </c:pt>
                <c:pt idx="345">
                  <c:v>-1.7769020000000002</c:v>
                </c:pt>
                <c:pt idx="346">
                  <c:v>-1.67424</c:v>
                </c:pt>
                <c:pt idx="347">
                  <c:v>-1.694016</c:v>
                </c:pt>
                <c:pt idx="348">
                  <c:v>-1.7623740000000001</c:v>
                </c:pt>
                <c:pt idx="349">
                  <c:v>-1.7759740000000002</c:v>
                </c:pt>
                <c:pt idx="350">
                  <c:v>-1.81965</c:v>
                </c:pt>
                <c:pt idx="351">
                  <c:v>-1.738254</c:v>
                </c:pt>
                <c:pt idx="352">
                  <c:v>-1.7998020000000001</c:v>
                </c:pt>
                <c:pt idx="353">
                  <c:v>-1.758176</c:v>
                </c:pt>
                <c:pt idx="354">
                  <c:v>-1.7243140000000001</c:v>
                </c:pt>
                <c:pt idx="355">
                  <c:v>-1.7670619999999999</c:v>
                </c:pt>
                <c:pt idx="356">
                  <c:v>-1.77363</c:v>
                </c:pt>
                <c:pt idx="357">
                  <c:v>-1.748556</c:v>
                </c:pt>
                <c:pt idx="358">
                  <c:v>-1.8386939999999998</c:v>
                </c:pt>
                <c:pt idx="359">
                  <c:v>-1.802926</c:v>
                </c:pt>
                <c:pt idx="360">
                  <c:v>-1.75637</c:v>
                </c:pt>
                <c:pt idx="361">
                  <c:v>-1.7380099999999998</c:v>
                </c:pt>
                <c:pt idx="362">
                  <c:v>-1.7619119999999999</c:v>
                </c:pt>
                <c:pt idx="363">
                  <c:v>-1.8008279999999999</c:v>
                </c:pt>
                <c:pt idx="364">
                  <c:v>-1.744332</c:v>
                </c:pt>
                <c:pt idx="365">
                  <c:v>-1.811056</c:v>
                </c:pt>
                <c:pt idx="366">
                  <c:v>-1.7486299999999999</c:v>
                </c:pt>
                <c:pt idx="367">
                  <c:v>-1.703708</c:v>
                </c:pt>
                <c:pt idx="368">
                  <c:v>-1.8289519999999999</c:v>
                </c:pt>
                <c:pt idx="369">
                  <c:v>-1.7682340000000001</c:v>
                </c:pt>
                <c:pt idx="370">
                  <c:v>-1.7708220000000001</c:v>
                </c:pt>
                <c:pt idx="371">
                  <c:v>-1.771676</c:v>
                </c:pt>
                <c:pt idx="372">
                  <c:v>-1.6902560000000002</c:v>
                </c:pt>
                <c:pt idx="373">
                  <c:v>-1.7998740000000002</c:v>
                </c:pt>
                <c:pt idx="374">
                  <c:v>-1.7925999999999997</c:v>
                </c:pt>
                <c:pt idx="375">
                  <c:v>-1.7895720000000002</c:v>
                </c:pt>
                <c:pt idx="376">
                  <c:v>-1.78403</c:v>
                </c:pt>
                <c:pt idx="377">
                  <c:v>-1.697994</c:v>
                </c:pt>
                <c:pt idx="378">
                  <c:v>-1.8377659999999998</c:v>
                </c:pt>
                <c:pt idx="379">
                  <c:v>-2.0341800000000001</c:v>
                </c:pt>
                <c:pt idx="380">
                  <c:v>-2.24146</c:v>
                </c:pt>
                <c:pt idx="381">
                  <c:v>-1.9443319999999999</c:v>
                </c:pt>
                <c:pt idx="382">
                  <c:v>-1.3844939999999999</c:v>
                </c:pt>
                <c:pt idx="383">
                  <c:v>-1.584104</c:v>
                </c:pt>
                <c:pt idx="384">
                  <c:v>-1.7725560000000002</c:v>
                </c:pt>
                <c:pt idx="385">
                  <c:v>-1.7579319999999998</c:v>
                </c:pt>
                <c:pt idx="386">
                  <c:v>-1.7324680000000001</c:v>
                </c:pt>
                <c:pt idx="387">
                  <c:v>-1.7375940000000001</c:v>
                </c:pt>
                <c:pt idx="388">
                  <c:v>-1.834176</c:v>
                </c:pt>
                <c:pt idx="389">
                  <c:v>-1.7481660000000001</c:v>
                </c:pt>
                <c:pt idx="390">
                  <c:v>-1.5269740000000001</c:v>
                </c:pt>
                <c:pt idx="391">
                  <c:v>-1.667062</c:v>
                </c:pt>
                <c:pt idx="392">
                  <c:v>-1.7913540000000001</c:v>
                </c:pt>
                <c:pt idx="393">
                  <c:v>-2.1153599999999999</c:v>
                </c:pt>
                <c:pt idx="394">
                  <c:v>-2.0891799999999998</c:v>
                </c:pt>
                <c:pt idx="395">
                  <c:v>-1.7743139999999999</c:v>
                </c:pt>
                <c:pt idx="396">
                  <c:v>-1.6616919999999999</c:v>
                </c:pt>
                <c:pt idx="397">
                  <c:v>-1.667062</c:v>
                </c:pt>
                <c:pt idx="398">
                  <c:v>-1.745188</c:v>
                </c:pt>
                <c:pt idx="399">
                  <c:v>-1.740964</c:v>
                </c:pt>
                <c:pt idx="400">
                  <c:v>-1.7444060000000001</c:v>
                </c:pt>
                <c:pt idx="401">
                  <c:v>-1.7468240000000002</c:v>
                </c:pt>
                <c:pt idx="402">
                  <c:v>-1.7557339999999999</c:v>
                </c:pt>
                <c:pt idx="403">
                  <c:v>-1.7842500000000001</c:v>
                </c:pt>
                <c:pt idx="404">
                  <c:v>-1.8180879999999999</c:v>
                </c:pt>
                <c:pt idx="405">
                  <c:v>-1.7658180000000001</c:v>
                </c:pt>
                <c:pt idx="406">
                  <c:v>-1.7319800000000001</c:v>
                </c:pt>
                <c:pt idx="407">
                  <c:v>-1.7913540000000001</c:v>
                </c:pt>
                <c:pt idx="408">
                  <c:v>-1.7379359999999999</c:v>
                </c:pt>
                <c:pt idx="409">
                  <c:v>-1.799558</c:v>
                </c:pt>
                <c:pt idx="410">
                  <c:v>-1.7468240000000002</c:v>
                </c:pt>
                <c:pt idx="411">
                  <c:v>-1.740256</c:v>
                </c:pt>
                <c:pt idx="412">
                  <c:v>-1.7712859999999999</c:v>
                </c:pt>
                <c:pt idx="413">
                  <c:v>-1.8209679999999999</c:v>
                </c:pt>
                <c:pt idx="414">
                  <c:v>-1.8349579999999999</c:v>
                </c:pt>
                <c:pt idx="415">
                  <c:v>-1.8434539999999999</c:v>
                </c:pt>
                <c:pt idx="416">
                  <c:v>-1.792916</c:v>
                </c:pt>
                <c:pt idx="417">
                  <c:v>-1.8452600000000001</c:v>
                </c:pt>
                <c:pt idx="418">
                  <c:v>-1.7515360000000002</c:v>
                </c:pt>
                <c:pt idx="419">
                  <c:v>-1.758248</c:v>
                </c:pt>
                <c:pt idx="420">
                  <c:v>-1.731052</c:v>
                </c:pt>
                <c:pt idx="421">
                  <c:v>-1.759714</c:v>
                </c:pt>
                <c:pt idx="422">
                  <c:v>-1.7737760000000002</c:v>
                </c:pt>
                <c:pt idx="423">
                  <c:v>-1.760494</c:v>
                </c:pt>
                <c:pt idx="424">
                  <c:v>-1.7498020000000001</c:v>
                </c:pt>
                <c:pt idx="425">
                  <c:v>-1.75637</c:v>
                </c:pt>
                <c:pt idx="426">
                  <c:v>-1.764254</c:v>
                </c:pt>
                <c:pt idx="427">
                  <c:v>-1.8138639999999999</c:v>
                </c:pt>
                <c:pt idx="428">
                  <c:v>-1.815914</c:v>
                </c:pt>
                <c:pt idx="429">
                  <c:v>-1.8257539999999999</c:v>
                </c:pt>
                <c:pt idx="430">
                  <c:v>-1.748556</c:v>
                </c:pt>
                <c:pt idx="431">
                  <c:v>-1.773336</c:v>
                </c:pt>
                <c:pt idx="432">
                  <c:v>-1.7549540000000001</c:v>
                </c:pt>
                <c:pt idx="433">
                  <c:v>-1.7966039999999999</c:v>
                </c:pt>
                <c:pt idx="434">
                  <c:v>-1.784176</c:v>
                </c:pt>
                <c:pt idx="435">
                  <c:v>-1.755172</c:v>
                </c:pt>
                <c:pt idx="436">
                  <c:v>-1.7944059999999999</c:v>
                </c:pt>
                <c:pt idx="437">
                  <c:v>-1.7566859999999997</c:v>
                </c:pt>
                <c:pt idx="438">
                  <c:v>-1.8079319999999999</c:v>
                </c:pt>
                <c:pt idx="439">
                  <c:v>-1.83989</c:v>
                </c:pt>
                <c:pt idx="440">
                  <c:v>-1.7705040000000001</c:v>
                </c:pt>
                <c:pt idx="441">
                  <c:v>-1.8069060000000001</c:v>
                </c:pt>
                <c:pt idx="442">
                  <c:v>-1.721994</c:v>
                </c:pt>
                <c:pt idx="443">
                  <c:v>-1.8130099999999998</c:v>
                </c:pt>
                <c:pt idx="444">
                  <c:v>-1.780662</c:v>
                </c:pt>
                <c:pt idx="445">
                  <c:v>-1.73613</c:v>
                </c:pt>
                <c:pt idx="446">
                  <c:v>-1.79426</c:v>
                </c:pt>
                <c:pt idx="447">
                  <c:v>-1.741282</c:v>
                </c:pt>
                <c:pt idx="448">
                  <c:v>-1.762472</c:v>
                </c:pt>
                <c:pt idx="449">
                  <c:v>-1.8826139999999998</c:v>
                </c:pt>
                <c:pt idx="450">
                  <c:v>-1.8159639999999999</c:v>
                </c:pt>
                <c:pt idx="451">
                  <c:v>-1.8575399999999997</c:v>
                </c:pt>
                <c:pt idx="452">
                  <c:v>-1.7075399999999998</c:v>
                </c:pt>
                <c:pt idx="453">
                  <c:v>-1.81887</c:v>
                </c:pt>
                <c:pt idx="454">
                  <c:v>-1.8962859999999999</c:v>
                </c:pt>
                <c:pt idx="455">
                  <c:v>-1.860592</c:v>
                </c:pt>
                <c:pt idx="456">
                  <c:v>-1.85886</c:v>
                </c:pt>
                <c:pt idx="457">
                  <c:v>-1.789328</c:v>
                </c:pt>
                <c:pt idx="458">
                  <c:v>-1.883078</c:v>
                </c:pt>
                <c:pt idx="459">
                  <c:v>-1.9066859999999999</c:v>
                </c:pt>
                <c:pt idx="460">
                  <c:v>-1.844894</c:v>
                </c:pt>
                <c:pt idx="461">
                  <c:v>-1.8825399999999999</c:v>
                </c:pt>
                <c:pt idx="462">
                  <c:v>-1.847604</c:v>
                </c:pt>
                <c:pt idx="463">
                  <c:v>-1.8612040000000001</c:v>
                </c:pt>
                <c:pt idx="464">
                  <c:v>-1.8519020000000002</c:v>
                </c:pt>
                <c:pt idx="465">
                  <c:v>-1.831906</c:v>
                </c:pt>
                <c:pt idx="466">
                  <c:v>-1.8630819999999999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C0-4BE6-900C-71128DE67EC7}"/>
            </c:ext>
          </c:extLst>
        </c:ser>
        <c:ser>
          <c:idx val="1"/>
          <c:order val="1"/>
          <c:tx>
            <c:strRef>
              <c:f>DHS!$G$1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DHS!$E$2:$E$477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DHS!$G$2:$G$477</c:f>
              <c:numCache>
                <c:formatCode>General</c:formatCode>
                <c:ptCount val="476"/>
                <c:pt idx="0">
                  <c:v>-0.15810859999999999</c:v>
                </c:pt>
                <c:pt idx="1">
                  <c:v>-7.84942E-2</c:v>
                </c:pt>
                <c:pt idx="2">
                  <c:v>-9.2263799999999993E-2</c:v>
                </c:pt>
                <c:pt idx="3">
                  <c:v>-2.9446400000000001E-2</c:v>
                </c:pt>
                <c:pt idx="4">
                  <c:v>3.6276199999999995E-2</c:v>
                </c:pt>
                <c:pt idx="5">
                  <c:v>-4.7342000000000002E-2</c:v>
                </c:pt>
                <c:pt idx="6">
                  <c:v>-9.0457200000000001E-2</c:v>
                </c:pt>
                <c:pt idx="7">
                  <c:v>-0.12344059999999998</c:v>
                </c:pt>
                <c:pt idx="8">
                  <c:v>-0.15278620000000001</c:v>
                </c:pt>
                <c:pt idx="9">
                  <c:v>-8.7869200000000008E-2</c:v>
                </c:pt>
                <c:pt idx="10">
                  <c:v>-6.0842799999999995E-2</c:v>
                </c:pt>
                <c:pt idx="11">
                  <c:v>-0.12771300000000002</c:v>
                </c:pt>
                <c:pt idx="12">
                  <c:v>-0.10185859999999999</c:v>
                </c:pt>
                <c:pt idx="13">
                  <c:v>-0.14724419999999999</c:v>
                </c:pt>
                <c:pt idx="14">
                  <c:v>-9.5217799999999991E-2</c:v>
                </c:pt>
                <c:pt idx="15">
                  <c:v>-0.27234199999999997</c:v>
                </c:pt>
                <c:pt idx="16">
                  <c:v>-0.78442600000000007</c:v>
                </c:pt>
                <c:pt idx="17">
                  <c:v>-0.79685399999999995</c:v>
                </c:pt>
                <c:pt idx="18">
                  <c:v>-0.907864</c:v>
                </c:pt>
                <c:pt idx="19">
                  <c:v>-0.84951399999999988</c:v>
                </c:pt>
                <c:pt idx="20">
                  <c:v>-0.8115500000000001</c:v>
                </c:pt>
                <c:pt idx="21">
                  <c:v>-0.33772199999999997</c:v>
                </c:pt>
                <c:pt idx="22">
                  <c:v>0.27282400000000001</c:v>
                </c:pt>
                <c:pt idx="23">
                  <c:v>-3.4454400000000001E-3</c:v>
                </c:pt>
                <c:pt idx="24">
                  <c:v>-2.2491400000000002E-3</c:v>
                </c:pt>
                <c:pt idx="25">
                  <c:v>-3.3743200000000001E-2</c:v>
                </c:pt>
                <c:pt idx="26">
                  <c:v>-5.8108599999999996E-2</c:v>
                </c:pt>
                <c:pt idx="27">
                  <c:v>1.50116E-2</c:v>
                </c:pt>
                <c:pt idx="28">
                  <c:v>-0.10647279999999999</c:v>
                </c:pt>
                <c:pt idx="29">
                  <c:v>-6.811819999999999E-2</c:v>
                </c:pt>
                <c:pt idx="30">
                  <c:v>-2.9837000000000002E-2</c:v>
                </c:pt>
                <c:pt idx="31">
                  <c:v>-2.8884799999999999E-2</c:v>
                </c:pt>
                <c:pt idx="32">
                  <c:v>3.4054600000000004E-2</c:v>
                </c:pt>
                <c:pt idx="33">
                  <c:v>-8.7087999999999999E-2</c:v>
                </c:pt>
                <c:pt idx="34">
                  <c:v>-7.2024600000000008E-2</c:v>
                </c:pt>
                <c:pt idx="35">
                  <c:v>-1.7263800000000003E-2</c:v>
                </c:pt>
                <c:pt idx="36">
                  <c:v>-5.6915200000000003E-3</c:v>
                </c:pt>
                <c:pt idx="37">
                  <c:v>9.0255799999999997E-2</c:v>
                </c:pt>
                <c:pt idx="38">
                  <c:v>-4.0530400000000001E-2</c:v>
                </c:pt>
                <c:pt idx="39">
                  <c:v>-8.2061800000000004E-3</c:v>
                </c:pt>
                <c:pt idx="40">
                  <c:v>4.1256799999999996E-2</c:v>
                </c:pt>
                <c:pt idx="41">
                  <c:v>1.220398E-2</c:v>
                </c:pt>
                <c:pt idx="42">
                  <c:v>0.1142304</c:v>
                </c:pt>
                <c:pt idx="43">
                  <c:v>2.65594E-2</c:v>
                </c:pt>
                <c:pt idx="44">
                  <c:v>1.9869999999999999E-2</c:v>
                </c:pt>
                <c:pt idx="45">
                  <c:v>5.9225399999999997E-2</c:v>
                </c:pt>
                <c:pt idx="46">
                  <c:v>4.3356400000000003E-2</c:v>
                </c:pt>
                <c:pt idx="47">
                  <c:v>5.1266400000000004E-2</c:v>
                </c:pt>
                <c:pt idx="48">
                  <c:v>9.9334799999999997E-3</c:v>
                </c:pt>
                <c:pt idx="49">
                  <c:v>2.7902199999999999E-2</c:v>
                </c:pt>
                <c:pt idx="50">
                  <c:v>6.0787999999999995E-2</c:v>
                </c:pt>
                <c:pt idx="51">
                  <c:v>8.2589800000000005E-2</c:v>
                </c:pt>
                <c:pt idx="52">
                  <c:v>0.17541199999999998</c:v>
                </c:pt>
                <c:pt idx="53">
                  <c:v>2.1942199999999998E-3</c:v>
                </c:pt>
                <c:pt idx="54">
                  <c:v>-1.4698280000000001</c:v>
                </c:pt>
                <c:pt idx="55">
                  <c:v>-6.15726</c:v>
                </c:pt>
                <c:pt idx="56">
                  <c:v>-3.3400599999999998</c:v>
                </c:pt>
                <c:pt idx="57">
                  <c:v>4.72138E-2</c:v>
                </c:pt>
                <c:pt idx="58">
                  <c:v>1.0800019999999999</c:v>
                </c:pt>
                <c:pt idx="59">
                  <c:v>1.6311740000000001</c:v>
                </c:pt>
                <c:pt idx="60">
                  <c:v>1.9586159999999999</c:v>
                </c:pt>
                <c:pt idx="61">
                  <c:v>2.1791399999999999</c:v>
                </c:pt>
                <c:pt idx="62">
                  <c:v>2.2819600000000002</c:v>
                </c:pt>
                <c:pt idx="63">
                  <c:v>2.32328</c:v>
                </c:pt>
                <c:pt idx="64">
                  <c:v>2.3204000000000002</c:v>
                </c:pt>
                <c:pt idx="65">
                  <c:v>2.2877400000000003</c:v>
                </c:pt>
                <c:pt idx="66">
                  <c:v>2.3021199999999999</c:v>
                </c:pt>
                <c:pt idx="67">
                  <c:v>2.15652</c:v>
                </c:pt>
                <c:pt idx="68">
                  <c:v>2.1111</c:v>
                </c:pt>
                <c:pt idx="69">
                  <c:v>2.0093000000000001</c:v>
                </c:pt>
                <c:pt idx="70">
                  <c:v>1.9352499999999999</c:v>
                </c:pt>
                <c:pt idx="71">
                  <c:v>1.8557099999999997</c:v>
                </c:pt>
                <c:pt idx="72">
                  <c:v>1.7536100000000001</c:v>
                </c:pt>
                <c:pt idx="73">
                  <c:v>1.678366</c:v>
                </c:pt>
                <c:pt idx="74">
                  <c:v>1.571334</c:v>
                </c:pt>
                <c:pt idx="75">
                  <c:v>1.563204</c:v>
                </c:pt>
                <c:pt idx="76">
                  <c:v>1.4379120000000001</c:v>
                </c:pt>
                <c:pt idx="77">
                  <c:v>1.3021199999999999</c:v>
                </c:pt>
                <c:pt idx="78">
                  <c:v>1.3078340000000002</c:v>
                </c:pt>
                <c:pt idx="79">
                  <c:v>1.19299</c:v>
                </c:pt>
                <c:pt idx="80">
                  <c:v>1.1834440000000002</c:v>
                </c:pt>
                <c:pt idx="81">
                  <c:v>1.1161099999999999</c:v>
                </c:pt>
                <c:pt idx="82">
                  <c:v>0.99992400000000004</c:v>
                </c:pt>
                <c:pt idx="83">
                  <c:v>0.95336599999999994</c:v>
                </c:pt>
                <c:pt idx="84">
                  <c:v>0.91049399999999991</c:v>
                </c:pt>
                <c:pt idx="85">
                  <c:v>0.92843999999999993</c:v>
                </c:pt>
                <c:pt idx="86">
                  <c:v>0.87274999999999991</c:v>
                </c:pt>
                <c:pt idx="87">
                  <c:v>0.77651000000000003</c:v>
                </c:pt>
                <c:pt idx="88">
                  <c:v>0.73657000000000006</c:v>
                </c:pt>
                <c:pt idx="89">
                  <c:v>0.63078400000000001</c:v>
                </c:pt>
                <c:pt idx="90">
                  <c:v>0.66901599999999994</c:v>
                </c:pt>
                <c:pt idx="91">
                  <c:v>0.59430800000000006</c:v>
                </c:pt>
                <c:pt idx="92">
                  <c:v>0.53478599999999998</c:v>
                </c:pt>
                <c:pt idx="93">
                  <c:v>0.47343400000000002</c:v>
                </c:pt>
                <c:pt idx="94">
                  <c:v>0.43297999999999998</c:v>
                </c:pt>
                <c:pt idx="95">
                  <c:v>0.432834</c:v>
                </c:pt>
                <c:pt idx="96">
                  <c:v>0.37797599999999998</c:v>
                </c:pt>
                <c:pt idx="97">
                  <c:v>0.34828800000000004</c:v>
                </c:pt>
                <c:pt idx="98">
                  <c:v>0.281638</c:v>
                </c:pt>
                <c:pt idx="99">
                  <c:v>0.204148</c:v>
                </c:pt>
                <c:pt idx="100">
                  <c:v>0.197995</c:v>
                </c:pt>
                <c:pt idx="101">
                  <c:v>0.14057320000000001</c:v>
                </c:pt>
                <c:pt idx="102">
                  <c:v>0.15204780000000001</c:v>
                </c:pt>
                <c:pt idx="103">
                  <c:v>9.9313399999999996E-2</c:v>
                </c:pt>
                <c:pt idx="104">
                  <c:v>3.9376800000000003E-2</c:v>
                </c:pt>
                <c:pt idx="105">
                  <c:v>4.3527200000000002E-2</c:v>
                </c:pt>
                <c:pt idx="106">
                  <c:v>2.44598E-2</c:v>
                </c:pt>
                <c:pt idx="107">
                  <c:v>9.8602199999999994E-3</c:v>
                </c:pt>
                <c:pt idx="108">
                  <c:v>-0.13069159999999999</c:v>
                </c:pt>
                <c:pt idx="109">
                  <c:v>-0.14365540000000002</c:v>
                </c:pt>
                <c:pt idx="110">
                  <c:v>-2.4685599999999999E-2</c:v>
                </c:pt>
                <c:pt idx="111">
                  <c:v>-0.13750299999999999</c:v>
                </c:pt>
                <c:pt idx="112">
                  <c:v>-9.3484399999999995E-2</c:v>
                </c:pt>
                <c:pt idx="113">
                  <c:v>-0.1820098</c:v>
                </c:pt>
                <c:pt idx="114">
                  <c:v>-0.24443600000000001</c:v>
                </c:pt>
                <c:pt idx="115">
                  <c:v>-0.18012999999999998</c:v>
                </c:pt>
                <c:pt idx="116">
                  <c:v>-0.24685399999999999</c:v>
                </c:pt>
                <c:pt idx="117">
                  <c:v>-0.26257600000000003</c:v>
                </c:pt>
                <c:pt idx="118">
                  <c:v>-0.29536400000000002</c:v>
                </c:pt>
                <c:pt idx="119">
                  <c:v>-0.29856199999999999</c:v>
                </c:pt>
                <c:pt idx="120">
                  <c:v>-0.28569600000000001</c:v>
                </c:pt>
                <c:pt idx="121">
                  <c:v>-0.35959799999999997</c:v>
                </c:pt>
                <c:pt idx="122">
                  <c:v>-0.35639999999999999</c:v>
                </c:pt>
                <c:pt idx="123">
                  <c:v>-0.37458800000000003</c:v>
                </c:pt>
                <c:pt idx="124">
                  <c:v>-0.47952000000000006</c:v>
                </c:pt>
                <c:pt idx="125">
                  <c:v>-0.42021800000000004</c:v>
                </c:pt>
                <c:pt idx="126">
                  <c:v>-0.47451399999999999</c:v>
                </c:pt>
                <c:pt idx="127">
                  <c:v>-0.46357799999999993</c:v>
                </c:pt>
                <c:pt idx="128">
                  <c:v>-0.50537399999999999</c:v>
                </c:pt>
                <c:pt idx="129">
                  <c:v>-0.52444199999999996</c:v>
                </c:pt>
                <c:pt idx="130">
                  <c:v>-0.49904999999999999</c:v>
                </c:pt>
                <c:pt idx="131">
                  <c:v>-0.51967999999999992</c:v>
                </c:pt>
                <c:pt idx="132">
                  <c:v>-0.53708800000000001</c:v>
                </c:pt>
                <c:pt idx="133">
                  <c:v>-0.59944200000000003</c:v>
                </c:pt>
                <c:pt idx="134">
                  <c:v>-0.56733800000000001</c:v>
                </c:pt>
                <c:pt idx="135">
                  <c:v>-0.53029999999999999</c:v>
                </c:pt>
                <c:pt idx="136">
                  <c:v>-0.61218600000000001</c:v>
                </c:pt>
                <c:pt idx="137">
                  <c:v>-0.69929600000000003</c:v>
                </c:pt>
                <c:pt idx="138">
                  <c:v>-0.69028600000000007</c:v>
                </c:pt>
                <c:pt idx="139">
                  <c:v>-0.68772200000000006</c:v>
                </c:pt>
                <c:pt idx="140">
                  <c:v>-0.69577999999999995</c:v>
                </c:pt>
                <c:pt idx="141">
                  <c:v>-0.66794799999999999</c:v>
                </c:pt>
                <c:pt idx="142">
                  <c:v>-0.77500400000000003</c:v>
                </c:pt>
                <c:pt idx="143">
                  <c:v>-0.79482799999999998</c:v>
                </c:pt>
                <c:pt idx="144">
                  <c:v>-0.74614599999999998</c:v>
                </c:pt>
                <c:pt idx="145">
                  <c:v>-0.77678599999999998</c:v>
                </c:pt>
                <c:pt idx="146">
                  <c:v>-0.75952400000000009</c:v>
                </c:pt>
                <c:pt idx="147">
                  <c:v>-0.86413799999999996</c:v>
                </c:pt>
                <c:pt idx="148">
                  <c:v>-0.78960200000000003</c:v>
                </c:pt>
                <c:pt idx="149">
                  <c:v>-0.75857200000000002</c:v>
                </c:pt>
                <c:pt idx="150">
                  <c:v>-0.82888400000000007</c:v>
                </c:pt>
                <c:pt idx="151">
                  <c:v>-0.80327400000000004</c:v>
                </c:pt>
                <c:pt idx="152">
                  <c:v>-0.92749400000000004</c:v>
                </c:pt>
                <c:pt idx="153">
                  <c:v>-0.92522199999999999</c:v>
                </c:pt>
                <c:pt idx="154">
                  <c:v>-0.87976399999999999</c:v>
                </c:pt>
                <c:pt idx="155">
                  <c:v>-0.90632599999999996</c:v>
                </c:pt>
                <c:pt idx="156">
                  <c:v>-0.89226399999999995</c:v>
                </c:pt>
                <c:pt idx="157">
                  <c:v>-1.0427040000000001</c:v>
                </c:pt>
                <c:pt idx="158">
                  <c:v>-1.0164820000000001</c:v>
                </c:pt>
                <c:pt idx="159">
                  <c:v>-1.0028840000000001</c:v>
                </c:pt>
                <c:pt idx="160">
                  <c:v>-0.969584</c:v>
                </c:pt>
                <c:pt idx="161">
                  <c:v>-0.93520800000000004</c:v>
                </c:pt>
                <c:pt idx="162">
                  <c:v>-1.09656</c:v>
                </c:pt>
                <c:pt idx="163">
                  <c:v>-1.0338160000000001</c:v>
                </c:pt>
                <c:pt idx="164">
                  <c:v>-1.0013939999999999</c:v>
                </c:pt>
                <c:pt idx="165">
                  <c:v>-1.0281040000000001</c:v>
                </c:pt>
                <c:pt idx="166">
                  <c:v>-0.9920199999999999</c:v>
                </c:pt>
                <c:pt idx="167">
                  <c:v>-1.094584</c:v>
                </c:pt>
                <c:pt idx="168">
                  <c:v>-1.07803</c:v>
                </c:pt>
                <c:pt idx="169">
                  <c:v>-1.0777139999999998</c:v>
                </c:pt>
                <c:pt idx="170">
                  <c:v>-1.078274</c:v>
                </c:pt>
                <c:pt idx="171">
                  <c:v>-1.10242</c:v>
                </c:pt>
                <c:pt idx="172">
                  <c:v>-1.501322</c:v>
                </c:pt>
                <c:pt idx="173">
                  <c:v>-0.96184399999999992</c:v>
                </c:pt>
                <c:pt idx="174">
                  <c:v>0.26594000000000001</c:v>
                </c:pt>
                <c:pt idx="175">
                  <c:v>0.27929400000000004</c:v>
                </c:pt>
                <c:pt idx="176">
                  <c:v>-0.9601599999999999</c:v>
                </c:pt>
                <c:pt idx="177">
                  <c:v>-1.7047640000000002</c:v>
                </c:pt>
                <c:pt idx="178">
                  <c:v>-2.0960799999999997</c:v>
                </c:pt>
                <c:pt idx="179">
                  <c:v>-2.3035600000000001</c:v>
                </c:pt>
                <c:pt idx="180">
                  <c:v>-2.4799199999999999</c:v>
                </c:pt>
                <c:pt idx="181">
                  <c:v>-2.53606</c:v>
                </c:pt>
                <c:pt idx="182">
                  <c:v>-2.5309400000000002</c:v>
                </c:pt>
                <c:pt idx="183">
                  <c:v>-2.5098400000000001</c:v>
                </c:pt>
                <c:pt idx="184">
                  <c:v>-2.5099200000000002</c:v>
                </c:pt>
                <c:pt idx="185">
                  <c:v>-2.4681999999999999</c:v>
                </c:pt>
                <c:pt idx="186">
                  <c:v>-2.3982600000000001</c:v>
                </c:pt>
                <c:pt idx="187">
                  <c:v>-2.4100799999999998</c:v>
                </c:pt>
                <c:pt idx="188">
                  <c:v>-2.3774199999999999</c:v>
                </c:pt>
                <c:pt idx="189">
                  <c:v>-2.391</c:v>
                </c:pt>
                <c:pt idx="190">
                  <c:v>-2.31094</c:v>
                </c:pt>
                <c:pt idx="191">
                  <c:v>-2.2755400000000003</c:v>
                </c:pt>
                <c:pt idx="192">
                  <c:v>-2.2879399999999999</c:v>
                </c:pt>
                <c:pt idx="193">
                  <c:v>-2.30742</c:v>
                </c:pt>
                <c:pt idx="194">
                  <c:v>-2.2637200000000002</c:v>
                </c:pt>
                <c:pt idx="195">
                  <c:v>-2.1981200000000003</c:v>
                </c:pt>
                <c:pt idx="196">
                  <c:v>-2.1793399999999998</c:v>
                </c:pt>
                <c:pt idx="197">
                  <c:v>-2.1417200000000003</c:v>
                </c:pt>
                <c:pt idx="198">
                  <c:v>-2.1348400000000001</c:v>
                </c:pt>
                <c:pt idx="199">
                  <c:v>-2.1857600000000001</c:v>
                </c:pt>
                <c:pt idx="200">
                  <c:v>-2.2057600000000002</c:v>
                </c:pt>
                <c:pt idx="201">
                  <c:v>-2.1765599999999998</c:v>
                </c:pt>
                <c:pt idx="202">
                  <c:v>-2.1013999999999999</c:v>
                </c:pt>
                <c:pt idx="203">
                  <c:v>-2.0808599999999999</c:v>
                </c:pt>
                <c:pt idx="204">
                  <c:v>-2.0685799999999999</c:v>
                </c:pt>
                <c:pt idx="205">
                  <c:v>-2.06976</c:v>
                </c:pt>
                <c:pt idx="206">
                  <c:v>-2.1054400000000002</c:v>
                </c:pt>
                <c:pt idx="207">
                  <c:v>-2.0955400000000002</c:v>
                </c:pt>
                <c:pt idx="208">
                  <c:v>-2.0167200000000003</c:v>
                </c:pt>
                <c:pt idx="209">
                  <c:v>-1.9839639999999998</c:v>
                </c:pt>
                <c:pt idx="210">
                  <c:v>-1.9431180000000001</c:v>
                </c:pt>
                <c:pt idx="211">
                  <c:v>-1.9750760000000001</c:v>
                </c:pt>
                <c:pt idx="212">
                  <c:v>-2.0051399999999999</c:v>
                </c:pt>
                <c:pt idx="213">
                  <c:v>-1.9757840000000002</c:v>
                </c:pt>
                <c:pt idx="214">
                  <c:v>-1.9170919999999998</c:v>
                </c:pt>
                <c:pt idx="215">
                  <c:v>-1.871464</c:v>
                </c:pt>
                <c:pt idx="216">
                  <c:v>-1.9082059999999998</c:v>
                </c:pt>
                <c:pt idx="217">
                  <c:v>-1.865604</c:v>
                </c:pt>
                <c:pt idx="218">
                  <c:v>-1.85242</c:v>
                </c:pt>
                <c:pt idx="219">
                  <c:v>-1.8843540000000001</c:v>
                </c:pt>
                <c:pt idx="220">
                  <c:v>-1.8606240000000001</c:v>
                </c:pt>
                <c:pt idx="221">
                  <c:v>-1.8750039999999999</c:v>
                </c:pt>
                <c:pt idx="222">
                  <c:v>-1.8158480000000001</c:v>
                </c:pt>
                <c:pt idx="223">
                  <c:v>-1.823026</c:v>
                </c:pt>
                <c:pt idx="224">
                  <c:v>-1.7642859999999998</c:v>
                </c:pt>
                <c:pt idx="225">
                  <c:v>-1.7760039999999999</c:v>
                </c:pt>
                <c:pt idx="226">
                  <c:v>-1.7857700000000001</c:v>
                </c:pt>
                <c:pt idx="227">
                  <c:v>-1.793264</c:v>
                </c:pt>
                <c:pt idx="228">
                  <c:v>-1.8053000000000001</c:v>
                </c:pt>
                <c:pt idx="229">
                  <c:v>-1.720364</c:v>
                </c:pt>
                <c:pt idx="230">
                  <c:v>-1.74163</c:v>
                </c:pt>
                <c:pt idx="231">
                  <c:v>-1.6676300000000002</c:v>
                </c:pt>
                <c:pt idx="232">
                  <c:v>-1.6835</c:v>
                </c:pt>
                <c:pt idx="233">
                  <c:v>-1.7264679999999999</c:v>
                </c:pt>
                <c:pt idx="234">
                  <c:v>-1.6651399999999998</c:v>
                </c:pt>
                <c:pt idx="235">
                  <c:v>-1.727346</c:v>
                </c:pt>
                <c:pt idx="236">
                  <c:v>-1.6576440000000001</c:v>
                </c:pt>
                <c:pt idx="237">
                  <c:v>-1.7240500000000001</c:v>
                </c:pt>
                <c:pt idx="238">
                  <c:v>-1.721708</c:v>
                </c:pt>
                <c:pt idx="239">
                  <c:v>-1.6419460000000001</c:v>
                </c:pt>
                <c:pt idx="240">
                  <c:v>-1.6317160000000002</c:v>
                </c:pt>
                <c:pt idx="241">
                  <c:v>-1.6040559999999999</c:v>
                </c:pt>
                <c:pt idx="242">
                  <c:v>-1.633964</c:v>
                </c:pt>
                <c:pt idx="243">
                  <c:v>-1.635086</c:v>
                </c:pt>
                <c:pt idx="244">
                  <c:v>-1.5895060000000001</c:v>
                </c:pt>
                <c:pt idx="245">
                  <c:v>-1.582084</c:v>
                </c:pt>
                <c:pt idx="246">
                  <c:v>-1.5341340000000001</c:v>
                </c:pt>
                <c:pt idx="247">
                  <c:v>-1.577958</c:v>
                </c:pt>
                <c:pt idx="248">
                  <c:v>-1.5527139999999999</c:v>
                </c:pt>
                <c:pt idx="249">
                  <c:v>-1.52803</c:v>
                </c:pt>
                <c:pt idx="250">
                  <c:v>-1.5288119999999998</c:v>
                </c:pt>
                <c:pt idx="251">
                  <c:v>-1.5087440000000001</c:v>
                </c:pt>
                <c:pt idx="252">
                  <c:v>-1.5226599999999999</c:v>
                </c:pt>
                <c:pt idx="253">
                  <c:v>-1.533352</c:v>
                </c:pt>
                <c:pt idx="254">
                  <c:v>-1.4592079999999998</c:v>
                </c:pt>
                <c:pt idx="255">
                  <c:v>-1.4547639999999999</c:v>
                </c:pt>
                <c:pt idx="256">
                  <c:v>-1.4068640000000001</c:v>
                </c:pt>
                <c:pt idx="257">
                  <c:v>-1.471708</c:v>
                </c:pt>
                <c:pt idx="258">
                  <c:v>-1.4799099999999998</c:v>
                </c:pt>
                <c:pt idx="259">
                  <c:v>-1.3932639999999998</c:v>
                </c:pt>
                <c:pt idx="260">
                  <c:v>-1.4704619999999999</c:v>
                </c:pt>
                <c:pt idx="261">
                  <c:v>-1.4843040000000001</c:v>
                </c:pt>
                <c:pt idx="262">
                  <c:v>-1.446804</c:v>
                </c:pt>
                <c:pt idx="263">
                  <c:v>-1.407864</c:v>
                </c:pt>
                <c:pt idx="264">
                  <c:v>-1.39849</c:v>
                </c:pt>
                <c:pt idx="265">
                  <c:v>-1.4313259999999999</c:v>
                </c:pt>
                <c:pt idx="266">
                  <c:v>-1.4586460000000001</c:v>
                </c:pt>
                <c:pt idx="267">
                  <c:v>-1.416166</c:v>
                </c:pt>
                <c:pt idx="268">
                  <c:v>-1.414358</c:v>
                </c:pt>
                <c:pt idx="269">
                  <c:v>-1.3377219999999999</c:v>
                </c:pt>
                <c:pt idx="270">
                  <c:v>-1.3326439999999999</c:v>
                </c:pt>
                <c:pt idx="271">
                  <c:v>-1.4471719999999999</c:v>
                </c:pt>
                <c:pt idx="272">
                  <c:v>-1.4301299999999999</c:v>
                </c:pt>
                <c:pt idx="273">
                  <c:v>-1.4328639999999999</c:v>
                </c:pt>
                <c:pt idx="274">
                  <c:v>-1.323124</c:v>
                </c:pt>
                <c:pt idx="275">
                  <c:v>-1.302176</c:v>
                </c:pt>
                <c:pt idx="276">
                  <c:v>-1.4414820000000002</c:v>
                </c:pt>
                <c:pt idx="277">
                  <c:v>-1.3994420000000001</c:v>
                </c:pt>
                <c:pt idx="278">
                  <c:v>-1.385526</c:v>
                </c:pt>
                <c:pt idx="279">
                  <c:v>-1.3121860000000001</c:v>
                </c:pt>
                <c:pt idx="280">
                  <c:v>-1.2624059999999999</c:v>
                </c:pt>
                <c:pt idx="281">
                  <c:v>-1.340384</c:v>
                </c:pt>
                <c:pt idx="282">
                  <c:v>-1.287504</c:v>
                </c:pt>
                <c:pt idx="283">
                  <c:v>-1.320292</c:v>
                </c:pt>
                <c:pt idx="284">
                  <c:v>-1.335526</c:v>
                </c:pt>
                <c:pt idx="285">
                  <c:v>-1.2983420000000001</c:v>
                </c:pt>
                <c:pt idx="286">
                  <c:v>-1.3995139999999999</c:v>
                </c:pt>
                <c:pt idx="287">
                  <c:v>-1.338822</c:v>
                </c:pt>
                <c:pt idx="288">
                  <c:v>-1.3021020000000001</c:v>
                </c:pt>
                <c:pt idx="289">
                  <c:v>-1.2603059999999999</c:v>
                </c:pt>
                <c:pt idx="290">
                  <c:v>-1.2214639999999999</c:v>
                </c:pt>
                <c:pt idx="291">
                  <c:v>-1.3346719999999999</c:v>
                </c:pt>
                <c:pt idx="292">
                  <c:v>-1.273342</c:v>
                </c:pt>
                <c:pt idx="293">
                  <c:v>-1.303884</c:v>
                </c:pt>
                <c:pt idx="294">
                  <c:v>-1.2818640000000001</c:v>
                </c:pt>
                <c:pt idx="295">
                  <c:v>-1.203568</c:v>
                </c:pt>
                <c:pt idx="296">
                  <c:v>-1.318484</c:v>
                </c:pt>
                <c:pt idx="297">
                  <c:v>-1.2724880000000001</c:v>
                </c:pt>
                <c:pt idx="298">
                  <c:v>-1.231228</c:v>
                </c:pt>
                <c:pt idx="299">
                  <c:v>-1.2530300000000001</c:v>
                </c:pt>
                <c:pt idx="300">
                  <c:v>-1.1553</c:v>
                </c:pt>
                <c:pt idx="301">
                  <c:v>-1.328884</c:v>
                </c:pt>
                <c:pt idx="302">
                  <c:v>-1.27349</c:v>
                </c:pt>
                <c:pt idx="303">
                  <c:v>-1.294046</c:v>
                </c:pt>
                <c:pt idx="304">
                  <c:v>-1.3085720000000001</c:v>
                </c:pt>
                <c:pt idx="305">
                  <c:v>-1.24241</c:v>
                </c:pt>
                <c:pt idx="306">
                  <c:v>-1.3212440000000001</c:v>
                </c:pt>
                <c:pt idx="307">
                  <c:v>-1.3213900000000001</c:v>
                </c:pt>
                <c:pt idx="308">
                  <c:v>-1.2913840000000001</c:v>
                </c:pt>
                <c:pt idx="309">
                  <c:v>-1.246</c:v>
                </c:pt>
                <c:pt idx="310">
                  <c:v>-1.228812</c:v>
                </c:pt>
                <c:pt idx="311">
                  <c:v>-1.310624</c:v>
                </c:pt>
                <c:pt idx="312">
                  <c:v>-1.3030300000000001</c:v>
                </c:pt>
                <c:pt idx="313">
                  <c:v>-1.2663119999999999</c:v>
                </c:pt>
                <c:pt idx="314">
                  <c:v>-1.28843</c:v>
                </c:pt>
                <c:pt idx="315">
                  <c:v>-1.252102</c:v>
                </c:pt>
                <c:pt idx="316">
                  <c:v>-1.2723420000000001</c:v>
                </c:pt>
                <c:pt idx="317">
                  <c:v>-1.2679480000000001</c:v>
                </c:pt>
                <c:pt idx="318">
                  <c:v>-1.266384</c:v>
                </c:pt>
                <c:pt idx="319">
                  <c:v>-1.2567900000000001</c:v>
                </c:pt>
                <c:pt idx="320">
                  <c:v>-1.1671659999999999</c:v>
                </c:pt>
                <c:pt idx="321">
                  <c:v>-1.183816</c:v>
                </c:pt>
                <c:pt idx="322">
                  <c:v>-1.2457800000000001</c:v>
                </c:pt>
                <c:pt idx="323">
                  <c:v>-1.17913</c:v>
                </c:pt>
                <c:pt idx="324">
                  <c:v>-1.2192159999999999</c:v>
                </c:pt>
                <c:pt idx="325">
                  <c:v>-1.2049099999999999</c:v>
                </c:pt>
                <c:pt idx="326">
                  <c:v>-1.2156040000000001</c:v>
                </c:pt>
                <c:pt idx="327">
                  <c:v>-1.2389680000000001</c:v>
                </c:pt>
                <c:pt idx="328">
                  <c:v>-1.1923379999999999</c:v>
                </c:pt>
                <c:pt idx="329">
                  <c:v>-1.168728</c:v>
                </c:pt>
                <c:pt idx="330">
                  <c:v>-1.134598</c:v>
                </c:pt>
                <c:pt idx="331">
                  <c:v>-1.15093</c:v>
                </c:pt>
                <c:pt idx="332">
                  <c:v>-1.164358</c:v>
                </c:pt>
                <c:pt idx="333">
                  <c:v>-1.190458</c:v>
                </c:pt>
                <c:pt idx="334">
                  <c:v>-1.213894</c:v>
                </c:pt>
                <c:pt idx="335">
                  <c:v>-1.188504</c:v>
                </c:pt>
                <c:pt idx="336">
                  <c:v>-1.1714639999999998</c:v>
                </c:pt>
                <c:pt idx="337">
                  <c:v>-1.200296</c:v>
                </c:pt>
                <c:pt idx="338">
                  <c:v>-1.1710720000000001</c:v>
                </c:pt>
                <c:pt idx="339">
                  <c:v>-1.2033480000000001</c:v>
                </c:pt>
                <c:pt idx="340">
                  <c:v>-1.218728</c:v>
                </c:pt>
                <c:pt idx="341">
                  <c:v>-1.1903840000000001</c:v>
                </c:pt>
                <c:pt idx="342">
                  <c:v>-1.155448</c:v>
                </c:pt>
                <c:pt idx="343">
                  <c:v>-1.0695840000000001</c:v>
                </c:pt>
                <c:pt idx="344">
                  <c:v>-1.1118440000000001</c:v>
                </c:pt>
                <c:pt idx="345">
                  <c:v>-1.1217079999999999</c:v>
                </c:pt>
                <c:pt idx="346">
                  <c:v>-1.1175820000000001</c:v>
                </c:pt>
                <c:pt idx="347">
                  <c:v>-1.1559839999999999</c:v>
                </c:pt>
                <c:pt idx="348">
                  <c:v>-1.1041300000000001</c:v>
                </c:pt>
                <c:pt idx="349">
                  <c:v>-1.107084</c:v>
                </c:pt>
                <c:pt idx="350">
                  <c:v>-1.1041300000000001</c:v>
                </c:pt>
                <c:pt idx="351">
                  <c:v>-1.1859899999999999</c:v>
                </c:pt>
                <c:pt idx="352">
                  <c:v>-1.1500759999999999</c:v>
                </c:pt>
                <c:pt idx="353">
                  <c:v>-1.1490500000000001</c:v>
                </c:pt>
                <c:pt idx="354">
                  <c:v>-1.198342</c:v>
                </c:pt>
                <c:pt idx="355">
                  <c:v>-1.1722440000000001</c:v>
                </c:pt>
                <c:pt idx="356">
                  <c:v>-1.1926299999999999</c:v>
                </c:pt>
                <c:pt idx="357">
                  <c:v>-1.2065459999999999</c:v>
                </c:pt>
                <c:pt idx="358">
                  <c:v>-1.171</c:v>
                </c:pt>
                <c:pt idx="359">
                  <c:v>-1.1067899999999999</c:v>
                </c:pt>
                <c:pt idx="360">
                  <c:v>-1.0513220000000001</c:v>
                </c:pt>
                <c:pt idx="361">
                  <c:v>-1.14202</c:v>
                </c:pt>
                <c:pt idx="362">
                  <c:v>-1.1090599999999999</c:v>
                </c:pt>
                <c:pt idx="363">
                  <c:v>-1.038284</c:v>
                </c:pt>
                <c:pt idx="364">
                  <c:v>-1.2088160000000001</c:v>
                </c:pt>
                <c:pt idx="365">
                  <c:v>-1.1877219999999999</c:v>
                </c:pt>
                <c:pt idx="366">
                  <c:v>-1.198904</c:v>
                </c:pt>
                <c:pt idx="367">
                  <c:v>-1.1967079999999999</c:v>
                </c:pt>
                <c:pt idx="368">
                  <c:v>-1.1429480000000001</c:v>
                </c:pt>
                <c:pt idx="369">
                  <c:v>-1.2044460000000001</c:v>
                </c:pt>
                <c:pt idx="370">
                  <c:v>-1.128104</c:v>
                </c:pt>
                <c:pt idx="371">
                  <c:v>-1.1388940000000001</c:v>
                </c:pt>
                <c:pt idx="372">
                  <c:v>-1.1763939999999999</c:v>
                </c:pt>
                <c:pt idx="373">
                  <c:v>-1.103202</c:v>
                </c:pt>
                <c:pt idx="374">
                  <c:v>-1.1256140000000001</c:v>
                </c:pt>
                <c:pt idx="375">
                  <c:v>-1.076638</c:v>
                </c:pt>
                <c:pt idx="376">
                  <c:v>-1.111942</c:v>
                </c:pt>
                <c:pt idx="377">
                  <c:v>-1.08013</c:v>
                </c:pt>
                <c:pt idx="378">
                  <c:v>-1.1559839999999999</c:v>
                </c:pt>
                <c:pt idx="379">
                  <c:v>-1.4382839999999999</c:v>
                </c:pt>
                <c:pt idx="380">
                  <c:v>-1.5627960000000001</c:v>
                </c:pt>
                <c:pt idx="381">
                  <c:v>-1.1660679999999999</c:v>
                </c:pt>
                <c:pt idx="382">
                  <c:v>-0.68008199999999996</c:v>
                </c:pt>
                <c:pt idx="383">
                  <c:v>-0.96311400000000003</c:v>
                </c:pt>
                <c:pt idx="384">
                  <c:v>-1.137942</c:v>
                </c:pt>
                <c:pt idx="385">
                  <c:v>-1.0849880000000001</c:v>
                </c:pt>
                <c:pt idx="386">
                  <c:v>-1.1047639999999999</c:v>
                </c:pt>
                <c:pt idx="387">
                  <c:v>-1.0310820000000001</c:v>
                </c:pt>
                <c:pt idx="388">
                  <c:v>-1.0379419999999999</c:v>
                </c:pt>
                <c:pt idx="389">
                  <c:v>-0.96038000000000001</c:v>
                </c:pt>
                <c:pt idx="390">
                  <c:v>-0.88765000000000005</c:v>
                </c:pt>
                <c:pt idx="391">
                  <c:v>-1.084916</c:v>
                </c:pt>
                <c:pt idx="392">
                  <c:v>-1.244998</c:v>
                </c:pt>
                <c:pt idx="393">
                  <c:v>-1.3917999999999999</c:v>
                </c:pt>
                <c:pt idx="394">
                  <c:v>-1.352346</c:v>
                </c:pt>
                <c:pt idx="395">
                  <c:v>-1.1138939999999999</c:v>
                </c:pt>
                <c:pt idx="396">
                  <c:v>-1.1114039999999998</c:v>
                </c:pt>
                <c:pt idx="397">
                  <c:v>-1.0826439999999999</c:v>
                </c:pt>
                <c:pt idx="398">
                  <c:v>-0.96357800000000005</c:v>
                </c:pt>
                <c:pt idx="399">
                  <c:v>-0.9924099999999999</c:v>
                </c:pt>
                <c:pt idx="400">
                  <c:v>-1.086722</c:v>
                </c:pt>
                <c:pt idx="401">
                  <c:v>-1.045072</c:v>
                </c:pt>
                <c:pt idx="402">
                  <c:v>-1.0606960000000001</c:v>
                </c:pt>
                <c:pt idx="403">
                  <c:v>-1.016848</c:v>
                </c:pt>
                <c:pt idx="404">
                  <c:v>-0.99499800000000005</c:v>
                </c:pt>
                <c:pt idx="405">
                  <c:v>-1.0217079999999998</c:v>
                </c:pt>
                <c:pt idx="406">
                  <c:v>-0.99709800000000004</c:v>
                </c:pt>
                <c:pt idx="407">
                  <c:v>-1.0456080000000001</c:v>
                </c:pt>
                <c:pt idx="408">
                  <c:v>-1.0007839999999999</c:v>
                </c:pt>
                <c:pt idx="409">
                  <c:v>-0.98342600000000002</c:v>
                </c:pt>
                <c:pt idx="410">
                  <c:v>-1.1142860000000001</c:v>
                </c:pt>
                <c:pt idx="411">
                  <c:v>-1.0513939999999999</c:v>
                </c:pt>
                <c:pt idx="412">
                  <c:v>-1.132644</c:v>
                </c:pt>
                <c:pt idx="413">
                  <c:v>-1.0596719999999999</c:v>
                </c:pt>
                <c:pt idx="414">
                  <c:v>-0.99536400000000003</c:v>
                </c:pt>
                <c:pt idx="415">
                  <c:v>-1.091726</c:v>
                </c:pt>
                <c:pt idx="416">
                  <c:v>-1.0404579999999999</c:v>
                </c:pt>
                <c:pt idx="417">
                  <c:v>-1.0371859999999999</c:v>
                </c:pt>
                <c:pt idx="418">
                  <c:v>-1.0310820000000001</c:v>
                </c:pt>
                <c:pt idx="419">
                  <c:v>-0.95388400000000007</c:v>
                </c:pt>
                <c:pt idx="420">
                  <c:v>-1.1167260000000001</c:v>
                </c:pt>
                <c:pt idx="421">
                  <c:v>-1.0978059999999998</c:v>
                </c:pt>
                <c:pt idx="422">
                  <c:v>-1.014432</c:v>
                </c:pt>
                <c:pt idx="423">
                  <c:v>-0.98896800000000007</c:v>
                </c:pt>
                <c:pt idx="424">
                  <c:v>-0.94780599999999993</c:v>
                </c:pt>
                <c:pt idx="425">
                  <c:v>-1.0946799999999999</c:v>
                </c:pt>
                <c:pt idx="426">
                  <c:v>-1.0570840000000001</c:v>
                </c:pt>
                <c:pt idx="427">
                  <c:v>-0.976468</c:v>
                </c:pt>
                <c:pt idx="428">
                  <c:v>-0.969364</c:v>
                </c:pt>
                <c:pt idx="429">
                  <c:v>-0.92348999999999992</c:v>
                </c:pt>
                <c:pt idx="430">
                  <c:v>-1.0934839999999999</c:v>
                </c:pt>
                <c:pt idx="431">
                  <c:v>-1.0356960000000002</c:v>
                </c:pt>
                <c:pt idx="432">
                  <c:v>-1.0131859999999999</c:v>
                </c:pt>
                <c:pt idx="433">
                  <c:v>-0.971804</c:v>
                </c:pt>
                <c:pt idx="434">
                  <c:v>-0.93889400000000001</c:v>
                </c:pt>
                <c:pt idx="435">
                  <c:v>-1.0040559999999998</c:v>
                </c:pt>
                <c:pt idx="436">
                  <c:v>-1.0122579999999999</c:v>
                </c:pt>
                <c:pt idx="437">
                  <c:v>-1.0027139999999999</c:v>
                </c:pt>
                <c:pt idx="438">
                  <c:v>-0.9607699999999999</c:v>
                </c:pt>
                <c:pt idx="439">
                  <c:v>-0.91311399999999998</c:v>
                </c:pt>
                <c:pt idx="440">
                  <c:v>-1.001468</c:v>
                </c:pt>
                <c:pt idx="441">
                  <c:v>-0.98217999999999994</c:v>
                </c:pt>
                <c:pt idx="442">
                  <c:v>-0.989676</c:v>
                </c:pt>
                <c:pt idx="443">
                  <c:v>-0.93594000000000011</c:v>
                </c:pt>
                <c:pt idx="444">
                  <c:v>-0.94443599999999994</c:v>
                </c:pt>
                <c:pt idx="445">
                  <c:v>-1.015458</c:v>
                </c:pt>
                <c:pt idx="446">
                  <c:v>-1.0270060000000001</c:v>
                </c:pt>
                <c:pt idx="447">
                  <c:v>-1.0184839999999999</c:v>
                </c:pt>
                <c:pt idx="448">
                  <c:v>-1.0338160000000001</c:v>
                </c:pt>
                <c:pt idx="449">
                  <c:v>-0.95320199999999988</c:v>
                </c:pt>
                <c:pt idx="450">
                  <c:v>-1.0218039999999999</c:v>
                </c:pt>
                <c:pt idx="451">
                  <c:v>-1.0434839999999999</c:v>
                </c:pt>
                <c:pt idx="452">
                  <c:v>-1.031936</c:v>
                </c:pt>
                <c:pt idx="453">
                  <c:v>-1.0478799999999999</c:v>
                </c:pt>
                <c:pt idx="454">
                  <c:v>-1.0569359999999999</c:v>
                </c:pt>
                <c:pt idx="455">
                  <c:v>-1.068192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DC0-4BE6-900C-71128DE67EC7}"/>
            </c:ext>
          </c:extLst>
        </c:ser>
        <c:ser>
          <c:idx val="2"/>
          <c:order val="2"/>
          <c:tx>
            <c:strRef>
              <c:f>DHS!$H$1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DHS!$E$2:$E$477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DHS!$H$2:$H$477</c:f>
              <c:numCache>
                <c:formatCode>General</c:formatCode>
                <c:ptCount val="476"/>
                <c:pt idx="0">
                  <c:v>-0.15161140000000001</c:v>
                </c:pt>
                <c:pt idx="1">
                  <c:v>-0.1467774</c:v>
                </c:pt>
                <c:pt idx="2">
                  <c:v>-0.12902839999999999</c:v>
                </c:pt>
                <c:pt idx="3">
                  <c:v>-0.1321534</c:v>
                </c:pt>
                <c:pt idx="4">
                  <c:v>-0.15935060000000001</c:v>
                </c:pt>
                <c:pt idx="5">
                  <c:v>-0.1831788</c:v>
                </c:pt>
                <c:pt idx="6">
                  <c:v>-0.14645999999999998</c:v>
                </c:pt>
                <c:pt idx="7">
                  <c:v>-0.11982420000000001</c:v>
                </c:pt>
                <c:pt idx="8">
                  <c:v>-0.15895999999999999</c:v>
                </c:pt>
                <c:pt idx="9">
                  <c:v>-9.65332E-2</c:v>
                </c:pt>
                <c:pt idx="10">
                  <c:v>-0.1376464</c:v>
                </c:pt>
                <c:pt idx="11">
                  <c:v>-0.15661620000000001</c:v>
                </c:pt>
                <c:pt idx="12">
                  <c:v>-0.180371</c:v>
                </c:pt>
                <c:pt idx="13">
                  <c:v>-0.33310600000000001</c:v>
                </c:pt>
                <c:pt idx="14">
                  <c:v>-0.91833399999999998</c:v>
                </c:pt>
                <c:pt idx="15">
                  <c:v>-0.93874600000000008</c:v>
                </c:pt>
                <c:pt idx="16">
                  <c:v>-0.91730999999999996</c:v>
                </c:pt>
                <c:pt idx="17">
                  <c:v>-1.007398</c:v>
                </c:pt>
                <c:pt idx="18">
                  <c:v>-0.982568</c:v>
                </c:pt>
                <c:pt idx="19">
                  <c:v>-0.472412</c:v>
                </c:pt>
                <c:pt idx="20">
                  <c:v>0.12133780000000001</c:v>
                </c:pt>
                <c:pt idx="21">
                  <c:v>7.9321200000000008E-2</c:v>
                </c:pt>
                <c:pt idx="22">
                  <c:v>-2.1850600000000001E-2</c:v>
                </c:pt>
                <c:pt idx="23">
                  <c:v>7.0556600000000001E-3</c:v>
                </c:pt>
                <c:pt idx="24">
                  <c:v>-7.5829999999999995E-2</c:v>
                </c:pt>
                <c:pt idx="25">
                  <c:v>-0.114038</c:v>
                </c:pt>
                <c:pt idx="26">
                  <c:v>-6.4037999999999998E-2</c:v>
                </c:pt>
                <c:pt idx="27">
                  <c:v>-6.9824200000000003E-2</c:v>
                </c:pt>
                <c:pt idx="28">
                  <c:v>-6.2475599999999999E-2</c:v>
                </c:pt>
                <c:pt idx="29">
                  <c:v>-5.3418E-2</c:v>
                </c:pt>
                <c:pt idx="30">
                  <c:v>-2.8954999999999998E-2</c:v>
                </c:pt>
                <c:pt idx="31">
                  <c:v>-1.0522460000000001E-2</c:v>
                </c:pt>
                <c:pt idx="32">
                  <c:v>-3.1860399999999997E-2</c:v>
                </c:pt>
                <c:pt idx="33" formatCode="0.00E+00">
                  <c:v>-8.3007800000000004E-4</c:v>
                </c:pt>
                <c:pt idx="34">
                  <c:v>-2.71484E-2</c:v>
                </c:pt>
                <c:pt idx="35">
                  <c:v>-5.8178799999999996E-2</c:v>
                </c:pt>
                <c:pt idx="36">
                  <c:v>1.0351559999999999E-2</c:v>
                </c:pt>
                <c:pt idx="37">
                  <c:v>-8.7890599999999996E-3</c:v>
                </c:pt>
                <c:pt idx="38">
                  <c:v>8.3007800000000007E-3</c:v>
                </c:pt>
                <c:pt idx="39">
                  <c:v>2.6587E-2</c:v>
                </c:pt>
                <c:pt idx="40">
                  <c:v>-4.7363200000000005E-3</c:v>
                </c:pt>
                <c:pt idx="41">
                  <c:v>5.3613200000000007E-2</c:v>
                </c:pt>
                <c:pt idx="42">
                  <c:v>2.1899399999999999E-2</c:v>
                </c:pt>
                <c:pt idx="43">
                  <c:v>3.3837800000000001E-2</c:v>
                </c:pt>
                <c:pt idx="44">
                  <c:v>-3.1371999999999997E-2</c:v>
                </c:pt>
                <c:pt idx="45">
                  <c:v>-4.1870200000000003E-2</c:v>
                </c:pt>
                <c:pt idx="46">
                  <c:v>2.3705999999999998E-2</c:v>
                </c:pt>
                <c:pt idx="47">
                  <c:v>-5.2026399999999993E-2</c:v>
                </c:pt>
                <c:pt idx="48">
                  <c:v>3.7597599999999995E-2</c:v>
                </c:pt>
                <c:pt idx="49">
                  <c:v>5.6494200000000008E-2</c:v>
                </c:pt>
                <c:pt idx="50">
                  <c:v>9.4482399999999994E-2</c:v>
                </c:pt>
                <c:pt idx="51">
                  <c:v>-5.2075200000000002E-2</c:v>
                </c:pt>
                <c:pt idx="52">
                  <c:v>-0.85317399999999988</c:v>
                </c:pt>
                <c:pt idx="53">
                  <c:v>-4.6687600000000007</c:v>
                </c:pt>
                <c:pt idx="54">
                  <c:v>-7.2240399999999996</c:v>
                </c:pt>
                <c:pt idx="55">
                  <c:v>-2.8597399999999999</c:v>
                </c:pt>
                <c:pt idx="56">
                  <c:v>0.63564399999999999</c:v>
                </c:pt>
                <c:pt idx="57">
                  <c:v>2.3719000000000001</c:v>
                </c:pt>
                <c:pt idx="58">
                  <c:v>3.3284599999999998</c:v>
                </c:pt>
                <c:pt idx="59">
                  <c:v>3.8595799999999998</c:v>
                </c:pt>
                <c:pt idx="60">
                  <c:v>4.0914999999999999</c:v>
                </c:pt>
                <c:pt idx="61">
                  <c:v>4.2370600000000005</c:v>
                </c:pt>
                <c:pt idx="62">
                  <c:v>4.2801</c:v>
                </c:pt>
                <c:pt idx="63">
                  <c:v>4.1672799999999999</c:v>
                </c:pt>
                <c:pt idx="64">
                  <c:v>4.0762599999999996</c:v>
                </c:pt>
                <c:pt idx="65">
                  <c:v>3.9700200000000003</c:v>
                </c:pt>
                <c:pt idx="66">
                  <c:v>3.9565600000000005</c:v>
                </c:pt>
                <c:pt idx="67">
                  <c:v>3.8468200000000001</c:v>
                </c:pt>
                <c:pt idx="68">
                  <c:v>3.7362600000000001</c:v>
                </c:pt>
                <c:pt idx="69">
                  <c:v>3.6337600000000001</c:v>
                </c:pt>
                <c:pt idx="70">
                  <c:v>3.6012</c:v>
                </c:pt>
                <c:pt idx="71">
                  <c:v>3.5078400000000003</c:v>
                </c:pt>
                <c:pt idx="72">
                  <c:v>3.3839199999999998</c:v>
                </c:pt>
                <c:pt idx="73">
                  <c:v>3.26058</c:v>
                </c:pt>
                <c:pt idx="74">
                  <c:v>3.19048</c:v>
                </c:pt>
                <c:pt idx="75">
                  <c:v>3.1394799999999998</c:v>
                </c:pt>
                <c:pt idx="76">
                  <c:v>3.0775800000000002</c:v>
                </c:pt>
                <c:pt idx="77">
                  <c:v>2.9304200000000002</c:v>
                </c:pt>
                <c:pt idx="78">
                  <c:v>2.8331200000000001</c:v>
                </c:pt>
                <c:pt idx="79">
                  <c:v>2.7889200000000001</c:v>
                </c:pt>
                <c:pt idx="80">
                  <c:v>2.7400799999999998</c:v>
                </c:pt>
                <c:pt idx="81">
                  <c:v>2.6837</c:v>
                </c:pt>
                <c:pt idx="82">
                  <c:v>2.6045600000000002</c:v>
                </c:pt>
                <c:pt idx="83">
                  <c:v>2.4636199999999997</c:v>
                </c:pt>
                <c:pt idx="84">
                  <c:v>2.4579800000000001</c:v>
                </c:pt>
                <c:pt idx="85">
                  <c:v>2.39378</c:v>
                </c:pt>
                <c:pt idx="86">
                  <c:v>2.33432</c:v>
                </c:pt>
                <c:pt idx="87">
                  <c:v>2.30416</c:v>
                </c:pt>
                <c:pt idx="88">
                  <c:v>2.1271200000000001</c:v>
                </c:pt>
                <c:pt idx="89">
                  <c:v>2.1364200000000002</c:v>
                </c:pt>
                <c:pt idx="90">
                  <c:v>2.0937000000000001</c:v>
                </c:pt>
                <c:pt idx="91">
                  <c:v>2.0995599999999999</c:v>
                </c:pt>
                <c:pt idx="92">
                  <c:v>2.0899399999999999</c:v>
                </c:pt>
                <c:pt idx="93">
                  <c:v>1.9621099999999998</c:v>
                </c:pt>
                <c:pt idx="94">
                  <c:v>1.923462</c:v>
                </c:pt>
                <c:pt idx="95">
                  <c:v>1.8741700000000001</c:v>
                </c:pt>
                <c:pt idx="96">
                  <c:v>1.8747800000000001</c:v>
                </c:pt>
                <c:pt idx="97">
                  <c:v>1.796192</c:v>
                </c:pt>
                <c:pt idx="98">
                  <c:v>1.6003419999999999</c:v>
                </c:pt>
                <c:pt idx="99">
                  <c:v>1.645972</c:v>
                </c:pt>
                <c:pt idx="100">
                  <c:v>1.6076899999999998</c:v>
                </c:pt>
                <c:pt idx="101">
                  <c:v>1.559326</c:v>
                </c:pt>
                <c:pt idx="102">
                  <c:v>1.562916</c:v>
                </c:pt>
                <c:pt idx="103">
                  <c:v>1.33064</c:v>
                </c:pt>
                <c:pt idx="104">
                  <c:v>1.4476800000000001</c:v>
                </c:pt>
                <c:pt idx="105">
                  <c:v>1.3843260000000002</c:v>
                </c:pt>
                <c:pt idx="106">
                  <c:v>1.3715079999999999</c:v>
                </c:pt>
                <c:pt idx="107">
                  <c:v>1.415478</c:v>
                </c:pt>
                <c:pt idx="108">
                  <c:v>1.2731439999999998</c:v>
                </c:pt>
                <c:pt idx="109">
                  <c:v>1.22478</c:v>
                </c:pt>
                <c:pt idx="110">
                  <c:v>1.1850099999999999</c:v>
                </c:pt>
                <c:pt idx="111">
                  <c:v>1.1122799999999999</c:v>
                </c:pt>
                <c:pt idx="112">
                  <c:v>1.1819820000000001</c:v>
                </c:pt>
                <c:pt idx="113">
                  <c:v>1.0346199999999999</c:v>
                </c:pt>
                <c:pt idx="114">
                  <c:v>1.042114</c:v>
                </c:pt>
                <c:pt idx="115">
                  <c:v>0.99597200000000008</c:v>
                </c:pt>
                <c:pt idx="116">
                  <c:v>0.94807200000000003</c:v>
                </c:pt>
                <c:pt idx="117">
                  <c:v>0.99174799999999996</c:v>
                </c:pt>
                <c:pt idx="118">
                  <c:v>0.84948800000000002</c:v>
                </c:pt>
                <c:pt idx="119">
                  <c:v>0.87133800000000006</c:v>
                </c:pt>
                <c:pt idx="120">
                  <c:v>0.87392599999999998</c:v>
                </c:pt>
                <c:pt idx="121">
                  <c:v>0.82719799999999988</c:v>
                </c:pt>
                <c:pt idx="122">
                  <c:v>0.83923400000000004</c:v>
                </c:pt>
                <c:pt idx="123">
                  <c:v>0.68674400000000002</c:v>
                </c:pt>
                <c:pt idx="124">
                  <c:v>0.61166999999999994</c:v>
                </c:pt>
                <c:pt idx="125">
                  <c:v>0.63681599999999994</c:v>
                </c:pt>
                <c:pt idx="126">
                  <c:v>0.557056</c:v>
                </c:pt>
                <c:pt idx="127">
                  <c:v>0.62297399999999992</c:v>
                </c:pt>
                <c:pt idx="128">
                  <c:v>0.48620599999999997</c:v>
                </c:pt>
                <c:pt idx="129">
                  <c:v>0.52893000000000001</c:v>
                </c:pt>
                <c:pt idx="130">
                  <c:v>0.47570800000000002</c:v>
                </c:pt>
                <c:pt idx="131">
                  <c:v>0.50712800000000002</c:v>
                </c:pt>
                <c:pt idx="132">
                  <c:v>0.54846200000000001</c:v>
                </c:pt>
                <c:pt idx="133">
                  <c:v>0.395874</c:v>
                </c:pt>
                <c:pt idx="134">
                  <c:v>0.40915600000000002</c:v>
                </c:pt>
                <c:pt idx="135">
                  <c:v>0.439332</c:v>
                </c:pt>
                <c:pt idx="136">
                  <c:v>0.402198</c:v>
                </c:pt>
                <c:pt idx="137">
                  <c:v>0.42448800000000003</c:v>
                </c:pt>
                <c:pt idx="138">
                  <c:v>0.35932599999999998</c:v>
                </c:pt>
                <c:pt idx="139">
                  <c:v>0.32219199999999998</c:v>
                </c:pt>
                <c:pt idx="140">
                  <c:v>0.33557199999999998</c:v>
                </c:pt>
                <c:pt idx="141">
                  <c:v>0.34284599999999998</c:v>
                </c:pt>
                <c:pt idx="142">
                  <c:v>0.29821799999999998</c:v>
                </c:pt>
                <c:pt idx="143">
                  <c:v>0.1748536</c:v>
                </c:pt>
                <c:pt idx="144">
                  <c:v>0.1275878</c:v>
                </c:pt>
                <c:pt idx="145">
                  <c:v>0.11354979999999999</c:v>
                </c:pt>
                <c:pt idx="146">
                  <c:v>0.15322260000000001</c:v>
                </c:pt>
                <c:pt idx="147">
                  <c:v>0.15563959999999999</c:v>
                </c:pt>
                <c:pt idx="148">
                  <c:v>0.18955079999999999</c:v>
                </c:pt>
                <c:pt idx="149">
                  <c:v>8.7109400000000003E-2</c:v>
                </c:pt>
                <c:pt idx="150">
                  <c:v>6.8847599999999995E-2</c:v>
                </c:pt>
                <c:pt idx="151">
                  <c:v>0.19079580000000002</c:v>
                </c:pt>
                <c:pt idx="152">
                  <c:v>0.1218262</c:v>
                </c:pt>
                <c:pt idx="153">
                  <c:v>2.51708E-2</c:v>
                </c:pt>
                <c:pt idx="154">
                  <c:v>-2.27294E-2</c:v>
                </c:pt>
                <c:pt idx="155">
                  <c:v>2.37548E-2</c:v>
                </c:pt>
                <c:pt idx="156">
                  <c:v>4.3701200000000003E-2</c:v>
                </c:pt>
                <c:pt idx="157">
                  <c:v>6.6113200000000011E-2</c:v>
                </c:pt>
                <c:pt idx="158">
                  <c:v>-9.2773400000000002E-3</c:v>
                </c:pt>
                <c:pt idx="159">
                  <c:v>-1.1792E-2</c:v>
                </c:pt>
                <c:pt idx="160">
                  <c:v>-6.3012600000000002E-2</c:v>
                </c:pt>
                <c:pt idx="161">
                  <c:v>-1.8090820000000001E-2</c:v>
                </c:pt>
                <c:pt idx="162">
                  <c:v>-3.5839799999999998E-2</c:v>
                </c:pt>
                <c:pt idx="163">
                  <c:v>-4.3261800000000003E-2</c:v>
                </c:pt>
                <c:pt idx="164">
                  <c:v>-0.12451179999999999</c:v>
                </c:pt>
                <c:pt idx="165">
                  <c:v>-0.116455</c:v>
                </c:pt>
                <c:pt idx="166">
                  <c:v>-6.9116200000000003E-2</c:v>
                </c:pt>
                <c:pt idx="167">
                  <c:v>-0.12177739999999999</c:v>
                </c:pt>
                <c:pt idx="168">
                  <c:v>-6.7089800000000005E-2</c:v>
                </c:pt>
                <c:pt idx="169">
                  <c:v>-0.14514160000000001</c:v>
                </c:pt>
                <c:pt idx="170">
                  <c:v>-0.45568799999999998</c:v>
                </c:pt>
                <c:pt idx="171">
                  <c:v>0.39712000000000003</c:v>
                </c:pt>
                <c:pt idx="172">
                  <c:v>2.0874600000000001</c:v>
                </c:pt>
                <c:pt idx="173">
                  <c:v>2.14846</c:v>
                </c:pt>
                <c:pt idx="174">
                  <c:v>-0.18247079999999999</c:v>
                </c:pt>
                <c:pt idx="175">
                  <c:v>-1.3773199999999999</c:v>
                </c:pt>
                <c:pt idx="176">
                  <c:v>-2.0719400000000001</c:v>
                </c:pt>
                <c:pt idx="177">
                  <c:v>-2.5303800000000001</c:v>
                </c:pt>
                <c:pt idx="178">
                  <c:v>-2.8472400000000002</c:v>
                </c:pt>
                <c:pt idx="179">
                  <c:v>-3.0042800000000001</c:v>
                </c:pt>
                <c:pt idx="180">
                  <c:v>-3.11442</c:v>
                </c:pt>
                <c:pt idx="181">
                  <c:v>-3.1330400000000003</c:v>
                </c:pt>
                <c:pt idx="182">
                  <c:v>-3.1760000000000002</c:v>
                </c:pt>
                <c:pt idx="183">
                  <c:v>-3.1825600000000001</c:v>
                </c:pt>
                <c:pt idx="184">
                  <c:v>-3.2297400000000005</c:v>
                </c:pt>
                <c:pt idx="185">
                  <c:v>-3.1929400000000001</c:v>
                </c:pt>
                <c:pt idx="186">
                  <c:v>-3.1960600000000001</c:v>
                </c:pt>
                <c:pt idx="187">
                  <c:v>-3.2233400000000003</c:v>
                </c:pt>
                <c:pt idx="188">
                  <c:v>-3.1835599999999999</c:v>
                </c:pt>
                <c:pt idx="189">
                  <c:v>-3.1395200000000001</c:v>
                </c:pt>
                <c:pt idx="190">
                  <c:v>-3.1335000000000002</c:v>
                </c:pt>
                <c:pt idx="191">
                  <c:v>-3.1217800000000002</c:v>
                </c:pt>
                <c:pt idx="192">
                  <c:v>-3.1368</c:v>
                </c:pt>
                <c:pt idx="193">
                  <c:v>-3.1394200000000003</c:v>
                </c:pt>
                <c:pt idx="194">
                  <c:v>-3.09124</c:v>
                </c:pt>
                <c:pt idx="195">
                  <c:v>-2.9844400000000002</c:v>
                </c:pt>
                <c:pt idx="196">
                  <c:v>-3.0078199999999997</c:v>
                </c:pt>
                <c:pt idx="197">
                  <c:v>-3.0110800000000002</c:v>
                </c:pt>
                <c:pt idx="198">
                  <c:v>-3.05192</c:v>
                </c:pt>
                <c:pt idx="199">
                  <c:v>-3.0563799999999999</c:v>
                </c:pt>
                <c:pt idx="200">
                  <c:v>-2.9901399999999998</c:v>
                </c:pt>
                <c:pt idx="201">
                  <c:v>-2.9405999999999999</c:v>
                </c:pt>
                <c:pt idx="202">
                  <c:v>-2.8784199999999998</c:v>
                </c:pt>
                <c:pt idx="203">
                  <c:v>-2.9633400000000001</c:v>
                </c:pt>
                <c:pt idx="204">
                  <c:v>-2.9878</c:v>
                </c:pt>
                <c:pt idx="205">
                  <c:v>-2.9565399999999999</c:v>
                </c:pt>
                <c:pt idx="206">
                  <c:v>-2.9301599999999999</c:v>
                </c:pt>
                <c:pt idx="207">
                  <c:v>-2.9082599999999998</c:v>
                </c:pt>
                <c:pt idx="208">
                  <c:v>-2.8849200000000002</c:v>
                </c:pt>
                <c:pt idx="209">
                  <c:v>-2.90686</c:v>
                </c:pt>
                <c:pt idx="210">
                  <c:v>-2.8493599999999999</c:v>
                </c:pt>
                <c:pt idx="211">
                  <c:v>-2.8616199999999998</c:v>
                </c:pt>
                <c:pt idx="212">
                  <c:v>-2.8117999999999999</c:v>
                </c:pt>
                <c:pt idx="213">
                  <c:v>-2.7919399999999999</c:v>
                </c:pt>
                <c:pt idx="214">
                  <c:v>-2.7976400000000003</c:v>
                </c:pt>
                <c:pt idx="215">
                  <c:v>-2.7816199999999998</c:v>
                </c:pt>
                <c:pt idx="216">
                  <c:v>-2.73834</c:v>
                </c:pt>
                <c:pt idx="217">
                  <c:v>-2.6783399999999999</c:v>
                </c:pt>
                <c:pt idx="218">
                  <c:v>-2.7258400000000003</c:v>
                </c:pt>
                <c:pt idx="219">
                  <c:v>-2.70092</c:v>
                </c:pt>
                <c:pt idx="220">
                  <c:v>-2.6280999999999999</c:v>
                </c:pt>
                <c:pt idx="221">
                  <c:v>-2.6751399999999999</c:v>
                </c:pt>
                <c:pt idx="222">
                  <c:v>-2.5709200000000001</c:v>
                </c:pt>
                <c:pt idx="223">
                  <c:v>-2.5779199999999998</c:v>
                </c:pt>
                <c:pt idx="224">
                  <c:v>-2.5684999999999998</c:v>
                </c:pt>
                <c:pt idx="225">
                  <c:v>-2.5417800000000002</c:v>
                </c:pt>
                <c:pt idx="226">
                  <c:v>-2.5578799999999999</c:v>
                </c:pt>
                <c:pt idx="227">
                  <c:v>-2.5215399999999999</c:v>
                </c:pt>
                <c:pt idx="228">
                  <c:v>-2.55654</c:v>
                </c:pt>
                <c:pt idx="229">
                  <c:v>-2.5263999999999998</c:v>
                </c:pt>
                <c:pt idx="230">
                  <c:v>-2.5260799999999999</c:v>
                </c:pt>
                <c:pt idx="231">
                  <c:v>-2.5499000000000001</c:v>
                </c:pt>
                <c:pt idx="232">
                  <c:v>-2.5080400000000003</c:v>
                </c:pt>
                <c:pt idx="233">
                  <c:v>-2.5613800000000002</c:v>
                </c:pt>
                <c:pt idx="234">
                  <c:v>-2.57178</c:v>
                </c:pt>
                <c:pt idx="235">
                  <c:v>-2.4942799999999998</c:v>
                </c:pt>
                <c:pt idx="236">
                  <c:v>-2.5225599999999999</c:v>
                </c:pt>
                <c:pt idx="237">
                  <c:v>-2.4934400000000001</c:v>
                </c:pt>
                <c:pt idx="238">
                  <c:v>-2.4742999999999999</c:v>
                </c:pt>
                <c:pt idx="239">
                  <c:v>-2.5227200000000001</c:v>
                </c:pt>
                <c:pt idx="240">
                  <c:v>-2.4681000000000002</c:v>
                </c:pt>
                <c:pt idx="241">
                  <c:v>-2.48122</c:v>
                </c:pt>
                <c:pt idx="242">
                  <c:v>-2.4133400000000003</c:v>
                </c:pt>
                <c:pt idx="243">
                  <c:v>-2.4336600000000002</c:v>
                </c:pt>
                <c:pt idx="244">
                  <c:v>-2.4402999999999997</c:v>
                </c:pt>
                <c:pt idx="245">
                  <c:v>-2.3939599999999999</c:v>
                </c:pt>
                <c:pt idx="246">
                  <c:v>-2.40062</c:v>
                </c:pt>
                <c:pt idx="247">
                  <c:v>-2.3288000000000002</c:v>
                </c:pt>
                <c:pt idx="248">
                  <c:v>-2.3841399999999999</c:v>
                </c:pt>
                <c:pt idx="249">
                  <c:v>-2.3916200000000001</c:v>
                </c:pt>
                <c:pt idx="250">
                  <c:v>-2.3284199999999999</c:v>
                </c:pt>
                <c:pt idx="251">
                  <c:v>-2.4052199999999999</c:v>
                </c:pt>
                <c:pt idx="252">
                  <c:v>-2.39052</c:v>
                </c:pt>
                <c:pt idx="253">
                  <c:v>-2.4085000000000001</c:v>
                </c:pt>
                <c:pt idx="254">
                  <c:v>-2.3609200000000001</c:v>
                </c:pt>
                <c:pt idx="255">
                  <c:v>-2.3493599999999999</c:v>
                </c:pt>
                <c:pt idx="256">
                  <c:v>-2.3788</c:v>
                </c:pt>
                <c:pt idx="257">
                  <c:v>-2.41154</c:v>
                </c:pt>
                <c:pt idx="258">
                  <c:v>-2.3282800000000003</c:v>
                </c:pt>
                <c:pt idx="259">
                  <c:v>-2.3502199999999998</c:v>
                </c:pt>
                <c:pt idx="260">
                  <c:v>-2.3383400000000001</c:v>
                </c:pt>
                <c:pt idx="261">
                  <c:v>-2.31982</c:v>
                </c:pt>
                <c:pt idx="262">
                  <c:v>-2.36944</c:v>
                </c:pt>
                <c:pt idx="263">
                  <c:v>-2.3424</c:v>
                </c:pt>
                <c:pt idx="264">
                  <c:v>-2.3215399999999997</c:v>
                </c:pt>
                <c:pt idx="265">
                  <c:v>-2.3176600000000001</c:v>
                </c:pt>
                <c:pt idx="266">
                  <c:v>-2.2677199999999997</c:v>
                </c:pt>
                <c:pt idx="267">
                  <c:v>-2.3190400000000002</c:v>
                </c:pt>
                <c:pt idx="268">
                  <c:v>-2.24912</c:v>
                </c:pt>
                <c:pt idx="269">
                  <c:v>-2.2698200000000002</c:v>
                </c:pt>
                <c:pt idx="270">
                  <c:v>-2.2671600000000001</c:v>
                </c:pt>
                <c:pt idx="271">
                  <c:v>-2.2854399999999999</c:v>
                </c:pt>
                <c:pt idx="272">
                  <c:v>-2.3273199999999998</c:v>
                </c:pt>
                <c:pt idx="273">
                  <c:v>-2.23834</c:v>
                </c:pt>
                <c:pt idx="274">
                  <c:v>-2.2714600000000003</c:v>
                </c:pt>
                <c:pt idx="275">
                  <c:v>-2.17334</c:v>
                </c:pt>
                <c:pt idx="276">
                  <c:v>-2.1909999999999998</c:v>
                </c:pt>
                <c:pt idx="277">
                  <c:v>-2.2647400000000002</c:v>
                </c:pt>
                <c:pt idx="278">
                  <c:v>-2.1787999999999998</c:v>
                </c:pt>
                <c:pt idx="279">
                  <c:v>-2.17902</c:v>
                </c:pt>
                <c:pt idx="280">
                  <c:v>-2.1868600000000002</c:v>
                </c:pt>
                <c:pt idx="281">
                  <c:v>-2.20214</c:v>
                </c:pt>
                <c:pt idx="282">
                  <c:v>-2.3200600000000002</c:v>
                </c:pt>
                <c:pt idx="283">
                  <c:v>-2.2227199999999998</c:v>
                </c:pt>
                <c:pt idx="284">
                  <c:v>-2.2221599999999997</c:v>
                </c:pt>
                <c:pt idx="285">
                  <c:v>-2.1860200000000001</c:v>
                </c:pt>
                <c:pt idx="286">
                  <c:v>-2.1428799999999999</c:v>
                </c:pt>
                <c:pt idx="287">
                  <c:v>-2.2656000000000001</c:v>
                </c:pt>
                <c:pt idx="288">
                  <c:v>-2.19584</c:v>
                </c:pt>
                <c:pt idx="289">
                  <c:v>-2.1827200000000002</c:v>
                </c:pt>
                <c:pt idx="290">
                  <c:v>-2.16194</c:v>
                </c:pt>
                <c:pt idx="291">
                  <c:v>-2.11958</c:v>
                </c:pt>
                <c:pt idx="292">
                  <c:v>-2.2010800000000001</c:v>
                </c:pt>
                <c:pt idx="293">
                  <c:v>-2.1095800000000002</c:v>
                </c:pt>
                <c:pt idx="294">
                  <c:v>-2.1142799999999999</c:v>
                </c:pt>
                <c:pt idx="295">
                  <c:v>-2.10412</c:v>
                </c:pt>
                <c:pt idx="296">
                  <c:v>-2.0687199999999999</c:v>
                </c:pt>
                <c:pt idx="297">
                  <c:v>-2.2027999999999999</c:v>
                </c:pt>
                <c:pt idx="298">
                  <c:v>-2.1020799999999999</c:v>
                </c:pt>
                <c:pt idx="299">
                  <c:v>-2.0732600000000003</c:v>
                </c:pt>
                <c:pt idx="300">
                  <c:v>-2.0685799999999999</c:v>
                </c:pt>
                <c:pt idx="301">
                  <c:v>-2.0220199999999999</c:v>
                </c:pt>
                <c:pt idx="302">
                  <c:v>-2.1065399999999999</c:v>
                </c:pt>
                <c:pt idx="303">
                  <c:v>-2.0914600000000001</c:v>
                </c:pt>
                <c:pt idx="304">
                  <c:v>-2.05402</c:v>
                </c:pt>
                <c:pt idx="305">
                  <c:v>-2.0396399999999999</c:v>
                </c:pt>
                <c:pt idx="306">
                  <c:v>-1.9006099999999999</c:v>
                </c:pt>
                <c:pt idx="307">
                  <c:v>-2.0545200000000001</c:v>
                </c:pt>
                <c:pt idx="308">
                  <c:v>-2.03396</c:v>
                </c:pt>
                <c:pt idx="309">
                  <c:v>-1.9845700000000002</c:v>
                </c:pt>
                <c:pt idx="310">
                  <c:v>-1.9839600000000002</c:v>
                </c:pt>
                <c:pt idx="311">
                  <c:v>-1.93733</c:v>
                </c:pt>
                <c:pt idx="312">
                  <c:v>-1.985668</c:v>
                </c:pt>
                <c:pt idx="313">
                  <c:v>-1.9694340000000001</c:v>
                </c:pt>
                <c:pt idx="314">
                  <c:v>-2.0223199999999997</c:v>
                </c:pt>
                <c:pt idx="315">
                  <c:v>-1.9892080000000001</c:v>
                </c:pt>
                <c:pt idx="316">
                  <c:v>-1.9215340000000001</c:v>
                </c:pt>
                <c:pt idx="317">
                  <c:v>-1.967408</c:v>
                </c:pt>
                <c:pt idx="318">
                  <c:v>-1.9475580000000001</c:v>
                </c:pt>
                <c:pt idx="319">
                  <c:v>-1.931298</c:v>
                </c:pt>
                <c:pt idx="320">
                  <c:v>-1.8954339999999998</c:v>
                </c:pt>
                <c:pt idx="321">
                  <c:v>-1.8646480000000001</c:v>
                </c:pt>
                <c:pt idx="322">
                  <c:v>-1.9744379999999999</c:v>
                </c:pt>
                <c:pt idx="323">
                  <c:v>-1.9484140000000001</c:v>
                </c:pt>
                <c:pt idx="324">
                  <c:v>-1.9804439999999999</c:v>
                </c:pt>
                <c:pt idx="325">
                  <c:v>-1.8413820000000001</c:v>
                </c:pt>
                <c:pt idx="326">
                  <c:v>-1.8412359999999999</c:v>
                </c:pt>
                <c:pt idx="327">
                  <c:v>-1.9308340000000002</c:v>
                </c:pt>
                <c:pt idx="328">
                  <c:v>-1.92544</c:v>
                </c:pt>
                <c:pt idx="329">
                  <c:v>-1.8862300000000001</c:v>
                </c:pt>
                <c:pt idx="330">
                  <c:v>-1.8725580000000002</c:v>
                </c:pt>
                <c:pt idx="331">
                  <c:v>-1.8191900000000001</c:v>
                </c:pt>
                <c:pt idx="332">
                  <c:v>-1.8799079999999999</c:v>
                </c:pt>
                <c:pt idx="333">
                  <c:v>-1.8817879999999998</c:v>
                </c:pt>
                <c:pt idx="334">
                  <c:v>-1.860522</c:v>
                </c:pt>
                <c:pt idx="335">
                  <c:v>-1.866528</c:v>
                </c:pt>
                <c:pt idx="336">
                  <c:v>-1.8542719999999999</c:v>
                </c:pt>
                <c:pt idx="337">
                  <c:v>-1.8805900000000002</c:v>
                </c:pt>
                <c:pt idx="338">
                  <c:v>-1.9376460000000002</c:v>
                </c:pt>
                <c:pt idx="339">
                  <c:v>-1.8717780000000002</c:v>
                </c:pt>
                <c:pt idx="340">
                  <c:v>-1.8506100000000001</c:v>
                </c:pt>
                <c:pt idx="341">
                  <c:v>-1.838184</c:v>
                </c:pt>
                <c:pt idx="342">
                  <c:v>-1.846948</c:v>
                </c:pt>
                <c:pt idx="343">
                  <c:v>-1.8661619999999999</c:v>
                </c:pt>
                <c:pt idx="344">
                  <c:v>-1.84209</c:v>
                </c:pt>
                <c:pt idx="345">
                  <c:v>-1.7896480000000001</c:v>
                </c:pt>
                <c:pt idx="346">
                  <c:v>-1.8311520000000001</c:v>
                </c:pt>
                <c:pt idx="347">
                  <c:v>-1.814282</c:v>
                </c:pt>
                <c:pt idx="348">
                  <c:v>-1.876172</c:v>
                </c:pt>
                <c:pt idx="349">
                  <c:v>-1.85232</c:v>
                </c:pt>
                <c:pt idx="350">
                  <c:v>-1.856616</c:v>
                </c:pt>
                <c:pt idx="351">
                  <c:v>-1.90835</c:v>
                </c:pt>
                <c:pt idx="352">
                  <c:v>-1.8677240000000002</c:v>
                </c:pt>
                <c:pt idx="353">
                  <c:v>-1.873022</c:v>
                </c:pt>
                <c:pt idx="354">
                  <c:v>-1.9135739999999999</c:v>
                </c:pt>
                <c:pt idx="355">
                  <c:v>-1.830932</c:v>
                </c:pt>
                <c:pt idx="356">
                  <c:v>-1.8998300000000001</c:v>
                </c:pt>
                <c:pt idx="357">
                  <c:v>-1.800684</c:v>
                </c:pt>
                <c:pt idx="358">
                  <c:v>-1.8544440000000002</c:v>
                </c:pt>
                <c:pt idx="359">
                  <c:v>-1.8834219999999999</c:v>
                </c:pt>
                <c:pt idx="360">
                  <c:v>-1.807642</c:v>
                </c:pt>
                <c:pt idx="361">
                  <c:v>-1.78335</c:v>
                </c:pt>
                <c:pt idx="362">
                  <c:v>-1.8703859999999999</c:v>
                </c:pt>
                <c:pt idx="363">
                  <c:v>-1.8963860000000001</c:v>
                </c:pt>
                <c:pt idx="364">
                  <c:v>-1.8717780000000002</c:v>
                </c:pt>
                <c:pt idx="365">
                  <c:v>-1.8720700000000001</c:v>
                </c:pt>
                <c:pt idx="366">
                  <c:v>-1.9047360000000002</c:v>
                </c:pt>
                <c:pt idx="367">
                  <c:v>-1.830932</c:v>
                </c:pt>
                <c:pt idx="368">
                  <c:v>-1.87334</c:v>
                </c:pt>
                <c:pt idx="369">
                  <c:v>-1.8289560000000002</c:v>
                </c:pt>
                <c:pt idx="370">
                  <c:v>-1.852026</c:v>
                </c:pt>
                <c:pt idx="371">
                  <c:v>-1.91919</c:v>
                </c:pt>
                <c:pt idx="372">
                  <c:v>-1.8670899999999999</c:v>
                </c:pt>
                <c:pt idx="373">
                  <c:v>-1.8927980000000002</c:v>
                </c:pt>
                <c:pt idx="374">
                  <c:v>-1.9409179999999999</c:v>
                </c:pt>
                <c:pt idx="375">
                  <c:v>-1.8396479999999999</c:v>
                </c:pt>
                <c:pt idx="376">
                  <c:v>-1.8970220000000002</c:v>
                </c:pt>
                <c:pt idx="377">
                  <c:v>-2.17374</c:v>
                </c:pt>
                <c:pt idx="378">
                  <c:v>-2.3630199999999997</c:v>
                </c:pt>
                <c:pt idx="379">
                  <c:v>-1.8688720000000001</c:v>
                </c:pt>
                <c:pt idx="380">
                  <c:v>-1.4192880000000001</c:v>
                </c:pt>
                <c:pt idx="381">
                  <c:v>-1.6753900000000002</c:v>
                </c:pt>
                <c:pt idx="382">
                  <c:v>-1.7333500000000002</c:v>
                </c:pt>
                <c:pt idx="383">
                  <c:v>-1.8084959999999999</c:v>
                </c:pt>
                <c:pt idx="384">
                  <c:v>-1.786084</c:v>
                </c:pt>
                <c:pt idx="385">
                  <c:v>-1.7417000000000002</c:v>
                </c:pt>
                <c:pt idx="386">
                  <c:v>-1.7339600000000002</c:v>
                </c:pt>
                <c:pt idx="387">
                  <c:v>-1.6800540000000002</c:v>
                </c:pt>
                <c:pt idx="388">
                  <c:v>-1.603882</c:v>
                </c:pt>
                <c:pt idx="389">
                  <c:v>-1.7423100000000002</c:v>
                </c:pt>
                <c:pt idx="390">
                  <c:v>-1.8494379999999999</c:v>
                </c:pt>
                <c:pt idx="391">
                  <c:v>-2.0440399999999999</c:v>
                </c:pt>
                <c:pt idx="392">
                  <c:v>-2.0375399999999999</c:v>
                </c:pt>
                <c:pt idx="393">
                  <c:v>-1.734912</c:v>
                </c:pt>
                <c:pt idx="394">
                  <c:v>-1.7270759999999998</c:v>
                </c:pt>
                <c:pt idx="395">
                  <c:v>-1.7209219999999998</c:v>
                </c:pt>
                <c:pt idx="396">
                  <c:v>-1.6810800000000001</c:v>
                </c:pt>
                <c:pt idx="397">
                  <c:v>-1.7147459999999999</c:v>
                </c:pt>
                <c:pt idx="398">
                  <c:v>-1.7405999999999999</c:v>
                </c:pt>
                <c:pt idx="399">
                  <c:v>-1.71482</c:v>
                </c:pt>
                <c:pt idx="400">
                  <c:v>-1.69773</c:v>
                </c:pt>
                <c:pt idx="401">
                  <c:v>-1.6839600000000001</c:v>
                </c:pt>
                <c:pt idx="402">
                  <c:v>-1.7587160000000002</c:v>
                </c:pt>
                <c:pt idx="403">
                  <c:v>-1.7433340000000002</c:v>
                </c:pt>
                <c:pt idx="404">
                  <c:v>-1.6881840000000001</c:v>
                </c:pt>
                <c:pt idx="405">
                  <c:v>-1.7169440000000002</c:v>
                </c:pt>
                <c:pt idx="406">
                  <c:v>-1.7049800000000002</c:v>
                </c:pt>
                <c:pt idx="407">
                  <c:v>-1.7778079999999998</c:v>
                </c:pt>
                <c:pt idx="408">
                  <c:v>-1.739892</c:v>
                </c:pt>
                <c:pt idx="409">
                  <c:v>-1.6644279999999998</c:v>
                </c:pt>
                <c:pt idx="410">
                  <c:v>-1.7249020000000002</c:v>
                </c:pt>
                <c:pt idx="411">
                  <c:v>-1.6542000000000001</c:v>
                </c:pt>
                <c:pt idx="412">
                  <c:v>-1.7039560000000002</c:v>
                </c:pt>
                <c:pt idx="413">
                  <c:v>-1.749438</c:v>
                </c:pt>
                <c:pt idx="414">
                  <c:v>-1.6320319999999999</c:v>
                </c:pt>
                <c:pt idx="415">
                  <c:v>-1.676294</c:v>
                </c:pt>
                <c:pt idx="416">
                  <c:v>-1.6517820000000001</c:v>
                </c:pt>
                <c:pt idx="417">
                  <c:v>-1.672412</c:v>
                </c:pt>
                <c:pt idx="418">
                  <c:v>-1.7117920000000002</c:v>
                </c:pt>
                <c:pt idx="419">
                  <c:v>-1.604028</c:v>
                </c:pt>
                <c:pt idx="420">
                  <c:v>-1.6185800000000001</c:v>
                </c:pt>
                <c:pt idx="421">
                  <c:v>-1.589208</c:v>
                </c:pt>
                <c:pt idx="422">
                  <c:v>-1.5928720000000001</c:v>
                </c:pt>
                <c:pt idx="423">
                  <c:v>-1.6220700000000001</c:v>
                </c:pt>
                <c:pt idx="424">
                  <c:v>-1.549048</c:v>
                </c:pt>
                <c:pt idx="425">
                  <c:v>-1.5976319999999999</c:v>
                </c:pt>
                <c:pt idx="426">
                  <c:v>-1.555372</c:v>
                </c:pt>
                <c:pt idx="427">
                  <c:v>-1.5930899999999999</c:v>
                </c:pt>
                <c:pt idx="428">
                  <c:v>-1.5384280000000001</c:v>
                </c:pt>
                <c:pt idx="429">
                  <c:v>-1.517652</c:v>
                </c:pt>
                <c:pt idx="430">
                  <c:v>-1.5552239999999999</c:v>
                </c:pt>
                <c:pt idx="431">
                  <c:v>-1.538672</c:v>
                </c:pt>
                <c:pt idx="432">
                  <c:v>-1.5005120000000001</c:v>
                </c:pt>
                <c:pt idx="433">
                  <c:v>-1.5379400000000001</c:v>
                </c:pt>
                <c:pt idx="434">
                  <c:v>-1.489746</c:v>
                </c:pt>
                <c:pt idx="435">
                  <c:v>-1.4797359999999999</c:v>
                </c:pt>
                <c:pt idx="436">
                  <c:v>-1.5100580000000001</c:v>
                </c:pt>
                <c:pt idx="437">
                  <c:v>-1.555518</c:v>
                </c:pt>
                <c:pt idx="438">
                  <c:v>-1.5413080000000001</c:v>
                </c:pt>
                <c:pt idx="439">
                  <c:v>-1.509814</c:v>
                </c:pt>
                <c:pt idx="440">
                  <c:v>-1.5074700000000001</c:v>
                </c:pt>
                <c:pt idx="441">
                  <c:v>-1.531372</c:v>
                </c:pt>
                <c:pt idx="442">
                  <c:v>-1.488964</c:v>
                </c:pt>
                <c:pt idx="443">
                  <c:v>-1.485376</c:v>
                </c:pt>
                <c:pt idx="444">
                  <c:v>-1.516456</c:v>
                </c:pt>
                <c:pt idx="445">
                  <c:v>-1.49607</c:v>
                </c:pt>
                <c:pt idx="446">
                  <c:v>-1.5376460000000001</c:v>
                </c:pt>
                <c:pt idx="447">
                  <c:v>-1.513428</c:v>
                </c:pt>
                <c:pt idx="448">
                  <c:v>-1.5379400000000001</c:v>
                </c:pt>
                <c:pt idx="449">
                  <c:v>-1.5396480000000001</c:v>
                </c:pt>
                <c:pt idx="450">
                  <c:v>-1.499438</c:v>
                </c:pt>
                <c:pt idx="451">
                  <c:v>-1.590136</c:v>
                </c:pt>
                <c:pt idx="452">
                  <c:v>-1.5731680000000001</c:v>
                </c:pt>
                <c:pt idx="453">
                  <c:v>-1.5756840000000001</c:v>
                </c:pt>
                <c:pt idx="454">
                  <c:v>-1.5538080000000001</c:v>
                </c:pt>
                <c:pt idx="455">
                  <c:v>-1.526392</c:v>
                </c:pt>
                <c:pt idx="456">
                  <c:v>-1.6151360000000001</c:v>
                </c:pt>
                <c:pt idx="457">
                  <c:v>-1.595386</c:v>
                </c:pt>
                <c:pt idx="458">
                  <c:v>-1.581372</c:v>
                </c:pt>
                <c:pt idx="459">
                  <c:v>-1.555518</c:v>
                </c:pt>
                <c:pt idx="460">
                  <c:v>-1.54358</c:v>
                </c:pt>
                <c:pt idx="461">
                  <c:v>-1.6263919999999998</c:v>
                </c:pt>
                <c:pt idx="462">
                  <c:v>-1.5641120000000002</c:v>
                </c:pt>
                <c:pt idx="463">
                  <c:v>-1.5482659999999999</c:v>
                </c:pt>
                <c:pt idx="464">
                  <c:v>-1.529444</c:v>
                </c:pt>
                <c:pt idx="465">
                  <c:v>-1.524194</c:v>
                </c:pt>
                <c:pt idx="466">
                  <c:v>-1.6702140000000001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DC0-4BE6-900C-71128DE67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181760"/>
        <c:axId val="567189632"/>
      </c:scatterChart>
      <c:valAx>
        <c:axId val="567181760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67189632"/>
        <c:crossesAt val="-50"/>
        <c:crossBetween val="midCat"/>
        <c:majorUnit val="100"/>
      </c:valAx>
      <c:valAx>
        <c:axId val="567189632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67181760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DHS!$J$1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DHS!$I$2:$I$477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DHS!$J$2:$J$477</c:f>
              <c:numCache>
                <c:formatCode>General</c:formatCode>
                <c:ptCount val="476"/>
                <c:pt idx="0">
                  <c:v>-0.22625799999999999</c:v>
                </c:pt>
                <c:pt idx="1">
                  <c:v>-0.17181399999999999</c:v>
                </c:pt>
                <c:pt idx="2">
                  <c:v>-0.14818119999999999</c:v>
                </c:pt>
                <c:pt idx="3">
                  <c:v>-0.16678460000000001</c:v>
                </c:pt>
                <c:pt idx="4">
                  <c:v>-0.14178459999999998</c:v>
                </c:pt>
                <c:pt idx="5">
                  <c:v>-0.16546639999999999</c:v>
                </c:pt>
                <c:pt idx="6">
                  <c:v>-0.210534</c:v>
                </c:pt>
                <c:pt idx="7">
                  <c:v>-0.21790799999999999</c:v>
                </c:pt>
                <c:pt idx="8">
                  <c:v>-0.1792358</c:v>
                </c:pt>
                <c:pt idx="9">
                  <c:v>-0.162439</c:v>
                </c:pt>
                <c:pt idx="10">
                  <c:v>-0.22059400000000001</c:v>
                </c:pt>
                <c:pt idx="11">
                  <c:v>-0.17459720000000001</c:v>
                </c:pt>
                <c:pt idx="12">
                  <c:v>-0.22772199999999998</c:v>
                </c:pt>
                <c:pt idx="13">
                  <c:v>-0.20804399999999998</c:v>
                </c:pt>
                <c:pt idx="14">
                  <c:v>-0.22122799999999998</c:v>
                </c:pt>
                <c:pt idx="15">
                  <c:v>-0.21976399999999999</c:v>
                </c:pt>
                <c:pt idx="16">
                  <c:v>-0.19075919999999999</c:v>
                </c:pt>
                <c:pt idx="17">
                  <c:v>-0.20868000000000003</c:v>
                </c:pt>
                <c:pt idx="18">
                  <c:v>-0.1569702</c:v>
                </c:pt>
                <c:pt idx="19">
                  <c:v>-7.9773000000000011E-2</c:v>
                </c:pt>
                <c:pt idx="20">
                  <c:v>-5.1061999999999996E-2</c:v>
                </c:pt>
                <c:pt idx="21">
                  <c:v>-5.3698800000000005E-2</c:v>
                </c:pt>
                <c:pt idx="22">
                  <c:v>-6.615E-2</c:v>
                </c:pt>
                <c:pt idx="23">
                  <c:v>-1.307374E-2</c:v>
                </c:pt>
                <c:pt idx="24">
                  <c:v>-2.64526E-2</c:v>
                </c:pt>
                <c:pt idx="25">
                  <c:v>7.3364200000000006E-3</c:v>
                </c:pt>
                <c:pt idx="26">
                  <c:v>7.4829199999999997E-3</c:v>
                </c:pt>
                <c:pt idx="27">
                  <c:v>-2.87964E-2</c:v>
                </c:pt>
                <c:pt idx="28">
                  <c:v>-2.6745600000000001E-2</c:v>
                </c:pt>
                <c:pt idx="29">
                  <c:v>-4.43116E-3</c:v>
                </c:pt>
                <c:pt idx="30">
                  <c:v>1.055908E-2</c:v>
                </c:pt>
                <c:pt idx="31">
                  <c:v>-3.9428800000000002E-3</c:v>
                </c:pt>
                <c:pt idx="32">
                  <c:v>-1.4782719999999999E-2</c:v>
                </c:pt>
                <c:pt idx="33">
                  <c:v>-4.6814000000000001E-2</c:v>
                </c:pt>
                <c:pt idx="34">
                  <c:v>3.2873599999999996E-2</c:v>
                </c:pt>
                <c:pt idx="35">
                  <c:v>8.1310999999999994E-2</c:v>
                </c:pt>
                <c:pt idx="36">
                  <c:v>7.0373600000000008E-2</c:v>
                </c:pt>
                <c:pt idx="37">
                  <c:v>-1.619874E-2</c:v>
                </c:pt>
                <c:pt idx="38">
                  <c:v>-2.3767E-2</c:v>
                </c:pt>
                <c:pt idx="39">
                  <c:v>-4.2761199999999999E-2</c:v>
                </c:pt>
                <c:pt idx="40">
                  <c:v>-4.0759200000000002E-2</c:v>
                </c:pt>
                <c:pt idx="41">
                  <c:v>-6.1071799999999996E-2</c:v>
                </c:pt>
                <c:pt idx="42">
                  <c:v>-9.1979999999999992E-2</c:v>
                </c:pt>
                <c:pt idx="43">
                  <c:v>-7.8063999999999995E-2</c:v>
                </c:pt>
                <c:pt idx="44">
                  <c:v>-0.11795659999999999</c:v>
                </c:pt>
                <c:pt idx="45">
                  <c:v>-8.7390200000000001E-2</c:v>
                </c:pt>
                <c:pt idx="46">
                  <c:v>-0.1114136</c:v>
                </c:pt>
                <c:pt idx="47">
                  <c:v>-3.3874599999999998E-2</c:v>
                </c:pt>
                <c:pt idx="48">
                  <c:v>-9.9487400000000011E-3</c:v>
                </c:pt>
                <c:pt idx="49">
                  <c:v>1.119384E-2</c:v>
                </c:pt>
                <c:pt idx="50">
                  <c:v>6.1096200000000003E-2</c:v>
                </c:pt>
                <c:pt idx="51">
                  <c:v>8.3459399999999989E-2</c:v>
                </c:pt>
                <c:pt idx="52">
                  <c:v>0.1054322</c:v>
                </c:pt>
                <c:pt idx="53">
                  <c:v>0.28595000000000004</c:v>
                </c:pt>
                <c:pt idx="54">
                  <c:v>0.15401619999999999</c:v>
                </c:pt>
                <c:pt idx="55">
                  <c:v>-0.193689</c:v>
                </c:pt>
                <c:pt idx="56">
                  <c:v>0.1974244</c:v>
                </c:pt>
                <c:pt idx="57">
                  <c:v>1.18468</c:v>
                </c:pt>
                <c:pt idx="58">
                  <c:v>2.11104</c:v>
                </c:pt>
                <c:pt idx="59">
                  <c:v>2.3773599999999999</c:v>
                </c:pt>
                <c:pt idx="60">
                  <c:v>2.3125599999999999</c:v>
                </c:pt>
                <c:pt idx="61">
                  <c:v>2.23576</c:v>
                </c:pt>
                <c:pt idx="62">
                  <c:v>2.11646</c:v>
                </c:pt>
                <c:pt idx="63">
                  <c:v>1.8765740000000002</c:v>
                </c:pt>
                <c:pt idx="64">
                  <c:v>1.7510380000000001</c:v>
                </c:pt>
                <c:pt idx="65">
                  <c:v>1.642102</c:v>
                </c:pt>
                <c:pt idx="66">
                  <c:v>1.5268679999999999</c:v>
                </c:pt>
                <c:pt idx="67">
                  <c:v>1.3674440000000001</c:v>
                </c:pt>
                <c:pt idx="68">
                  <c:v>1.249816</c:v>
                </c:pt>
                <c:pt idx="69">
                  <c:v>1.1288199999999999</c:v>
                </c:pt>
                <c:pt idx="70">
                  <c:v>1.0617800000000002</c:v>
                </c:pt>
                <c:pt idx="71">
                  <c:v>0.86861599999999994</c:v>
                </c:pt>
                <c:pt idx="72">
                  <c:v>0.79361599999999999</c:v>
                </c:pt>
                <c:pt idx="73">
                  <c:v>0.69029600000000002</c:v>
                </c:pt>
                <c:pt idx="74">
                  <c:v>0.63053000000000003</c:v>
                </c:pt>
                <c:pt idx="75">
                  <c:v>0.48946600000000001</c:v>
                </c:pt>
                <c:pt idx="76">
                  <c:v>0.40450400000000003</c:v>
                </c:pt>
                <c:pt idx="77">
                  <c:v>0.32662399999999997</c:v>
                </c:pt>
                <c:pt idx="78">
                  <c:v>0.23521800000000001</c:v>
                </c:pt>
                <c:pt idx="79">
                  <c:v>0.1428344</c:v>
                </c:pt>
                <c:pt idx="80">
                  <c:v>7.0434599999999997E-3</c:v>
                </c:pt>
                <c:pt idx="81">
                  <c:v>-7.6501399999999997E-2</c:v>
                </c:pt>
                <c:pt idx="82">
                  <c:v>-0.13914799999999999</c:v>
                </c:pt>
                <c:pt idx="83">
                  <c:v>-0.229772</c:v>
                </c:pt>
                <c:pt idx="84">
                  <c:v>-0.30848399999999998</c:v>
                </c:pt>
                <c:pt idx="85">
                  <c:v>-0.46815200000000001</c:v>
                </c:pt>
                <c:pt idx="86">
                  <c:v>-0.52381599999999995</c:v>
                </c:pt>
                <c:pt idx="87">
                  <c:v>-0.56375799999999998</c:v>
                </c:pt>
                <c:pt idx="88">
                  <c:v>-0.60091600000000001</c:v>
                </c:pt>
                <c:pt idx="89">
                  <c:v>-0.70365</c:v>
                </c:pt>
                <c:pt idx="90">
                  <c:v>-0.78533999999999993</c:v>
                </c:pt>
                <c:pt idx="91">
                  <c:v>-0.94002599999999992</c:v>
                </c:pt>
                <c:pt idx="92">
                  <c:v>-0.940662</c:v>
                </c:pt>
                <c:pt idx="93">
                  <c:v>-0.93153000000000008</c:v>
                </c:pt>
                <c:pt idx="94">
                  <c:v>-1.018348</c:v>
                </c:pt>
                <c:pt idx="95">
                  <c:v>-1.0591680000000001</c:v>
                </c:pt>
                <c:pt idx="96">
                  <c:v>-1.1218140000000001</c:v>
                </c:pt>
                <c:pt idx="97">
                  <c:v>-1.1561400000000002</c:v>
                </c:pt>
                <c:pt idx="98">
                  <c:v>-1.1798220000000001</c:v>
                </c:pt>
                <c:pt idx="99">
                  <c:v>-1.2584839999999999</c:v>
                </c:pt>
                <c:pt idx="100">
                  <c:v>-1.2748900000000001</c:v>
                </c:pt>
                <c:pt idx="101">
                  <c:v>-1.3902220000000001</c:v>
                </c:pt>
                <c:pt idx="102">
                  <c:v>-1.452868</c:v>
                </c:pt>
                <c:pt idx="103">
                  <c:v>-1.4784539999999999</c:v>
                </c:pt>
                <c:pt idx="104">
                  <c:v>-1.5274779999999999</c:v>
                </c:pt>
                <c:pt idx="105">
                  <c:v>-1.532996</c:v>
                </c:pt>
                <c:pt idx="106">
                  <c:v>-1.572106</c:v>
                </c:pt>
                <c:pt idx="107">
                  <c:v>-1.6180540000000001</c:v>
                </c:pt>
                <c:pt idx="108">
                  <c:v>-1.64408</c:v>
                </c:pt>
                <c:pt idx="109">
                  <c:v>-1.7085319999999999</c:v>
                </c:pt>
                <c:pt idx="110">
                  <c:v>-1.7241579999999999</c:v>
                </c:pt>
                <c:pt idx="111">
                  <c:v>-1.7165900000000001</c:v>
                </c:pt>
                <c:pt idx="112">
                  <c:v>-1.7716180000000001</c:v>
                </c:pt>
                <c:pt idx="113">
                  <c:v>-1.8003779999999998</c:v>
                </c:pt>
                <c:pt idx="114">
                  <c:v>-1.8436879999999998</c:v>
                </c:pt>
                <c:pt idx="115">
                  <c:v>-1.8428580000000001</c:v>
                </c:pt>
                <c:pt idx="116">
                  <c:v>-1.870544</c:v>
                </c:pt>
                <c:pt idx="117">
                  <c:v>-1.9136099999999998</c:v>
                </c:pt>
                <c:pt idx="118">
                  <c:v>-1.9559439999999999</c:v>
                </c:pt>
                <c:pt idx="119">
                  <c:v>-2.0444199999999997</c:v>
                </c:pt>
                <c:pt idx="120">
                  <c:v>-2.08588</c:v>
                </c:pt>
                <c:pt idx="121">
                  <c:v>-2.0889600000000002</c:v>
                </c:pt>
                <c:pt idx="122">
                  <c:v>-2.08148</c:v>
                </c:pt>
                <c:pt idx="123">
                  <c:v>-2.0724399999999998</c:v>
                </c:pt>
                <c:pt idx="124">
                  <c:v>-2.1562399999999999</c:v>
                </c:pt>
                <c:pt idx="125">
                  <c:v>-2.2038000000000002</c:v>
                </c:pt>
                <c:pt idx="126">
                  <c:v>-2.2328000000000001</c:v>
                </c:pt>
                <c:pt idx="127">
                  <c:v>-2.2924199999999999</c:v>
                </c:pt>
                <c:pt idx="128">
                  <c:v>-2.2702599999999999</c:v>
                </c:pt>
                <c:pt idx="129">
                  <c:v>-2.3052199999999998</c:v>
                </c:pt>
                <c:pt idx="130">
                  <c:v>-2.3161399999999999</c:v>
                </c:pt>
                <c:pt idx="131">
                  <c:v>-2.2701599999999997</c:v>
                </c:pt>
                <c:pt idx="132">
                  <c:v>-2.30932</c:v>
                </c:pt>
                <c:pt idx="133">
                  <c:v>-2.31</c:v>
                </c:pt>
                <c:pt idx="134">
                  <c:v>-2.3481399999999999</c:v>
                </c:pt>
                <c:pt idx="135">
                  <c:v>-2.4216600000000001</c:v>
                </c:pt>
                <c:pt idx="136">
                  <c:v>-2.4732799999999999</c:v>
                </c:pt>
                <c:pt idx="137">
                  <c:v>-2.5548799999999998</c:v>
                </c:pt>
                <c:pt idx="138">
                  <c:v>-2.5345599999999999</c:v>
                </c:pt>
                <c:pt idx="139">
                  <c:v>-2.5326</c:v>
                </c:pt>
                <c:pt idx="140">
                  <c:v>-2.63944</c:v>
                </c:pt>
                <c:pt idx="141">
                  <c:v>-2.6046800000000001</c:v>
                </c:pt>
                <c:pt idx="142">
                  <c:v>-2.6786000000000003</c:v>
                </c:pt>
                <c:pt idx="143">
                  <c:v>-2.66214</c:v>
                </c:pt>
                <c:pt idx="144">
                  <c:v>-2.6562399999999999</c:v>
                </c:pt>
                <c:pt idx="145">
                  <c:v>-2.7516400000000001</c:v>
                </c:pt>
                <c:pt idx="146">
                  <c:v>-2.71332</c:v>
                </c:pt>
                <c:pt idx="147">
                  <c:v>-2.7383600000000001</c:v>
                </c:pt>
                <c:pt idx="148">
                  <c:v>-2.7746400000000002</c:v>
                </c:pt>
                <c:pt idx="149">
                  <c:v>-2.7273800000000001</c:v>
                </c:pt>
                <c:pt idx="150">
                  <c:v>-2.7341199999999999</c:v>
                </c:pt>
                <c:pt idx="151">
                  <c:v>-2.6886999999999999</c:v>
                </c:pt>
                <c:pt idx="152">
                  <c:v>-2.7424200000000001</c:v>
                </c:pt>
                <c:pt idx="153">
                  <c:v>-2.71536</c:v>
                </c:pt>
                <c:pt idx="154">
                  <c:v>-2.7496999999999998</c:v>
                </c:pt>
                <c:pt idx="155">
                  <c:v>-2.8507199999999999</c:v>
                </c:pt>
                <c:pt idx="156">
                  <c:v>-2.9203399999999999</c:v>
                </c:pt>
                <c:pt idx="157">
                  <c:v>-2.90516</c:v>
                </c:pt>
                <c:pt idx="158">
                  <c:v>-2.9661400000000002</c:v>
                </c:pt>
                <c:pt idx="159">
                  <c:v>-2.95566</c:v>
                </c:pt>
                <c:pt idx="160">
                  <c:v>-2.9789400000000001</c:v>
                </c:pt>
                <c:pt idx="161">
                  <c:v>-2.9471599999999998</c:v>
                </c:pt>
                <c:pt idx="162">
                  <c:v>-3.0405199999999999</c:v>
                </c:pt>
                <c:pt idx="163">
                  <c:v>-3.03504</c:v>
                </c:pt>
                <c:pt idx="164">
                  <c:v>-2.9549600000000003</c:v>
                </c:pt>
                <c:pt idx="165">
                  <c:v>-3.0014600000000002</c:v>
                </c:pt>
                <c:pt idx="166">
                  <c:v>-3.07382</c:v>
                </c:pt>
                <c:pt idx="167">
                  <c:v>-3.1034600000000001</c:v>
                </c:pt>
                <c:pt idx="168">
                  <c:v>-3.1044799999999997</c:v>
                </c:pt>
                <c:pt idx="169">
                  <c:v>-3.1175600000000001</c:v>
                </c:pt>
                <c:pt idx="170">
                  <c:v>-3.19638</c:v>
                </c:pt>
                <c:pt idx="171">
                  <c:v>-3.13734</c:v>
                </c:pt>
                <c:pt idx="172">
                  <c:v>-3.2963200000000001</c:v>
                </c:pt>
                <c:pt idx="173">
                  <c:v>-3.3174199999999998</c:v>
                </c:pt>
                <c:pt idx="174">
                  <c:v>-3.2251800000000004</c:v>
                </c:pt>
                <c:pt idx="175">
                  <c:v>-3.3374800000000002</c:v>
                </c:pt>
                <c:pt idx="176">
                  <c:v>-3.4149799999999999</c:v>
                </c:pt>
                <c:pt idx="177">
                  <c:v>-3.6067799999999997</c:v>
                </c:pt>
                <c:pt idx="178">
                  <c:v>-3.5263599999999995</c:v>
                </c:pt>
                <c:pt idx="179">
                  <c:v>-3.5305999999999997</c:v>
                </c:pt>
                <c:pt idx="180">
                  <c:v>-3.4864199999999999</c:v>
                </c:pt>
                <c:pt idx="181">
                  <c:v>-3.4098999999999995</c:v>
                </c:pt>
                <c:pt idx="182">
                  <c:v>-3.3345599999999997</c:v>
                </c:pt>
                <c:pt idx="183">
                  <c:v>-3.2072200000000004</c:v>
                </c:pt>
                <c:pt idx="184">
                  <c:v>-3.1633599999999999</c:v>
                </c:pt>
                <c:pt idx="185">
                  <c:v>-3.1349</c:v>
                </c:pt>
                <c:pt idx="186">
                  <c:v>-3.0407599999999997</c:v>
                </c:pt>
                <c:pt idx="187">
                  <c:v>-2.9729399999999999</c:v>
                </c:pt>
                <c:pt idx="188">
                  <c:v>-2.8783000000000003</c:v>
                </c:pt>
                <c:pt idx="189">
                  <c:v>-2.7920199999999999</c:v>
                </c:pt>
                <c:pt idx="190">
                  <c:v>-2.7268999999999997</c:v>
                </c:pt>
                <c:pt idx="191">
                  <c:v>-2.6155200000000001</c:v>
                </c:pt>
                <c:pt idx="192">
                  <c:v>-2.5570200000000001</c:v>
                </c:pt>
                <c:pt idx="193">
                  <c:v>-2.5588199999999999</c:v>
                </c:pt>
                <c:pt idx="194">
                  <c:v>-2.56528</c:v>
                </c:pt>
                <c:pt idx="195">
                  <c:v>-2.5353400000000001</c:v>
                </c:pt>
                <c:pt idx="196">
                  <c:v>-2.4739200000000001</c:v>
                </c:pt>
                <c:pt idx="197">
                  <c:v>-2.4146399999999999</c:v>
                </c:pt>
                <c:pt idx="198">
                  <c:v>-2.3643399999999999</c:v>
                </c:pt>
                <c:pt idx="199">
                  <c:v>-2.24716</c:v>
                </c:pt>
                <c:pt idx="200">
                  <c:v>-2.2915800000000002</c:v>
                </c:pt>
                <c:pt idx="201">
                  <c:v>-2.2502400000000002</c:v>
                </c:pt>
                <c:pt idx="202">
                  <c:v>-2.1745999999999999</c:v>
                </c:pt>
                <c:pt idx="203">
                  <c:v>-2.1198199999999998</c:v>
                </c:pt>
                <c:pt idx="204">
                  <c:v>-2.0749400000000002</c:v>
                </c:pt>
                <c:pt idx="205">
                  <c:v>-2.07734</c:v>
                </c:pt>
                <c:pt idx="206">
                  <c:v>-2.1055999999999999</c:v>
                </c:pt>
                <c:pt idx="207">
                  <c:v>-2.0457000000000001</c:v>
                </c:pt>
                <c:pt idx="208">
                  <c:v>-2.0305</c:v>
                </c:pt>
                <c:pt idx="209">
                  <c:v>-1.9869499999999998</c:v>
                </c:pt>
                <c:pt idx="210">
                  <c:v>-1.9356819999999999</c:v>
                </c:pt>
                <c:pt idx="211">
                  <c:v>-1.8842659999999998</c:v>
                </c:pt>
                <c:pt idx="212">
                  <c:v>-1.8893439999999999</c:v>
                </c:pt>
                <c:pt idx="213">
                  <c:v>-1.8232299999999999</c:v>
                </c:pt>
                <c:pt idx="214">
                  <c:v>-1.8447140000000002</c:v>
                </c:pt>
                <c:pt idx="215">
                  <c:v>-1.82572</c:v>
                </c:pt>
                <c:pt idx="216">
                  <c:v>-1.7534540000000001</c:v>
                </c:pt>
                <c:pt idx="217">
                  <c:v>-1.765174</c:v>
                </c:pt>
                <c:pt idx="218">
                  <c:v>-1.7783080000000002</c:v>
                </c:pt>
                <c:pt idx="219">
                  <c:v>-1.7690300000000001</c:v>
                </c:pt>
                <c:pt idx="220">
                  <c:v>-1.7118040000000001</c:v>
                </c:pt>
                <c:pt idx="221">
                  <c:v>-1.7731319999999999</c:v>
                </c:pt>
                <c:pt idx="222">
                  <c:v>-1.7797720000000001</c:v>
                </c:pt>
                <c:pt idx="223">
                  <c:v>-1.7376339999999999</c:v>
                </c:pt>
                <c:pt idx="224">
                  <c:v>-1.679578</c:v>
                </c:pt>
                <c:pt idx="225">
                  <c:v>-1.6785039999999998</c:v>
                </c:pt>
                <c:pt idx="226">
                  <c:v>-1.6450559999999999</c:v>
                </c:pt>
                <c:pt idx="227">
                  <c:v>-1.6390999999999998</c:v>
                </c:pt>
                <c:pt idx="228">
                  <c:v>-1.6593139999999997</c:v>
                </c:pt>
                <c:pt idx="229">
                  <c:v>-1.6044799999999999</c:v>
                </c:pt>
                <c:pt idx="230">
                  <c:v>-1.6225460000000003</c:v>
                </c:pt>
                <c:pt idx="231">
                  <c:v>-1.615612</c:v>
                </c:pt>
                <c:pt idx="232">
                  <c:v>-1.59154</c:v>
                </c:pt>
                <c:pt idx="233">
                  <c:v>-1.661316</c:v>
                </c:pt>
                <c:pt idx="234">
                  <c:v>-1.6050180000000001</c:v>
                </c:pt>
                <c:pt idx="235">
                  <c:v>-1.6256720000000002</c:v>
                </c:pt>
                <c:pt idx="236">
                  <c:v>-1.60819</c:v>
                </c:pt>
                <c:pt idx="237">
                  <c:v>-1.5599000000000001</c:v>
                </c:pt>
                <c:pt idx="238">
                  <c:v>-1.5819220000000001</c:v>
                </c:pt>
                <c:pt idx="239">
                  <c:v>-1.5580940000000001</c:v>
                </c:pt>
                <c:pt idx="240">
                  <c:v>-1.539636</c:v>
                </c:pt>
                <c:pt idx="241">
                  <c:v>-1.551892</c:v>
                </c:pt>
                <c:pt idx="242">
                  <c:v>-1.498426</c:v>
                </c:pt>
                <c:pt idx="243">
                  <c:v>-1.5680540000000001</c:v>
                </c:pt>
                <c:pt idx="244">
                  <c:v>-1.5059439999999999</c:v>
                </c:pt>
                <c:pt idx="245">
                  <c:v>-1.4989140000000001</c:v>
                </c:pt>
                <c:pt idx="246">
                  <c:v>-1.5063840000000002</c:v>
                </c:pt>
                <c:pt idx="247">
                  <c:v>-1.4641959999999998</c:v>
                </c:pt>
                <c:pt idx="248">
                  <c:v>-1.5005739999999999</c:v>
                </c:pt>
                <c:pt idx="249">
                  <c:v>-1.495398</c:v>
                </c:pt>
                <c:pt idx="250">
                  <c:v>-1.4639519999999999</c:v>
                </c:pt>
                <c:pt idx="251">
                  <c:v>-1.4325559999999999</c:v>
                </c:pt>
                <c:pt idx="252">
                  <c:v>-1.366932</c:v>
                </c:pt>
                <c:pt idx="253">
                  <c:v>-1.4077999999999999</c:v>
                </c:pt>
                <c:pt idx="254">
                  <c:v>-1.433484</c:v>
                </c:pt>
                <c:pt idx="255">
                  <c:v>-1.41361</c:v>
                </c:pt>
                <c:pt idx="256">
                  <c:v>-1.4029180000000001</c:v>
                </c:pt>
                <c:pt idx="257">
                  <c:v>-1.4527699999999999</c:v>
                </c:pt>
                <c:pt idx="258">
                  <c:v>-1.4898799999999999</c:v>
                </c:pt>
                <c:pt idx="259">
                  <c:v>-1.4962279999999999</c:v>
                </c:pt>
                <c:pt idx="260">
                  <c:v>-1.449646</c:v>
                </c:pt>
                <c:pt idx="261">
                  <c:v>-1.4036979999999999</c:v>
                </c:pt>
                <c:pt idx="262">
                  <c:v>-1.4556039999999999</c:v>
                </c:pt>
                <c:pt idx="263">
                  <c:v>-1.4169320000000001</c:v>
                </c:pt>
                <c:pt idx="264">
                  <c:v>-1.433338</c:v>
                </c:pt>
                <c:pt idx="265">
                  <c:v>-1.4081899999999998</c:v>
                </c:pt>
                <c:pt idx="266">
                  <c:v>-1.3916379999999999</c:v>
                </c:pt>
                <c:pt idx="267">
                  <c:v>-1.4003780000000001</c:v>
                </c:pt>
                <c:pt idx="268">
                  <c:v>-1.412536</c:v>
                </c:pt>
                <c:pt idx="269">
                  <c:v>-1.490564</c:v>
                </c:pt>
                <c:pt idx="270">
                  <c:v>-1.464588</c:v>
                </c:pt>
                <c:pt idx="271">
                  <c:v>-1.3895379999999999</c:v>
                </c:pt>
                <c:pt idx="272">
                  <c:v>-1.4182980000000001</c:v>
                </c:pt>
                <c:pt idx="273">
                  <c:v>-1.406774</c:v>
                </c:pt>
                <c:pt idx="274">
                  <c:v>-1.411022</c:v>
                </c:pt>
                <c:pt idx="275">
                  <c:v>-1.4160520000000001</c:v>
                </c:pt>
                <c:pt idx="276">
                  <c:v>-1.416296</c:v>
                </c:pt>
                <c:pt idx="277">
                  <c:v>-1.44154</c:v>
                </c:pt>
                <c:pt idx="278">
                  <c:v>-1.3314819999999998</c:v>
                </c:pt>
                <c:pt idx="279">
                  <c:v>-1.307752</c:v>
                </c:pt>
                <c:pt idx="280">
                  <c:v>-1.4072640000000001</c:v>
                </c:pt>
                <c:pt idx="281">
                  <c:v>-1.3683479999999999</c:v>
                </c:pt>
                <c:pt idx="282">
                  <c:v>-1.32572</c:v>
                </c:pt>
                <c:pt idx="283">
                  <c:v>-1.36527</c:v>
                </c:pt>
                <c:pt idx="284">
                  <c:v>-1.3997439999999999</c:v>
                </c:pt>
                <c:pt idx="285">
                  <c:v>-1.394128</c:v>
                </c:pt>
                <c:pt idx="286">
                  <c:v>-1.34032</c:v>
                </c:pt>
                <c:pt idx="287">
                  <c:v>-1.380798</c:v>
                </c:pt>
                <c:pt idx="288">
                  <c:v>-1.4003780000000001</c:v>
                </c:pt>
                <c:pt idx="289">
                  <c:v>-1.337634</c:v>
                </c:pt>
                <c:pt idx="290">
                  <c:v>-1.261414</c:v>
                </c:pt>
                <c:pt idx="291">
                  <c:v>-1.293884</c:v>
                </c:pt>
                <c:pt idx="292">
                  <c:v>-1.286316</c:v>
                </c:pt>
                <c:pt idx="293">
                  <c:v>-1.3055059999999998</c:v>
                </c:pt>
                <c:pt idx="294">
                  <c:v>-1.2948600000000001</c:v>
                </c:pt>
                <c:pt idx="295">
                  <c:v>-1.3116080000000001</c:v>
                </c:pt>
                <c:pt idx="296">
                  <c:v>-1.3701539999999999</c:v>
                </c:pt>
                <c:pt idx="297">
                  <c:v>-1.3119020000000001</c:v>
                </c:pt>
                <c:pt idx="298">
                  <c:v>-1.344714</c:v>
                </c:pt>
                <c:pt idx="299">
                  <c:v>-1.3383179999999999</c:v>
                </c:pt>
                <c:pt idx="300">
                  <c:v>-1.3303579999999999</c:v>
                </c:pt>
                <c:pt idx="301">
                  <c:v>-1.327186</c:v>
                </c:pt>
                <c:pt idx="302">
                  <c:v>-1.3112679999999999</c:v>
                </c:pt>
                <c:pt idx="303">
                  <c:v>-1.315418</c:v>
                </c:pt>
                <c:pt idx="304">
                  <c:v>-1.3111200000000001</c:v>
                </c:pt>
                <c:pt idx="305">
                  <c:v>-1.2353879999999999</c:v>
                </c:pt>
                <c:pt idx="306">
                  <c:v>-1.19784</c:v>
                </c:pt>
                <c:pt idx="307">
                  <c:v>-1.2040900000000001</c:v>
                </c:pt>
                <c:pt idx="308">
                  <c:v>-1.2272339999999999</c:v>
                </c:pt>
                <c:pt idx="309">
                  <c:v>-1.2235720000000001</c:v>
                </c:pt>
                <c:pt idx="310">
                  <c:v>-1.281922</c:v>
                </c:pt>
                <c:pt idx="311">
                  <c:v>-1.2741580000000001</c:v>
                </c:pt>
                <c:pt idx="312">
                  <c:v>-1.2779180000000001</c:v>
                </c:pt>
                <c:pt idx="313">
                  <c:v>-1.2876340000000002</c:v>
                </c:pt>
                <c:pt idx="314">
                  <c:v>-1.2651239999999999</c:v>
                </c:pt>
                <c:pt idx="315">
                  <c:v>-1.2876340000000002</c:v>
                </c:pt>
                <c:pt idx="316">
                  <c:v>-1.2437860000000001</c:v>
                </c:pt>
                <c:pt idx="317">
                  <c:v>-1.3244500000000001</c:v>
                </c:pt>
                <c:pt idx="318">
                  <c:v>-1.305652</c:v>
                </c:pt>
                <c:pt idx="319">
                  <c:v>-1.30033</c:v>
                </c:pt>
                <c:pt idx="320">
                  <c:v>-1.248718</c:v>
                </c:pt>
                <c:pt idx="321">
                  <c:v>-1.2800179999999999</c:v>
                </c:pt>
                <c:pt idx="322">
                  <c:v>-1.313952</c:v>
                </c:pt>
                <c:pt idx="323">
                  <c:v>-1.284314</c:v>
                </c:pt>
                <c:pt idx="324">
                  <c:v>-1.2846059999999999</c:v>
                </c:pt>
                <c:pt idx="325">
                  <c:v>-1.2811400000000002</c:v>
                </c:pt>
                <c:pt idx="326">
                  <c:v>-1.297938</c:v>
                </c:pt>
                <c:pt idx="327">
                  <c:v>-1.3188359999999999</c:v>
                </c:pt>
                <c:pt idx="328">
                  <c:v>-1.3059939999999999</c:v>
                </c:pt>
                <c:pt idx="329">
                  <c:v>-1.2403679999999999</c:v>
                </c:pt>
                <c:pt idx="330">
                  <c:v>-1.252918</c:v>
                </c:pt>
                <c:pt idx="331">
                  <c:v>-1.2075559999999999</c:v>
                </c:pt>
                <c:pt idx="332">
                  <c:v>-1.264588</c:v>
                </c:pt>
                <c:pt idx="333">
                  <c:v>-1.2522340000000001</c:v>
                </c:pt>
                <c:pt idx="334">
                  <c:v>-1.272986</c:v>
                </c:pt>
                <c:pt idx="335">
                  <c:v>-1.297596</c:v>
                </c:pt>
                <c:pt idx="336">
                  <c:v>-1.2789920000000001</c:v>
                </c:pt>
                <c:pt idx="337">
                  <c:v>-1.347254</c:v>
                </c:pt>
                <c:pt idx="338">
                  <c:v>-1.263952</c:v>
                </c:pt>
                <c:pt idx="339">
                  <c:v>-1.2955939999999999</c:v>
                </c:pt>
                <c:pt idx="340">
                  <c:v>-1.316004</c:v>
                </c:pt>
                <c:pt idx="341">
                  <c:v>-1.2613639999999999</c:v>
                </c:pt>
                <c:pt idx="342">
                  <c:v>-1.317518</c:v>
                </c:pt>
                <c:pt idx="343">
                  <c:v>-1.303064</c:v>
                </c:pt>
                <c:pt idx="344">
                  <c:v>-1.2862180000000001</c:v>
                </c:pt>
                <c:pt idx="345">
                  <c:v>-1.2576040000000002</c:v>
                </c:pt>
                <c:pt idx="346">
                  <c:v>-1.2338739999999999</c:v>
                </c:pt>
                <c:pt idx="347">
                  <c:v>-1.2667839999999999</c:v>
                </c:pt>
                <c:pt idx="348">
                  <c:v>-1.26112</c:v>
                </c:pt>
                <c:pt idx="349">
                  <c:v>-1.3265020000000001</c:v>
                </c:pt>
                <c:pt idx="350">
                  <c:v>-1.3541380000000001</c:v>
                </c:pt>
                <c:pt idx="351">
                  <c:v>-1.3118539999999999</c:v>
                </c:pt>
                <c:pt idx="352">
                  <c:v>-1.395594</c:v>
                </c:pt>
                <c:pt idx="353">
                  <c:v>-1.399842</c:v>
                </c:pt>
                <c:pt idx="354">
                  <c:v>-1.37157</c:v>
                </c:pt>
                <c:pt idx="355">
                  <c:v>-1.405408</c:v>
                </c:pt>
                <c:pt idx="356">
                  <c:v>-1.3618539999999999</c:v>
                </c:pt>
                <c:pt idx="357">
                  <c:v>-1.3928100000000001</c:v>
                </c:pt>
                <c:pt idx="358">
                  <c:v>-1.3759159999999999</c:v>
                </c:pt>
                <c:pt idx="359">
                  <c:v>-1.4003780000000001</c:v>
                </c:pt>
                <c:pt idx="360">
                  <c:v>-1.341248</c:v>
                </c:pt>
                <c:pt idx="361">
                  <c:v>-1.2948119999999999</c:v>
                </c:pt>
                <c:pt idx="362">
                  <c:v>-1.48783</c:v>
                </c:pt>
                <c:pt idx="363">
                  <c:v>-1.5558960000000002</c:v>
                </c:pt>
                <c:pt idx="364">
                  <c:v>-1.536316</c:v>
                </c:pt>
                <c:pt idx="365">
                  <c:v>-1.5252319999999999</c:v>
                </c:pt>
                <c:pt idx="366">
                  <c:v>-1.4921260000000001</c:v>
                </c:pt>
                <c:pt idx="367">
                  <c:v>-1.4945679999999999</c:v>
                </c:pt>
                <c:pt idx="368">
                  <c:v>-1.6064820000000002</c:v>
                </c:pt>
                <c:pt idx="369">
                  <c:v>-1.5474479999999999</c:v>
                </c:pt>
                <c:pt idx="370">
                  <c:v>-1.598816</c:v>
                </c:pt>
                <c:pt idx="371">
                  <c:v>-1.5540400000000001</c:v>
                </c:pt>
                <c:pt idx="372">
                  <c:v>-1.578552</c:v>
                </c:pt>
                <c:pt idx="373">
                  <c:v>-1.6148319999999998</c:v>
                </c:pt>
                <c:pt idx="374">
                  <c:v>-1.5772819999999999</c:v>
                </c:pt>
                <c:pt idx="375">
                  <c:v>-1.596276</c:v>
                </c:pt>
                <c:pt idx="376">
                  <c:v>-1.591736</c:v>
                </c:pt>
                <c:pt idx="377">
                  <c:v>-1.3829959999999999</c:v>
                </c:pt>
                <c:pt idx="378">
                  <c:v>-1.3752800000000001</c:v>
                </c:pt>
                <c:pt idx="379">
                  <c:v>-1.421276</c:v>
                </c:pt>
                <c:pt idx="380">
                  <c:v>-1.741638</c:v>
                </c:pt>
                <c:pt idx="381">
                  <c:v>-1.7271360000000002</c:v>
                </c:pt>
                <c:pt idx="382">
                  <c:v>-1.472888</c:v>
                </c:pt>
                <c:pt idx="383">
                  <c:v>-1.193298</c:v>
                </c:pt>
                <c:pt idx="384">
                  <c:v>-1.3096559999999999</c:v>
                </c:pt>
                <c:pt idx="385">
                  <c:v>-1.5249380000000001</c:v>
                </c:pt>
                <c:pt idx="386">
                  <c:v>-1.5636100000000002</c:v>
                </c:pt>
                <c:pt idx="387">
                  <c:v>-1.521862</c:v>
                </c:pt>
                <c:pt idx="388">
                  <c:v>-1.551892</c:v>
                </c:pt>
                <c:pt idx="389">
                  <c:v>-1.5045280000000001</c:v>
                </c:pt>
                <c:pt idx="390">
                  <c:v>-1.4013059999999999</c:v>
                </c:pt>
                <c:pt idx="391">
                  <c:v>-1.4191280000000002</c:v>
                </c:pt>
                <c:pt idx="392">
                  <c:v>-1.5559939999999999</c:v>
                </c:pt>
                <c:pt idx="393">
                  <c:v>-1.9545780000000001</c:v>
                </c:pt>
                <c:pt idx="394">
                  <c:v>-1.984656</c:v>
                </c:pt>
                <c:pt idx="395">
                  <c:v>-1.8634160000000002</c:v>
                </c:pt>
                <c:pt idx="396">
                  <c:v>-1.5884160000000001</c:v>
                </c:pt>
                <c:pt idx="397">
                  <c:v>-1.5182499999999999</c:v>
                </c:pt>
                <c:pt idx="398">
                  <c:v>-1.5445199999999999</c:v>
                </c:pt>
                <c:pt idx="399">
                  <c:v>-1.5904180000000001</c:v>
                </c:pt>
                <c:pt idx="400">
                  <c:v>-1.575866</c:v>
                </c:pt>
                <c:pt idx="401">
                  <c:v>-1.58202</c:v>
                </c:pt>
                <c:pt idx="402">
                  <c:v>-1.573914</c:v>
                </c:pt>
                <c:pt idx="403">
                  <c:v>-1.587634</c:v>
                </c:pt>
                <c:pt idx="404">
                  <c:v>-1.6095580000000003</c:v>
                </c:pt>
                <c:pt idx="405">
                  <c:v>-1.6126339999999999</c:v>
                </c:pt>
                <c:pt idx="406">
                  <c:v>-1.6262080000000001</c:v>
                </c:pt>
                <c:pt idx="407">
                  <c:v>-1.6401240000000001</c:v>
                </c:pt>
                <c:pt idx="408">
                  <c:v>-1.6399300000000001</c:v>
                </c:pt>
                <c:pt idx="409">
                  <c:v>-1.6708860000000001</c:v>
                </c:pt>
                <c:pt idx="410">
                  <c:v>-1.64618</c:v>
                </c:pt>
                <c:pt idx="411">
                  <c:v>-1.5668820000000001</c:v>
                </c:pt>
                <c:pt idx="412">
                  <c:v>-1.6204959999999999</c:v>
                </c:pt>
                <c:pt idx="413">
                  <c:v>-1.6123419999999999</c:v>
                </c:pt>
                <c:pt idx="414">
                  <c:v>-1.6749379999999998</c:v>
                </c:pt>
                <c:pt idx="415">
                  <c:v>-1.6613640000000001</c:v>
                </c:pt>
                <c:pt idx="416">
                  <c:v>-1.6846559999999999</c:v>
                </c:pt>
                <c:pt idx="417">
                  <c:v>-1.6975460000000002</c:v>
                </c:pt>
                <c:pt idx="418">
                  <c:v>-1.7032099999999999</c:v>
                </c:pt>
                <c:pt idx="419">
                  <c:v>-1.6360220000000001</c:v>
                </c:pt>
                <c:pt idx="420">
                  <c:v>-1.6269400000000001</c:v>
                </c:pt>
                <c:pt idx="421">
                  <c:v>-1.625232</c:v>
                </c:pt>
                <c:pt idx="422">
                  <c:v>-1.6297720000000002</c:v>
                </c:pt>
                <c:pt idx="423">
                  <c:v>-1.708288</c:v>
                </c:pt>
                <c:pt idx="424">
                  <c:v>-1.6758659999999999</c:v>
                </c:pt>
                <c:pt idx="425">
                  <c:v>-1.65863</c:v>
                </c:pt>
                <c:pt idx="426">
                  <c:v>-1.6266960000000001</c:v>
                </c:pt>
                <c:pt idx="427">
                  <c:v>-1.7037479999999998</c:v>
                </c:pt>
                <c:pt idx="428">
                  <c:v>-1.73617</c:v>
                </c:pt>
                <c:pt idx="429">
                  <c:v>-1.7587759999999999</c:v>
                </c:pt>
                <c:pt idx="430">
                  <c:v>-1.677038</c:v>
                </c:pt>
                <c:pt idx="431">
                  <c:v>-1.6882200000000001</c:v>
                </c:pt>
                <c:pt idx="432">
                  <c:v>-1.704626</c:v>
                </c:pt>
                <c:pt idx="433">
                  <c:v>-1.7280639999999998</c:v>
                </c:pt>
                <c:pt idx="434">
                  <c:v>-1.6305540000000001</c:v>
                </c:pt>
                <c:pt idx="435">
                  <c:v>-1.6865600000000001</c:v>
                </c:pt>
                <c:pt idx="436">
                  <c:v>-1.715954</c:v>
                </c:pt>
                <c:pt idx="437">
                  <c:v>-1.7940799999999999</c:v>
                </c:pt>
                <c:pt idx="438">
                  <c:v>-1.7769400000000002</c:v>
                </c:pt>
                <c:pt idx="439">
                  <c:v>-1.735876</c:v>
                </c:pt>
                <c:pt idx="440">
                  <c:v>-1.7056519999999999</c:v>
                </c:pt>
                <c:pt idx="441">
                  <c:v>-1.7490600000000001</c:v>
                </c:pt>
                <c:pt idx="442">
                  <c:v>-1.7022819999999999</c:v>
                </c:pt>
                <c:pt idx="443">
                  <c:v>-1.56576</c:v>
                </c:pt>
                <c:pt idx="444">
                  <c:v>-1.50658</c:v>
                </c:pt>
                <c:pt idx="445">
                  <c:v>-1.5037480000000001</c:v>
                </c:pt>
                <c:pt idx="446">
                  <c:v>-1.5017939999999999</c:v>
                </c:pt>
                <c:pt idx="447">
                  <c:v>-1.5216179999999999</c:v>
                </c:pt>
                <c:pt idx="448">
                  <c:v>-1.509558</c:v>
                </c:pt>
                <c:pt idx="449">
                  <c:v>-1.51864</c:v>
                </c:pt>
                <c:pt idx="450">
                  <c:v>-1.5957399999999999</c:v>
                </c:pt>
                <c:pt idx="451">
                  <c:v>-1.6758659999999999</c:v>
                </c:pt>
                <c:pt idx="452">
                  <c:v>-1.6221559999999999</c:v>
                </c:pt>
                <c:pt idx="453">
                  <c:v>-1.60697</c:v>
                </c:pt>
                <c:pt idx="454">
                  <c:v>-1.6524779999999999</c:v>
                </c:pt>
                <c:pt idx="455">
                  <c:v>-1.6783560000000002</c:v>
                </c:pt>
                <c:pt idx="456">
                  <c:v>-1.6939340000000001</c:v>
                </c:pt>
                <c:pt idx="457">
                  <c:v>-1.671276</c:v>
                </c:pt>
                <c:pt idx="458">
                  <c:v>-1.6981819999999999</c:v>
                </c:pt>
                <c:pt idx="459">
                  <c:v>-1.7036979999999999</c:v>
                </c:pt>
                <c:pt idx="460">
                  <c:v>-1.6535039999999999</c:v>
                </c:pt>
                <c:pt idx="461">
                  <c:v>-1.7750859999999999</c:v>
                </c:pt>
                <c:pt idx="462">
                  <c:v>-1.7167359999999998</c:v>
                </c:pt>
                <c:pt idx="463">
                  <c:v>-1.7209840000000001</c:v>
                </c:pt>
                <c:pt idx="464">
                  <c:v>-1.734704</c:v>
                </c:pt>
                <c:pt idx="465">
                  <c:v>-1.6352419999999999</c:v>
                </c:pt>
                <c:pt idx="466">
                  <c:v>-1.77284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36-4F04-8BE0-DA05A0E45964}"/>
            </c:ext>
          </c:extLst>
        </c:ser>
        <c:ser>
          <c:idx val="1"/>
          <c:order val="1"/>
          <c:tx>
            <c:strRef>
              <c:f>DHS!$K$1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DHS!$I$2:$I$477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DHS!$K$2:$K$477</c:f>
              <c:numCache>
                <c:formatCode>General</c:formatCode>
                <c:ptCount val="476"/>
                <c:pt idx="0">
                  <c:v>-0.14421999999999999</c:v>
                </c:pt>
                <c:pt idx="1">
                  <c:v>-0.114923</c:v>
                </c:pt>
                <c:pt idx="2">
                  <c:v>-7.8936800000000001E-2</c:v>
                </c:pt>
                <c:pt idx="3">
                  <c:v>-6.7511000000000002E-2</c:v>
                </c:pt>
                <c:pt idx="4">
                  <c:v>1.3397220000000001E-2</c:v>
                </c:pt>
                <c:pt idx="5">
                  <c:v>6.8035800000000007E-2</c:v>
                </c:pt>
                <c:pt idx="6">
                  <c:v>7.2723400000000007E-2</c:v>
                </c:pt>
                <c:pt idx="7">
                  <c:v>-7.830200000000001E-2</c:v>
                </c:pt>
                <c:pt idx="8">
                  <c:v>-8.0499200000000007E-2</c:v>
                </c:pt>
                <c:pt idx="9">
                  <c:v>-5.8917200000000003E-2</c:v>
                </c:pt>
                <c:pt idx="10">
                  <c:v>-2.87414E-2</c:v>
                </c:pt>
                <c:pt idx="11">
                  <c:v>1.0467519999999999E-2</c:v>
                </c:pt>
                <c:pt idx="12">
                  <c:v>-0.10667120000000001</c:v>
                </c:pt>
                <c:pt idx="13">
                  <c:v>-0.19871220000000001</c:v>
                </c:pt>
                <c:pt idx="14">
                  <c:v>-0.38655400000000001</c:v>
                </c:pt>
                <c:pt idx="15">
                  <c:v>-0.38230599999999998</c:v>
                </c:pt>
                <c:pt idx="16">
                  <c:v>-0.62375999999999998</c:v>
                </c:pt>
                <c:pt idx="17">
                  <c:v>-1.1202460000000001</c:v>
                </c:pt>
                <c:pt idx="18">
                  <c:v>-1.1420220000000001</c:v>
                </c:pt>
                <c:pt idx="19">
                  <c:v>-1.0046200000000001</c:v>
                </c:pt>
                <c:pt idx="20">
                  <c:v>-0.74856600000000006</c:v>
                </c:pt>
                <c:pt idx="21">
                  <c:v>-0.71873199999999993</c:v>
                </c:pt>
                <c:pt idx="22">
                  <c:v>-0.26111399999999996</c:v>
                </c:pt>
                <c:pt idx="23">
                  <c:v>0.209394</c:v>
                </c:pt>
                <c:pt idx="24">
                  <c:v>7.1795600000000001E-2</c:v>
                </c:pt>
                <c:pt idx="25">
                  <c:v>3.1756600000000003E-2</c:v>
                </c:pt>
                <c:pt idx="26">
                  <c:v>2.92176E-2</c:v>
                </c:pt>
                <c:pt idx="27">
                  <c:v>2.5311199999999999E-2</c:v>
                </c:pt>
                <c:pt idx="28">
                  <c:v>-6.2481600000000005E-2</c:v>
                </c:pt>
                <c:pt idx="29">
                  <c:v>-5.60364E-2</c:v>
                </c:pt>
                <c:pt idx="30">
                  <c:v>-6.9024600000000005E-2</c:v>
                </c:pt>
                <c:pt idx="31">
                  <c:v>-2.0977799999999998E-2</c:v>
                </c:pt>
                <c:pt idx="32">
                  <c:v>-2.99134E-2</c:v>
                </c:pt>
                <c:pt idx="33">
                  <c:v>-8.9385999999999993E-2</c:v>
                </c:pt>
                <c:pt idx="34">
                  <c:v>-5.3936799999999993E-2</c:v>
                </c:pt>
                <c:pt idx="35">
                  <c:v>-4.1095E-2</c:v>
                </c:pt>
                <c:pt idx="36">
                  <c:v>-4.13392E-2</c:v>
                </c:pt>
                <c:pt idx="37">
                  <c:v>1.1737060000000001E-2</c:v>
                </c:pt>
                <c:pt idx="38">
                  <c:v>-1.7413339999999999E-2</c:v>
                </c:pt>
                <c:pt idx="39">
                  <c:v>3.0780000000000002E-2</c:v>
                </c:pt>
                <c:pt idx="40">
                  <c:v>4.5086599999999998E-2</c:v>
                </c:pt>
                <c:pt idx="41">
                  <c:v>6.61804E-2</c:v>
                </c:pt>
                <c:pt idx="42">
                  <c:v>2.86316E-2</c:v>
                </c:pt>
                <c:pt idx="43">
                  <c:v>-1.3848879999999999E-2</c:v>
                </c:pt>
                <c:pt idx="44">
                  <c:v>2.1453800000000002E-2</c:v>
                </c:pt>
                <c:pt idx="45">
                  <c:v>1.4715580000000001E-2</c:v>
                </c:pt>
                <c:pt idx="46">
                  <c:v>9.0741000000000002E-2</c:v>
                </c:pt>
                <c:pt idx="47">
                  <c:v>4.93836E-2</c:v>
                </c:pt>
                <c:pt idx="48">
                  <c:v>-4.1290199999999999E-2</c:v>
                </c:pt>
                <c:pt idx="49">
                  <c:v>5.6659000000000001E-2</c:v>
                </c:pt>
                <c:pt idx="50">
                  <c:v>2.2284000000000002E-2</c:v>
                </c:pt>
                <c:pt idx="51">
                  <c:v>3.7860199999999997E-2</c:v>
                </c:pt>
                <c:pt idx="52">
                  <c:v>0.20685400000000001</c:v>
                </c:pt>
                <c:pt idx="53">
                  <c:v>0.12965699999999999</c:v>
                </c:pt>
                <c:pt idx="54">
                  <c:v>-6.3556000000000001E-2</c:v>
                </c:pt>
                <c:pt idx="55">
                  <c:v>-2.15144</c:v>
                </c:pt>
                <c:pt idx="56">
                  <c:v>-5.7480200000000004</c:v>
                </c:pt>
                <c:pt idx="57">
                  <c:v>-1.1476380000000002</c:v>
                </c:pt>
                <c:pt idx="58">
                  <c:v>2.78424</c:v>
                </c:pt>
                <c:pt idx="59">
                  <c:v>3.6522199999999998</c:v>
                </c:pt>
                <c:pt idx="60">
                  <c:v>3.7547600000000001</c:v>
                </c:pt>
                <c:pt idx="61">
                  <c:v>3.6567999999999996</c:v>
                </c:pt>
                <c:pt idx="62">
                  <c:v>3.5480200000000002</c:v>
                </c:pt>
                <c:pt idx="63">
                  <c:v>3.4729199999999998</c:v>
                </c:pt>
                <c:pt idx="64">
                  <c:v>3.3874200000000001</c:v>
                </c:pt>
                <c:pt idx="65">
                  <c:v>3.3113999999999999</c:v>
                </c:pt>
                <c:pt idx="66">
                  <c:v>3.1378599999999999</c:v>
                </c:pt>
                <c:pt idx="67">
                  <c:v>3.04494</c:v>
                </c:pt>
                <c:pt idx="68">
                  <c:v>2.8403999999999998</c:v>
                </c:pt>
                <c:pt idx="69">
                  <c:v>2.79338</c:v>
                </c:pt>
                <c:pt idx="70">
                  <c:v>2.6397200000000001</c:v>
                </c:pt>
                <c:pt idx="71">
                  <c:v>2.5700399999999997</c:v>
                </c:pt>
                <c:pt idx="72">
                  <c:v>2.4323399999999999</c:v>
                </c:pt>
                <c:pt idx="73">
                  <c:v>2.3106200000000001</c:v>
                </c:pt>
                <c:pt idx="74">
                  <c:v>2.2136</c:v>
                </c:pt>
                <c:pt idx="75">
                  <c:v>2.1473800000000001</c:v>
                </c:pt>
                <c:pt idx="76">
                  <c:v>2.0258400000000001</c:v>
                </c:pt>
                <c:pt idx="77">
                  <c:v>1.893524</c:v>
                </c:pt>
                <c:pt idx="78">
                  <c:v>1.7607600000000001</c:v>
                </c:pt>
                <c:pt idx="79">
                  <c:v>1.683954</c:v>
                </c:pt>
                <c:pt idx="80">
                  <c:v>1.5595399999999999</c:v>
                </c:pt>
                <c:pt idx="81">
                  <c:v>1.514764</c:v>
                </c:pt>
                <c:pt idx="82">
                  <c:v>1.37453</c:v>
                </c:pt>
                <c:pt idx="83">
                  <c:v>1.2590520000000001</c:v>
                </c:pt>
                <c:pt idx="84">
                  <c:v>1.184296</c:v>
                </c:pt>
                <c:pt idx="85">
                  <c:v>1.179168</c:v>
                </c:pt>
                <c:pt idx="86">
                  <c:v>1.1000679999999998</c:v>
                </c:pt>
                <c:pt idx="87">
                  <c:v>1.0583199999999999</c:v>
                </c:pt>
                <c:pt idx="88">
                  <c:v>0.92545800000000011</c:v>
                </c:pt>
                <c:pt idx="89">
                  <c:v>0.90875800000000007</c:v>
                </c:pt>
                <c:pt idx="90">
                  <c:v>0.85202000000000011</c:v>
                </c:pt>
                <c:pt idx="91">
                  <c:v>0.72941200000000006</c:v>
                </c:pt>
                <c:pt idx="92">
                  <c:v>0.62931599999999999</c:v>
                </c:pt>
                <c:pt idx="93">
                  <c:v>0.59372000000000003</c:v>
                </c:pt>
                <c:pt idx="94">
                  <c:v>0.53415000000000001</c:v>
                </c:pt>
                <c:pt idx="95">
                  <c:v>0.53498000000000001</c:v>
                </c:pt>
                <c:pt idx="96">
                  <c:v>0.44059400000000004</c:v>
                </c:pt>
                <c:pt idx="97">
                  <c:v>0.37414000000000003</c:v>
                </c:pt>
                <c:pt idx="98">
                  <c:v>0.317938</c:v>
                </c:pt>
                <c:pt idx="99">
                  <c:v>0.26832800000000001</c:v>
                </c:pt>
                <c:pt idx="100">
                  <c:v>0.24118000000000001</c:v>
                </c:pt>
                <c:pt idx="101">
                  <c:v>0.205536</c:v>
                </c:pt>
                <c:pt idx="102">
                  <c:v>0.14127799999999999</c:v>
                </c:pt>
                <c:pt idx="103">
                  <c:v>0.11749879999999999</c:v>
                </c:pt>
                <c:pt idx="104">
                  <c:v>0.11378779999999999</c:v>
                </c:pt>
                <c:pt idx="105">
                  <c:v>7.6239000000000001E-2</c:v>
                </c:pt>
                <c:pt idx="106">
                  <c:v>-7.5988799999999997E-3</c:v>
                </c:pt>
                <c:pt idx="107">
                  <c:v>1.2225339999999999E-2</c:v>
                </c:pt>
                <c:pt idx="108">
                  <c:v>-3.2745400000000001E-2</c:v>
                </c:pt>
                <c:pt idx="109">
                  <c:v>-0.1068176</c:v>
                </c:pt>
                <c:pt idx="110">
                  <c:v>-0.10144660000000001</c:v>
                </c:pt>
                <c:pt idx="111">
                  <c:v>-0.11028439999999999</c:v>
                </c:pt>
                <c:pt idx="112">
                  <c:v>-0.1793274</c:v>
                </c:pt>
                <c:pt idx="113">
                  <c:v>-0.21843799999999999</c:v>
                </c:pt>
                <c:pt idx="114">
                  <c:v>-0.26194400000000001</c:v>
                </c:pt>
                <c:pt idx="115">
                  <c:v>-0.26218799999999998</c:v>
                </c:pt>
                <c:pt idx="116">
                  <c:v>-0.33801800000000004</c:v>
                </c:pt>
                <c:pt idx="117">
                  <c:v>-0.33460000000000001</c:v>
                </c:pt>
                <c:pt idx="118">
                  <c:v>-0.36809599999999998</c:v>
                </c:pt>
                <c:pt idx="119">
                  <c:v>-0.40500999999999998</c:v>
                </c:pt>
                <c:pt idx="120">
                  <c:v>-0.37195400000000001</c:v>
                </c:pt>
                <c:pt idx="121">
                  <c:v>-0.43562599999999996</c:v>
                </c:pt>
                <c:pt idx="122">
                  <c:v>-0.46326200000000001</c:v>
                </c:pt>
                <c:pt idx="123">
                  <c:v>-0.45691599999999999</c:v>
                </c:pt>
                <c:pt idx="124">
                  <c:v>-0.53850799999999999</c:v>
                </c:pt>
                <c:pt idx="125">
                  <c:v>-0.57810600000000001</c:v>
                </c:pt>
                <c:pt idx="126">
                  <c:v>-0.65125200000000005</c:v>
                </c:pt>
                <c:pt idx="127">
                  <c:v>-0.62410199999999993</c:v>
                </c:pt>
                <c:pt idx="128">
                  <c:v>-0.56438600000000005</c:v>
                </c:pt>
                <c:pt idx="129">
                  <c:v>-0.63386799999999999</c:v>
                </c:pt>
                <c:pt idx="130">
                  <c:v>-0.69060600000000005</c:v>
                </c:pt>
                <c:pt idx="131">
                  <c:v>-0.72049000000000007</c:v>
                </c:pt>
                <c:pt idx="132">
                  <c:v>-0.72566600000000003</c:v>
                </c:pt>
                <c:pt idx="133">
                  <c:v>-0.75745200000000001</c:v>
                </c:pt>
                <c:pt idx="134">
                  <c:v>-0.81990399999999997</c:v>
                </c:pt>
                <c:pt idx="135">
                  <c:v>-0.75007999999999997</c:v>
                </c:pt>
                <c:pt idx="136">
                  <c:v>-0.82908399999999993</c:v>
                </c:pt>
                <c:pt idx="137">
                  <c:v>-0.86712000000000011</c:v>
                </c:pt>
                <c:pt idx="138">
                  <c:v>-0.91341000000000006</c:v>
                </c:pt>
                <c:pt idx="139">
                  <c:v>-0.94212000000000007</c:v>
                </c:pt>
                <c:pt idx="140">
                  <c:v>-0.94373200000000002</c:v>
                </c:pt>
                <c:pt idx="141">
                  <c:v>-0.93723800000000002</c:v>
                </c:pt>
                <c:pt idx="142">
                  <c:v>-0.97522599999999993</c:v>
                </c:pt>
                <c:pt idx="143">
                  <c:v>-1.0096000000000001</c:v>
                </c:pt>
                <c:pt idx="144">
                  <c:v>-0.98367400000000005</c:v>
                </c:pt>
                <c:pt idx="145">
                  <c:v>-0.95325399999999993</c:v>
                </c:pt>
                <c:pt idx="146">
                  <c:v>-0.99900599999999995</c:v>
                </c:pt>
                <c:pt idx="147">
                  <c:v>-0.99109400000000003</c:v>
                </c:pt>
                <c:pt idx="148">
                  <c:v>-1.05091</c:v>
                </c:pt>
                <c:pt idx="149">
                  <c:v>-1.0885560000000001</c:v>
                </c:pt>
                <c:pt idx="150">
                  <c:v>-1.0305</c:v>
                </c:pt>
                <c:pt idx="151">
                  <c:v>-1.0742499999999999</c:v>
                </c:pt>
                <c:pt idx="152">
                  <c:v>-1.126984</c:v>
                </c:pt>
                <c:pt idx="153">
                  <c:v>-1.130938</c:v>
                </c:pt>
                <c:pt idx="154">
                  <c:v>-1.1460760000000001</c:v>
                </c:pt>
                <c:pt idx="155">
                  <c:v>-1.07962</c:v>
                </c:pt>
                <c:pt idx="156">
                  <c:v>-1.15384</c:v>
                </c:pt>
                <c:pt idx="157">
                  <c:v>-1.2641899999999999</c:v>
                </c:pt>
                <c:pt idx="158">
                  <c:v>-1.26214</c:v>
                </c:pt>
                <c:pt idx="159">
                  <c:v>-1.2432919999999998</c:v>
                </c:pt>
                <c:pt idx="160">
                  <c:v>-1.2035940000000001</c:v>
                </c:pt>
                <c:pt idx="161">
                  <c:v>-1.1817679999999999</c:v>
                </c:pt>
                <c:pt idx="162">
                  <c:v>-1.261066</c:v>
                </c:pt>
                <c:pt idx="163">
                  <c:v>-1.275128</c:v>
                </c:pt>
                <c:pt idx="164">
                  <c:v>-1.2802560000000001</c:v>
                </c:pt>
                <c:pt idx="165">
                  <c:v>-1.317364</c:v>
                </c:pt>
                <c:pt idx="166">
                  <c:v>-1.3043279999999999</c:v>
                </c:pt>
                <c:pt idx="167">
                  <c:v>-1.3111140000000001</c:v>
                </c:pt>
                <c:pt idx="168">
                  <c:v>-1.3458320000000001</c:v>
                </c:pt>
                <c:pt idx="169">
                  <c:v>-1.399688</c:v>
                </c:pt>
                <c:pt idx="170">
                  <c:v>-1.4068659999999999</c:v>
                </c:pt>
                <c:pt idx="171">
                  <c:v>-1.4771779999999999</c:v>
                </c:pt>
                <c:pt idx="172">
                  <c:v>-1.771612</c:v>
                </c:pt>
                <c:pt idx="173">
                  <c:v>-1.701446</c:v>
                </c:pt>
                <c:pt idx="174">
                  <c:v>-1.7004220000000001</c:v>
                </c:pt>
                <c:pt idx="175">
                  <c:v>-2.3751199999999999</c:v>
                </c:pt>
                <c:pt idx="176">
                  <c:v>-2.4971000000000001</c:v>
                </c:pt>
                <c:pt idx="177">
                  <c:v>-3.3634999999999997</c:v>
                </c:pt>
                <c:pt idx="178">
                  <c:v>-3.6468000000000003</c:v>
                </c:pt>
                <c:pt idx="179">
                  <c:v>-3.7965200000000001</c:v>
                </c:pt>
                <c:pt idx="180">
                  <c:v>-3.88666</c:v>
                </c:pt>
                <c:pt idx="181">
                  <c:v>-3.8363</c:v>
                </c:pt>
                <c:pt idx="182">
                  <c:v>-3.7606200000000003</c:v>
                </c:pt>
                <c:pt idx="183">
                  <c:v>-3.6558000000000002</c:v>
                </c:pt>
                <c:pt idx="184">
                  <c:v>-3.6077399999999997</c:v>
                </c:pt>
                <c:pt idx="185">
                  <c:v>-3.53348</c:v>
                </c:pt>
                <c:pt idx="186">
                  <c:v>-3.4781</c:v>
                </c:pt>
                <c:pt idx="187">
                  <c:v>-3.45174</c:v>
                </c:pt>
                <c:pt idx="188">
                  <c:v>-3.3565199999999997</c:v>
                </c:pt>
                <c:pt idx="189">
                  <c:v>-3.2925199999999997</c:v>
                </c:pt>
                <c:pt idx="190">
                  <c:v>-3.2562800000000003</c:v>
                </c:pt>
                <c:pt idx="191">
                  <c:v>-3.1285400000000001</c:v>
                </c:pt>
                <c:pt idx="192">
                  <c:v>-3.0430000000000001</c:v>
                </c:pt>
                <c:pt idx="193">
                  <c:v>-3.0585200000000001</c:v>
                </c:pt>
                <c:pt idx="194">
                  <c:v>-2.9990600000000001</c:v>
                </c:pt>
                <c:pt idx="195">
                  <c:v>-2.9212199999999999</c:v>
                </c:pt>
                <c:pt idx="196">
                  <c:v>-2.84036</c:v>
                </c:pt>
                <c:pt idx="197">
                  <c:v>-2.7520800000000003</c:v>
                </c:pt>
                <c:pt idx="198">
                  <c:v>-2.6741000000000001</c:v>
                </c:pt>
                <c:pt idx="199">
                  <c:v>-2.6724000000000001</c:v>
                </c:pt>
                <c:pt idx="200">
                  <c:v>-2.69998</c:v>
                </c:pt>
                <c:pt idx="201">
                  <c:v>-2.69754</c:v>
                </c:pt>
                <c:pt idx="202">
                  <c:v>-2.6166399999999999</c:v>
                </c:pt>
                <c:pt idx="203">
                  <c:v>-2.5673599999999999</c:v>
                </c:pt>
                <c:pt idx="204">
                  <c:v>-2.52678</c:v>
                </c:pt>
                <c:pt idx="205">
                  <c:v>-2.4720599999999999</c:v>
                </c:pt>
                <c:pt idx="206">
                  <c:v>-2.5232199999999998</c:v>
                </c:pt>
                <c:pt idx="207">
                  <c:v>-2.5129200000000003</c:v>
                </c:pt>
                <c:pt idx="208">
                  <c:v>-2.47498</c:v>
                </c:pt>
                <c:pt idx="209">
                  <c:v>-2.3416799999999998</c:v>
                </c:pt>
                <c:pt idx="210">
                  <c:v>-2.2478799999999999</c:v>
                </c:pt>
                <c:pt idx="211">
                  <c:v>-2.2873799999999997</c:v>
                </c:pt>
                <c:pt idx="212">
                  <c:v>-2.26986</c:v>
                </c:pt>
                <c:pt idx="213">
                  <c:v>-2.2567599999999999</c:v>
                </c:pt>
                <c:pt idx="214">
                  <c:v>-2.22268</c:v>
                </c:pt>
                <c:pt idx="215">
                  <c:v>-2.1967600000000003</c:v>
                </c:pt>
                <c:pt idx="216">
                  <c:v>-2.15082</c:v>
                </c:pt>
                <c:pt idx="217">
                  <c:v>-2.0924199999999997</c:v>
                </c:pt>
                <c:pt idx="218">
                  <c:v>-2.07464</c:v>
                </c:pt>
                <c:pt idx="219">
                  <c:v>-2.0522800000000001</c:v>
                </c:pt>
                <c:pt idx="220">
                  <c:v>-2.0512000000000001</c:v>
                </c:pt>
                <c:pt idx="221">
                  <c:v>-2.0479799999999999</c:v>
                </c:pt>
                <c:pt idx="222">
                  <c:v>-2.0039400000000001</c:v>
                </c:pt>
                <c:pt idx="223">
                  <c:v>-1.9867000000000001</c:v>
                </c:pt>
                <c:pt idx="224">
                  <c:v>-1.9508120000000002</c:v>
                </c:pt>
                <c:pt idx="225">
                  <c:v>-1.9849419999999998</c:v>
                </c:pt>
                <c:pt idx="226">
                  <c:v>-1.938458</c:v>
                </c:pt>
                <c:pt idx="227">
                  <c:v>-1.984356</c:v>
                </c:pt>
                <c:pt idx="228">
                  <c:v>-1.9612120000000002</c:v>
                </c:pt>
                <c:pt idx="229">
                  <c:v>-1.8777159999999999</c:v>
                </c:pt>
                <c:pt idx="230">
                  <c:v>-1.90716</c:v>
                </c:pt>
                <c:pt idx="231">
                  <c:v>-1.8601379999999998</c:v>
                </c:pt>
                <c:pt idx="232">
                  <c:v>-1.8145820000000001</c:v>
                </c:pt>
                <c:pt idx="233">
                  <c:v>-1.818244</c:v>
                </c:pt>
                <c:pt idx="234">
                  <c:v>-1.776886</c:v>
                </c:pt>
                <c:pt idx="235">
                  <c:v>-1.7889459999999999</c:v>
                </c:pt>
                <c:pt idx="236">
                  <c:v>-1.789094</c:v>
                </c:pt>
                <c:pt idx="237">
                  <c:v>-1.731428</c:v>
                </c:pt>
                <c:pt idx="238">
                  <c:v>-1.7398260000000001</c:v>
                </c:pt>
                <c:pt idx="239">
                  <c:v>-1.7240059999999999</c:v>
                </c:pt>
                <c:pt idx="240">
                  <c:v>-1.7332820000000002</c:v>
                </c:pt>
                <c:pt idx="241">
                  <c:v>-1.6223939999999999</c:v>
                </c:pt>
                <c:pt idx="242">
                  <c:v>-1.6559380000000001</c:v>
                </c:pt>
                <c:pt idx="243">
                  <c:v>-1.64378</c:v>
                </c:pt>
                <c:pt idx="244">
                  <c:v>-1.5838680000000001</c:v>
                </c:pt>
                <c:pt idx="245">
                  <c:v>-1.6034479999999998</c:v>
                </c:pt>
                <c:pt idx="246">
                  <c:v>-1.5696600000000001</c:v>
                </c:pt>
                <c:pt idx="247">
                  <c:v>-1.5340640000000001</c:v>
                </c:pt>
                <c:pt idx="248">
                  <c:v>-1.5158020000000001</c:v>
                </c:pt>
                <c:pt idx="249">
                  <c:v>-1.4537419999999999</c:v>
                </c:pt>
                <c:pt idx="250">
                  <c:v>-1.5618460000000001</c:v>
                </c:pt>
                <c:pt idx="251">
                  <c:v>-1.45926</c:v>
                </c:pt>
                <c:pt idx="252">
                  <c:v>-1.4410940000000001</c:v>
                </c:pt>
                <c:pt idx="253">
                  <c:v>-1.4840139999999999</c:v>
                </c:pt>
                <c:pt idx="254">
                  <c:v>-1.4596</c:v>
                </c:pt>
                <c:pt idx="255">
                  <c:v>-1.444904</c:v>
                </c:pt>
                <c:pt idx="256">
                  <c:v>-1.4077459999999999</c:v>
                </c:pt>
                <c:pt idx="257">
                  <c:v>-1.4220520000000001</c:v>
                </c:pt>
                <c:pt idx="258">
                  <c:v>-1.4087700000000001</c:v>
                </c:pt>
                <c:pt idx="259">
                  <c:v>-1.3992</c:v>
                </c:pt>
                <c:pt idx="260">
                  <c:v>-1.4071099999999999</c:v>
                </c:pt>
                <c:pt idx="261">
                  <c:v>-1.374298</c:v>
                </c:pt>
                <c:pt idx="262">
                  <c:v>-1.4053520000000002</c:v>
                </c:pt>
                <c:pt idx="263">
                  <c:v>-1.3739079999999999</c:v>
                </c:pt>
                <c:pt idx="264">
                  <c:v>-1.331378</c:v>
                </c:pt>
                <c:pt idx="265">
                  <c:v>-1.3690739999999999</c:v>
                </c:pt>
                <c:pt idx="266">
                  <c:v>-1.350714</c:v>
                </c:pt>
                <c:pt idx="267">
                  <c:v>-1.390558</c:v>
                </c:pt>
                <c:pt idx="268">
                  <c:v>-1.3049620000000002</c:v>
                </c:pt>
                <c:pt idx="269">
                  <c:v>-1.345002</c:v>
                </c:pt>
                <c:pt idx="270">
                  <c:v>-1.3210760000000001</c:v>
                </c:pt>
                <c:pt idx="271">
                  <c:v>-1.3185359999999999</c:v>
                </c:pt>
                <c:pt idx="272">
                  <c:v>-1.301104</c:v>
                </c:pt>
                <c:pt idx="273">
                  <c:v>-1.355402</c:v>
                </c:pt>
                <c:pt idx="274">
                  <c:v>-1.3391899999999999</c:v>
                </c:pt>
                <c:pt idx="275">
                  <c:v>-1.288214</c:v>
                </c:pt>
                <c:pt idx="276">
                  <c:v>-1.27752</c:v>
                </c:pt>
                <c:pt idx="277">
                  <c:v>-1.2604799999999998</c:v>
                </c:pt>
                <c:pt idx="278">
                  <c:v>-1.3156060000000001</c:v>
                </c:pt>
                <c:pt idx="279">
                  <c:v>-1.2711239999999999</c:v>
                </c:pt>
                <c:pt idx="280">
                  <c:v>-1.253644</c:v>
                </c:pt>
                <c:pt idx="281">
                  <c:v>-1.2467599999999999</c:v>
                </c:pt>
                <c:pt idx="282">
                  <c:v>-1.2178039999999999</c:v>
                </c:pt>
                <c:pt idx="283">
                  <c:v>-1.1838200000000001</c:v>
                </c:pt>
                <c:pt idx="284">
                  <c:v>-1.21878</c:v>
                </c:pt>
                <c:pt idx="285">
                  <c:v>-1.1799139999999999</c:v>
                </c:pt>
                <c:pt idx="286">
                  <c:v>-1.2420719999999998</c:v>
                </c:pt>
                <c:pt idx="287">
                  <c:v>-1.168488</c:v>
                </c:pt>
                <c:pt idx="288">
                  <c:v>-1.160382</c:v>
                </c:pt>
                <c:pt idx="289">
                  <c:v>-1.1978820000000001</c:v>
                </c:pt>
                <c:pt idx="290">
                  <c:v>-1.179522</c:v>
                </c:pt>
                <c:pt idx="291">
                  <c:v>-1.1555</c:v>
                </c:pt>
                <c:pt idx="292">
                  <c:v>-1.1432439999999999</c:v>
                </c:pt>
                <c:pt idx="293">
                  <c:v>-1.112824</c:v>
                </c:pt>
                <c:pt idx="294">
                  <c:v>-1.1121399999999999</c:v>
                </c:pt>
                <c:pt idx="295">
                  <c:v>-1.116584</c:v>
                </c:pt>
                <c:pt idx="296">
                  <c:v>-1.0712220000000001</c:v>
                </c:pt>
                <c:pt idx="297">
                  <c:v>-1.053742</c:v>
                </c:pt>
                <c:pt idx="298">
                  <c:v>-1.079278</c:v>
                </c:pt>
                <c:pt idx="299">
                  <c:v>-1.080694</c:v>
                </c:pt>
                <c:pt idx="300">
                  <c:v>-1.00047</c:v>
                </c:pt>
                <c:pt idx="301">
                  <c:v>-1.0949040000000001</c:v>
                </c:pt>
                <c:pt idx="302">
                  <c:v>-1.1019840000000001</c:v>
                </c:pt>
                <c:pt idx="303">
                  <c:v>-1.062824</c:v>
                </c:pt>
                <c:pt idx="304">
                  <c:v>-1.072784</c:v>
                </c:pt>
                <c:pt idx="305">
                  <c:v>-1.08714</c:v>
                </c:pt>
                <c:pt idx="306">
                  <c:v>-1.078498</c:v>
                </c:pt>
                <c:pt idx="307">
                  <c:v>-1.0860160000000001</c:v>
                </c:pt>
                <c:pt idx="308">
                  <c:v>-1.1000799999999999</c:v>
                </c:pt>
                <c:pt idx="309">
                  <c:v>-1.085968</c:v>
                </c:pt>
                <c:pt idx="310">
                  <c:v>-1.0006660000000001</c:v>
                </c:pt>
                <c:pt idx="311">
                  <c:v>-1.004426</c:v>
                </c:pt>
                <c:pt idx="312">
                  <c:v>-1.053058</c:v>
                </c:pt>
                <c:pt idx="313">
                  <c:v>-0.99968800000000013</c:v>
                </c:pt>
                <c:pt idx="314">
                  <c:v>-1.0739079999999999</c:v>
                </c:pt>
                <c:pt idx="315">
                  <c:v>-1.0567199999999999</c:v>
                </c:pt>
                <c:pt idx="316">
                  <c:v>-1.0414859999999999</c:v>
                </c:pt>
                <c:pt idx="317">
                  <c:v>-1.0723940000000001</c:v>
                </c:pt>
                <c:pt idx="318">
                  <c:v>-1.009406</c:v>
                </c:pt>
                <c:pt idx="319">
                  <c:v>-1.054522</c:v>
                </c:pt>
                <c:pt idx="320">
                  <c:v>-1.09168</c:v>
                </c:pt>
                <c:pt idx="321">
                  <c:v>-1.0117499999999999</c:v>
                </c:pt>
                <c:pt idx="322">
                  <c:v>-0.99177800000000005</c:v>
                </c:pt>
                <c:pt idx="323">
                  <c:v>-0.91848799999999997</c:v>
                </c:pt>
                <c:pt idx="324">
                  <c:v>-0.89959199999999995</c:v>
                </c:pt>
                <c:pt idx="325">
                  <c:v>-0.92161199999999999</c:v>
                </c:pt>
                <c:pt idx="326">
                  <c:v>-0.94001999999999997</c:v>
                </c:pt>
                <c:pt idx="327">
                  <c:v>-0.96155399999999991</c:v>
                </c:pt>
                <c:pt idx="328">
                  <c:v>-0.92644599999999999</c:v>
                </c:pt>
                <c:pt idx="329">
                  <c:v>-0.85706199999999999</c:v>
                </c:pt>
                <c:pt idx="330">
                  <c:v>-0.89300000000000002</c:v>
                </c:pt>
                <c:pt idx="331">
                  <c:v>-0.86306799999999995</c:v>
                </c:pt>
                <c:pt idx="332">
                  <c:v>-0.87058800000000003</c:v>
                </c:pt>
                <c:pt idx="333">
                  <c:v>-0.84500200000000003</c:v>
                </c:pt>
                <c:pt idx="334">
                  <c:v>-0.85564599999999991</c:v>
                </c:pt>
                <c:pt idx="335">
                  <c:v>-0.92205200000000009</c:v>
                </c:pt>
                <c:pt idx="336">
                  <c:v>-0.90154400000000001</c:v>
                </c:pt>
                <c:pt idx="337">
                  <c:v>-0.96214</c:v>
                </c:pt>
                <c:pt idx="338">
                  <c:v>-0.92371200000000009</c:v>
                </c:pt>
                <c:pt idx="339">
                  <c:v>-0.93577200000000005</c:v>
                </c:pt>
                <c:pt idx="340">
                  <c:v>-0.92224799999999996</c:v>
                </c:pt>
                <c:pt idx="341">
                  <c:v>-0.91526399999999997</c:v>
                </c:pt>
                <c:pt idx="342">
                  <c:v>-0.88049999999999995</c:v>
                </c:pt>
                <c:pt idx="343">
                  <c:v>-0.85335000000000005</c:v>
                </c:pt>
                <c:pt idx="344">
                  <c:v>-0.81712000000000007</c:v>
                </c:pt>
                <c:pt idx="345">
                  <c:v>-0.86199399999999993</c:v>
                </c:pt>
                <c:pt idx="346">
                  <c:v>-0.85896600000000001</c:v>
                </c:pt>
                <c:pt idx="347">
                  <c:v>-0.80862400000000001</c:v>
                </c:pt>
                <c:pt idx="348">
                  <c:v>-0.81467800000000001</c:v>
                </c:pt>
                <c:pt idx="349">
                  <c:v>-0.81404399999999999</c:v>
                </c:pt>
                <c:pt idx="350">
                  <c:v>-0.77532400000000001</c:v>
                </c:pt>
                <c:pt idx="351">
                  <c:v>-0.83318399999999992</c:v>
                </c:pt>
                <c:pt idx="352">
                  <c:v>-0.83118200000000009</c:v>
                </c:pt>
                <c:pt idx="353">
                  <c:v>-0.82317599999999991</c:v>
                </c:pt>
                <c:pt idx="354">
                  <c:v>-0.84392800000000001</c:v>
                </c:pt>
                <c:pt idx="355">
                  <c:v>-0.84016800000000003</c:v>
                </c:pt>
                <c:pt idx="356">
                  <c:v>-0.82971800000000007</c:v>
                </c:pt>
                <c:pt idx="357">
                  <c:v>-0.81672999999999996</c:v>
                </c:pt>
                <c:pt idx="358">
                  <c:v>-0.74539200000000005</c:v>
                </c:pt>
                <c:pt idx="359">
                  <c:v>-0.747004</c:v>
                </c:pt>
                <c:pt idx="360">
                  <c:v>-0.71726599999999996</c:v>
                </c:pt>
                <c:pt idx="361">
                  <c:v>-0.69299999999999995</c:v>
                </c:pt>
                <c:pt idx="362">
                  <c:v>-0.96482600000000007</c:v>
                </c:pt>
                <c:pt idx="363">
                  <c:v>-0.97825399999999996</c:v>
                </c:pt>
                <c:pt idx="364">
                  <c:v>-0.99670999999999998</c:v>
                </c:pt>
                <c:pt idx="365">
                  <c:v>-1.052716</c:v>
                </c:pt>
                <c:pt idx="366">
                  <c:v>-1.0603339999999999</c:v>
                </c:pt>
                <c:pt idx="367">
                  <c:v>-1.0134099999999999</c:v>
                </c:pt>
                <c:pt idx="368">
                  <c:v>-1.0331839999999999</c:v>
                </c:pt>
                <c:pt idx="369">
                  <c:v>-1.0967100000000001</c:v>
                </c:pt>
                <c:pt idx="370">
                  <c:v>-1.088166</c:v>
                </c:pt>
                <c:pt idx="371">
                  <c:v>-1.0980779999999999</c:v>
                </c:pt>
                <c:pt idx="372">
                  <c:v>-1.101348</c:v>
                </c:pt>
                <c:pt idx="373">
                  <c:v>-1.050762</c:v>
                </c:pt>
                <c:pt idx="374">
                  <c:v>-1.0532539999999999</c:v>
                </c:pt>
                <c:pt idx="375">
                  <c:v>-1.043342</c:v>
                </c:pt>
                <c:pt idx="376">
                  <c:v>-0.97610399999999997</c:v>
                </c:pt>
                <c:pt idx="377">
                  <c:v>-0.884552</c:v>
                </c:pt>
                <c:pt idx="378">
                  <c:v>-0.87337000000000009</c:v>
                </c:pt>
                <c:pt idx="379">
                  <c:v>-0.98699399999999993</c:v>
                </c:pt>
                <c:pt idx="380">
                  <c:v>-1.2771779999999999</c:v>
                </c:pt>
                <c:pt idx="381">
                  <c:v>-1.170782</c:v>
                </c:pt>
                <c:pt idx="382">
                  <c:v>-0.92493200000000009</c:v>
                </c:pt>
                <c:pt idx="383">
                  <c:v>-0.64475800000000005</c:v>
                </c:pt>
                <c:pt idx="384">
                  <c:v>-1.01092</c:v>
                </c:pt>
                <c:pt idx="385">
                  <c:v>-1.105402</c:v>
                </c:pt>
                <c:pt idx="386">
                  <c:v>-1.0648260000000001</c:v>
                </c:pt>
                <c:pt idx="387">
                  <c:v>-0.98587000000000002</c:v>
                </c:pt>
                <c:pt idx="388">
                  <c:v>-0.97674000000000005</c:v>
                </c:pt>
                <c:pt idx="389">
                  <c:v>-0.95364400000000005</c:v>
                </c:pt>
                <c:pt idx="390">
                  <c:v>-0.83826199999999995</c:v>
                </c:pt>
                <c:pt idx="391">
                  <c:v>-0.861016</c:v>
                </c:pt>
                <c:pt idx="392">
                  <c:v>-1.117022</c:v>
                </c:pt>
                <c:pt idx="393">
                  <c:v>-1.379426</c:v>
                </c:pt>
                <c:pt idx="394">
                  <c:v>-1.3867499999999999</c:v>
                </c:pt>
                <c:pt idx="395">
                  <c:v>-1.2888980000000001</c:v>
                </c:pt>
                <c:pt idx="396">
                  <c:v>-1.0339659999999999</c:v>
                </c:pt>
                <c:pt idx="397">
                  <c:v>-1.012432</c:v>
                </c:pt>
                <c:pt idx="398">
                  <c:v>-0.97947399999999996</c:v>
                </c:pt>
                <c:pt idx="399">
                  <c:v>-0.99402399999999991</c:v>
                </c:pt>
                <c:pt idx="400">
                  <c:v>-1.0099420000000001</c:v>
                </c:pt>
                <c:pt idx="401">
                  <c:v>-0.98108600000000001</c:v>
                </c:pt>
                <c:pt idx="402">
                  <c:v>-1.002424</c:v>
                </c:pt>
                <c:pt idx="403">
                  <c:v>-0.97000200000000003</c:v>
                </c:pt>
                <c:pt idx="404">
                  <c:v>-1.0186820000000001</c:v>
                </c:pt>
                <c:pt idx="405">
                  <c:v>-0.95305800000000007</c:v>
                </c:pt>
                <c:pt idx="406">
                  <c:v>-0.91013800000000011</c:v>
                </c:pt>
                <c:pt idx="407">
                  <c:v>-0.89822399999999991</c:v>
                </c:pt>
                <c:pt idx="408">
                  <c:v>-0.97488399999999997</c:v>
                </c:pt>
                <c:pt idx="409">
                  <c:v>-0.92561599999999999</c:v>
                </c:pt>
                <c:pt idx="410">
                  <c:v>-0.97693399999999997</c:v>
                </c:pt>
                <c:pt idx="411">
                  <c:v>-0.97595799999999999</c:v>
                </c:pt>
                <c:pt idx="412">
                  <c:v>-1.0011540000000001</c:v>
                </c:pt>
                <c:pt idx="413">
                  <c:v>-1.012286</c:v>
                </c:pt>
                <c:pt idx="414">
                  <c:v>-0.97449399999999997</c:v>
                </c:pt>
                <c:pt idx="415">
                  <c:v>-0.95520600000000011</c:v>
                </c:pt>
                <c:pt idx="416">
                  <c:v>-0.99715000000000009</c:v>
                </c:pt>
                <c:pt idx="417">
                  <c:v>-0.99158399999999991</c:v>
                </c:pt>
                <c:pt idx="418">
                  <c:v>-0.98645600000000011</c:v>
                </c:pt>
                <c:pt idx="419">
                  <c:v>-0.95174000000000003</c:v>
                </c:pt>
                <c:pt idx="420">
                  <c:v>-0.99846800000000013</c:v>
                </c:pt>
                <c:pt idx="421">
                  <c:v>-1.0014460000000001</c:v>
                </c:pt>
                <c:pt idx="422">
                  <c:v>-0.97698400000000007</c:v>
                </c:pt>
                <c:pt idx="423">
                  <c:v>-0.93479600000000007</c:v>
                </c:pt>
                <c:pt idx="424">
                  <c:v>-0.87234400000000001</c:v>
                </c:pt>
                <c:pt idx="425">
                  <c:v>-0.95672000000000001</c:v>
                </c:pt>
                <c:pt idx="426">
                  <c:v>-0.97312600000000005</c:v>
                </c:pt>
                <c:pt idx="427">
                  <c:v>-0.99270600000000009</c:v>
                </c:pt>
                <c:pt idx="428">
                  <c:v>-0.86770600000000009</c:v>
                </c:pt>
                <c:pt idx="429">
                  <c:v>-0.82771600000000001</c:v>
                </c:pt>
                <c:pt idx="430">
                  <c:v>-0.85168999999999995</c:v>
                </c:pt>
                <c:pt idx="431">
                  <c:v>-0.86511800000000005</c:v>
                </c:pt>
                <c:pt idx="432">
                  <c:v>-0.84929799999999989</c:v>
                </c:pt>
                <c:pt idx="433">
                  <c:v>-0.90286200000000005</c:v>
                </c:pt>
                <c:pt idx="434">
                  <c:v>-0.87434600000000007</c:v>
                </c:pt>
                <c:pt idx="435">
                  <c:v>-0.89568399999999992</c:v>
                </c:pt>
                <c:pt idx="436">
                  <c:v>-0.88127999999999995</c:v>
                </c:pt>
                <c:pt idx="437">
                  <c:v>-0.92859400000000003</c:v>
                </c:pt>
                <c:pt idx="438">
                  <c:v>-0.95842799999999995</c:v>
                </c:pt>
                <c:pt idx="439">
                  <c:v>-0.91482600000000003</c:v>
                </c:pt>
                <c:pt idx="440">
                  <c:v>-0.93689599999999995</c:v>
                </c:pt>
                <c:pt idx="441">
                  <c:v>-0.954426</c:v>
                </c:pt>
                <c:pt idx="442">
                  <c:v>-0.90261800000000003</c:v>
                </c:pt>
                <c:pt idx="443">
                  <c:v>-0.75662200000000002</c:v>
                </c:pt>
                <c:pt idx="444">
                  <c:v>-0.67444400000000004</c:v>
                </c:pt>
                <c:pt idx="445">
                  <c:v>-0.73582199999999998</c:v>
                </c:pt>
                <c:pt idx="446">
                  <c:v>-0.78611399999999998</c:v>
                </c:pt>
                <c:pt idx="447">
                  <c:v>-0.77532400000000001</c:v>
                </c:pt>
                <c:pt idx="448">
                  <c:v>-0.73484400000000005</c:v>
                </c:pt>
                <c:pt idx="449">
                  <c:v>-0.73084199999999999</c:v>
                </c:pt>
                <c:pt idx="450">
                  <c:v>-0.75872200000000001</c:v>
                </c:pt>
                <c:pt idx="451">
                  <c:v>-0.72117399999999998</c:v>
                </c:pt>
                <c:pt idx="452">
                  <c:v>-0.70769599999999999</c:v>
                </c:pt>
                <c:pt idx="453">
                  <c:v>-0.73074399999999995</c:v>
                </c:pt>
                <c:pt idx="454">
                  <c:v>-0.71990399999999999</c:v>
                </c:pt>
                <c:pt idx="455">
                  <c:v>-0.84207199999999993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36-4F04-8BE0-DA05A0E45964}"/>
            </c:ext>
          </c:extLst>
        </c:ser>
        <c:ser>
          <c:idx val="2"/>
          <c:order val="2"/>
          <c:tx>
            <c:strRef>
              <c:f>DHS!$L$1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DHS!$I$2:$I$477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  <c:pt idx="447">
                  <c:v>395</c:v>
                </c:pt>
                <c:pt idx="448">
                  <c:v>396</c:v>
                </c:pt>
                <c:pt idx="449">
                  <c:v>397</c:v>
                </c:pt>
                <c:pt idx="450">
                  <c:v>398</c:v>
                </c:pt>
                <c:pt idx="451">
                  <c:v>399</c:v>
                </c:pt>
                <c:pt idx="452">
                  <c:v>400</c:v>
                </c:pt>
                <c:pt idx="453">
                  <c:v>401</c:v>
                </c:pt>
                <c:pt idx="454">
                  <c:v>402</c:v>
                </c:pt>
                <c:pt idx="455">
                  <c:v>403</c:v>
                </c:pt>
                <c:pt idx="456">
                  <c:v>404</c:v>
                </c:pt>
                <c:pt idx="457">
                  <c:v>405</c:v>
                </c:pt>
                <c:pt idx="458">
                  <c:v>406</c:v>
                </c:pt>
                <c:pt idx="459">
                  <c:v>407</c:v>
                </c:pt>
                <c:pt idx="460">
                  <c:v>408</c:v>
                </c:pt>
                <c:pt idx="461">
                  <c:v>409</c:v>
                </c:pt>
                <c:pt idx="462">
                  <c:v>410</c:v>
                </c:pt>
                <c:pt idx="463">
                  <c:v>411</c:v>
                </c:pt>
                <c:pt idx="464">
                  <c:v>412</c:v>
                </c:pt>
                <c:pt idx="465">
                  <c:v>413</c:v>
                </c:pt>
                <c:pt idx="466">
                  <c:v>414</c:v>
                </c:pt>
              </c:numCache>
            </c:numRef>
          </c:xVal>
          <c:yVal>
            <c:numRef>
              <c:f>DHS!$L$2:$L$477</c:f>
              <c:numCache>
                <c:formatCode>General</c:formatCode>
                <c:ptCount val="476"/>
                <c:pt idx="0">
                  <c:v>-0.24506800000000001</c:v>
                </c:pt>
                <c:pt idx="1">
                  <c:v>-0.16669919999999999</c:v>
                </c:pt>
                <c:pt idx="2">
                  <c:v>-0.1347168</c:v>
                </c:pt>
                <c:pt idx="3">
                  <c:v>-0.108496</c:v>
                </c:pt>
                <c:pt idx="4">
                  <c:v>-9.4775399999999996E-2</c:v>
                </c:pt>
                <c:pt idx="5">
                  <c:v>-2.5634800000000003E-2</c:v>
                </c:pt>
                <c:pt idx="6">
                  <c:v>-4.9414E-2</c:v>
                </c:pt>
                <c:pt idx="7">
                  <c:v>-0.1220704</c:v>
                </c:pt>
                <c:pt idx="8">
                  <c:v>-0.11035159999999999</c:v>
                </c:pt>
                <c:pt idx="9">
                  <c:v>-0.10869139999999999</c:v>
                </c:pt>
                <c:pt idx="10">
                  <c:v>-0.10800780000000001</c:v>
                </c:pt>
                <c:pt idx="11">
                  <c:v>-0.14057619999999998</c:v>
                </c:pt>
                <c:pt idx="12">
                  <c:v>-0.26040000000000002</c:v>
                </c:pt>
                <c:pt idx="13">
                  <c:v>-0.63945399999999997</c:v>
                </c:pt>
                <c:pt idx="14">
                  <c:v>-0.68876999999999999</c:v>
                </c:pt>
                <c:pt idx="15">
                  <c:v>-0.89306599999999992</c:v>
                </c:pt>
                <c:pt idx="16">
                  <c:v>-1.4437500000000001</c:v>
                </c:pt>
                <c:pt idx="17">
                  <c:v>-1.46499</c:v>
                </c:pt>
                <c:pt idx="18">
                  <c:v>-1.2967280000000001</c:v>
                </c:pt>
                <c:pt idx="19">
                  <c:v>-1.064648</c:v>
                </c:pt>
                <c:pt idx="20">
                  <c:v>-0.86039999999999994</c:v>
                </c:pt>
                <c:pt idx="21">
                  <c:v>-0.329932</c:v>
                </c:pt>
                <c:pt idx="22">
                  <c:v>0.1927246</c:v>
                </c:pt>
                <c:pt idx="23">
                  <c:v>1.5820319999999999E-2</c:v>
                </c:pt>
                <c:pt idx="24">
                  <c:v>-3.14942E-2</c:v>
                </c:pt>
                <c:pt idx="25">
                  <c:v>-3.16894E-2</c:v>
                </c:pt>
                <c:pt idx="26">
                  <c:v>-7.9443399999999997E-2</c:v>
                </c:pt>
                <c:pt idx="27">
                  <c:v>-2.8320400000000003E-2</c:v>
                </c:pt>
                <c:pt idx="28">
                  <c:v>-2.0117199999999998E-2</c:v>
                </c:pt>
                <c:pt idx="29">
                  <c:v>-4.26758E-2</c:v>
                </c:pt>
                <c:pt idx="30">
                  <c:v>-5.8789000000000001E-2</c:v>
                </c:pt>
                <c:pt idx="31" formatCode="0.00E+00">
                  <c:v>-6.8359400000000004E-4</c:v>
                </c:pt>
                <c:pt idx="32">
                  <c:v>3.40332E-2</c:v>
                </c:pt>
                <c:pt idx="33">
                  <c:v>-1.7431640000000002E-2</c:v>
                </c:pt>
                <c:pt idx="34">
                  <c:v>-3.5107399999999997E-2</c:v>
                </c:pt>
                <c:pt idx="35">
                  <c:v>3.5644599999999998E-3</c:v>
                </c:pt>
                <c:pt idx="36">
                  <c:v>-8.0078200000000006E-3</c:v>
                </c:pt>
                <c:pt idx="37">
                  <c:v>0</c:v>
                </c:pt>
                <c:pt idx="38">
                  <c:v>1.523438E-2</c:v>
                </c:pt>
                <c:pt idx="39">
                  <c:v>1.0351559999999999E-2</c:v>
                </c:pt>
                <c:pt idx="40">
                  <c:v>-4.0038999999999995E-3</c:v>
                </c:pt>
                <c:pt idx="41">
                  <c:v>1.796876E-2</c:v>
                </c:pt>
                <c:pt idx="42">
                  <c:v>3.4228599999999998E-2</c:v>
                </c:pt>
                <c:pt idx="43">
                  <c:v>5.7519600000000004E-2</c:v>
                </c:pt>
                <c:pt idx="44">
                  <c:v>7.0849599999999999E-2</c:v>
                </c:pt>
                <c:pt idx="45">
                  <c:v>-5.0048800000000004E-2</c:v>
                </c:pt>
                <c:pt idx="46">
                  <c:v>-5.083E-2</c:v>
                </c:pt>
                <c:pt idx="47">
                  <c:v>5.55176E-2</c:v>
                </c:pt>
                <c:pt idx="48">
                  <c:v>2.9443399999999998E-2</c:v>
                </c:pt>
                <c:pt idx="49">
                  <c:v>-2.0849599999999999E-2</c:v>
                </c:pt>
                <c:pt idx="50">
                  <c:v>6.1230399999999997E-2</c:v>
                </c:pt>
                <c:pt idx="51">
                  <c:v>0.13237300000000002</c:v>
                </c:pt>
                <c:pt idx="52">
                  <c:v>0.1486816</c:v>
                </c:pt>
                <c:pt idx="53">
                  <c:v>-0.10649420000000001</c:v>
                </c:pt>
                <c:pt idx="54">
                  <c:v>-1.1960440000000001</c:v>
                </c:pt>
                <c:pt idx="55">
                  <c:v>-4.6638599999999997</c:v>
                </c:pt>
                <c:pt idx="56">
                  <c:v>-3.5570399999999998</c:v>
                </c:pt>
                <c:pt idx="57">
                  <c:v>1.8050299999999999</c:v>
                </c:pt>
                <c:pt idx="58">
                  <c:v>4.5092799999999995</c:v>
                </c:pt>
                <c:pt idx="59">
                  <c:v>5.5441400000000005</c:v>
                </c:pt>
                <c:pt idx="60">
                  <c:v>5.88774</c:v>
                </c:pt>
                <c:pt idx="61">
                  <c:v>6.0107999999999997</c:v>
                </c:pt>
                <c:pt idx="62">
                  <c:v>6.00556</c:v>
                </c:pt>
                <c:pt idx="63">
                  <c:v>5.8666600000000004</c:v>
                </c:pt>
                <c:pt idx="64">
                  <c:v>5.7158199999999999</c:v>
                </c:pt>
                <c:pt idx="65">
                  <c:v>5.5212000000000003</c:v>
                </c:pt>
                <c:pt idx="66">
                  <c:v>5.3422800000000006</c:v>
                </c:pt>
                <c:pt idx="67">
                  <c:v>5.2061599999999997</c:v>
                </c:pt>
                <c:pt idx="68">
                  <c:v>5.0299399999999999</c:v>
                </c:pt>
                <c:pt idx="69">
                  <c:v>4.96</c:v>
                </c:pt>
                <c:pt idx="70">
                  <c:v>4.8326599999999997</c:v>
                </c:pt>
                <c:pt idx="71">
                  <c:v>4.6802799999999998</c:v>
                </c:pt>
                <c:pt idx="72">
                  <c:v>4.5750000000000002</c:v>
                </c:pt>
                <c:pt idx="73">
                  <c:v>4.4450599999999998</c:v>
                </c:pt>
                <c:pt idx="74">
                  <c:v>4.37446</c:v>
                </c:pt>
                <c:pt idx="75">
                  <c:v>4.19726</c:v>
                </c:pt>
                <c:pt idx="76">
                  <c:v>4.0737800000000002</c:v>
                </c:pt>
                <c:pt idx="77">
                  <c:v>4.0171799999999998</c:v>
                </c:pt>
                <c:pt idx="78">
                  <c:v>3.8007399999999998</c:v>
                </c:pt>
                <c:pt idx="79">
                  <c:v>3.73326</c:v>
                </c:pt>
                <c:pt idx="80">
                  <c:v>3.6703600000000001</c:v>
                </c:pt>
                <c:pt idx="81">
                  <c:v>3.5589399999999998</c:v>
                </c:pt>
                <c:pt idx="82">
                  <c:v>3.5183200000000001</c:v>
                </c:pt>
                <c:pt idx="83">
                  <c:v>3.4139600000000003</c:v>
                </c:pt>
                <c:pt idx="84">
                  <c:v>3.2882399999999996</c:v>
                </c:pt>
                <c:pt idx="85">
                  <c:v>3.2287599999999999</c:v>
                </c:pt>
                <c:pt idx="86">
                  <c:v>3.11666</c:v>
                </c:pt>
                <c:pt idx="87">
                  <c:v>3.0187599999999999</c:v>
                </c:pt>
                <c:pt idx="88">
                  <c:v>2.9555199999999999</c:v>
                </c:pt>
                <c:pt idx="89">
                  <c:v>2.9024999999999999</c:v>
                </c:pt>
                <c:pt idx="90">
                  <c:v>2.8519600000000001</c:v>
                </c:pt>
                <c:pt idx="91">
                  <c:v>2.75264</c:v>
                </c:pt>
                <c:pt idx="92">
                  <c:v>2.7338399999999998</c:v>
                </c:pt>
                <c:pt idx="93">
                  <c:v>2.6736800000000001</c:v>
                </c:pt>
                <c:pt idx="94">
                  <c:v>2.5973600000000001</c:v>
                </c:pt>
                <c:pt idx="95">
                  <c:v>2.4865200000000001</c:v>
                </c:pt>
                <c:pt idx="96">
                  <c:v>2.4675199999999999</c:v>
                </c:pt>
                <c:pt idx="97">
                  <c:v>2.43228</c:v>
                </c:pt>
                <c:pt idx="98">
                  <c:v>2.3690000000000002</c:v>
                </c:pt>
                <c:pt idx="99">
                  <c:v>2.2919</c:v>
                </c:pt>
                <c:pt idx="100">
                  <c:v>2.20044</c:v>
                </c:pt>
                <c:pt idx="101">
                  <c:v>2.1312000000000002</c:v>
                </c:pt>
                <c:pt idx="102">
                  <c:v>2.1141999999999999</c:v>
                </c:pt>
                <c:pt idx="103">
                  <c:v>2.0535600000000001</c:v>
                </c:pt>
                <c:pt idx="104">
                  <c:v>1.9324220000000001</c:v>
                </c:pt>
                <c:pt idx="105">
                  <c:v>1.8748539999999998</c:v>
                </c:pt>
                <c:pt idx="106">
                  <c:v>1.860546</c:v>
                </c:pt>
                <c:pt idx="107">
                  <c:v>1.8982920000000001</c:v>
                </c:pt>
                <c:pt idx="108">
                  <c:v>1.8001460000000002</c:v>
                </c:pt>
                <c:pt idx="109">
                  <c:v>1.789404</c:v>
                </c:pt>
                <c:pt idx="110">
                  <c:v>1.676464</c:v>
                </c:pt>
                <c:pt idx="111">
                  <c:v>1.6386720000000001</c:v>
                </c:pt>
                <c:pt idx="112">
                  <c:v>1.5761240000000001</c:v>
                </c:pt>
                <c:pt idx="113">
                  <c:v>1.508008</c:v>
                </c:pt>
                <c:pt idx="114">
                  <c:v>1.4557119999999999</c:v>
                </c:pt>
                <c:pt idx="115">
                  <c:v>1.436474</c:v>
                </c:pt>
                <c:pt idx="116">
                  <c:v>1.3918459999999999</c:v>
                </c:pt>
                <c:pt idx="117">
                  <c:v>1.357958</c:v>
                </c:pt>
                <c:pt idx="118">
                  <c:v>1.313086</c:v>
                </c:pt>
                <c:pt idx="119">
                  <c:v>1.2646979999999999</c:v>
                </c:pt>
                <c:pt idx="120">
                  <c:v>1.24624</c:v>
                </c:pt>
                <c:pt idx="121">
                  <c:v>1.218896</c:v>
                </c:pt>
                <c:pt idx="122">
                  <c:v>1.1973639999999999</c:v>
                </c:pt>
                <c:pt idx="123">
                  <c:v>1.125928</c:v>
                </c:pt>
                <c:pt idx="124">
                  <c:v>1.0093760000000001</c:v>
                </c:pt>
                <c:pt idx="125">
                  <c:v>0.95996000000000004</c:v>
                </c:pt>
                <c:pt idx="126">
                  <c:v>0.91294000000000008</c:v>
                </c:pt>
                <c:pt idx="127">
                  <c:v>0.90302799999999994</c:v>
                </c:pt>
                <c:pt idx="128">
                  <c:v>0.87148400000000004</c:v>
                </c:pt>
                <c:pt idx="129">
                  <c:v>0.76684599999999992</c:v>
                </c:pt>
                <c:pt idx="130">
                  <c:v>0.76753000000000005</c:v>
                </c:pt>
                <c:pt idx="131">
                  <c:v>0.79081999999999997</c:v>
                </c:pt>
                <c:pt idx="132">
                  <c:v>0.73735400000000006</c:v>
                </c:pt>
                <c:pt idx="133">
                  <c:v>0.78349599999999997</c:v>
                </c:pt>
                <c:pt idx="134">
                  <c:v>0.72167999999999999</c:v>
                </c:pt>
                <c:pt idx="135">
                  <c:v>0.71679599999999999</c:v>
                </c:pt>
                <c:pt idx="136">
                  <c:v>0.71718799999999994</c:v>
                </c:pt>
                <c:pt idx="137">
                  <c:v>0.68491199999999997</c:v>
                </c:pt>
                <c:pt idx="138">
                  <c:v>0.68549800000000005</c:v>
                </c:pt>
                <c:pt idx="139">
                  <c:v>0.63217800000000002</c:v>
                </c:pt>
                <c:pt idx="140">
                  <c:v>0.58969800000000006</c:v>
                </c:pt>
                <c:pt idx="141">
                  <c:v>0.60297800000000001</c:v>
                </c:pt>
                <c:pt idx="142">
                  <c:v>0.52207000000000003</c:v>
                </c:pt>
                <c:pt idx="143">
                  <c:v>0.53588800000000003</c:v>
                </c:pt>
                <c:pt idx="144">
                  <c:v>0.44296800000000003</c:v>
                </c:pt>
                <c:pt idx="145">
                  <c:v>0.426124</c:v>
                </c:pt>
                <c:pt idx="146">
                  <c:v>0.39116200000000001</c:v>
                </c:pt>
                <c:pt idx="147">
                  <c:v>0.45327200000000001</c:v>
                </c:pt>
                <c:pt idx="148">
                  <c:v>0.46162200000000003</c:v>
                </c:pt>
                <c:pt idx="149">
                  <c:v>0.396094</c:v>
                </c:pt>
                <c:pt idx="150">
                  <c:v>0.37509800000000004</c:v>
                </c:pt>
                <c:pt idx="151">
                  <c:v>0.32924799999999999</c:v>
                </c:pt>
                <c:pt idx="152">
                  <c:v>0.31767599999999996</c:v>
                </c:pt>
                <c:pt idx="153">
                  <c:v>0.30571199999999998</c:v>
                </c:pt>
                <c:pt idx="154">
                  <c:v>0.28442400000000001</c:v>
                </c:pt>
                <c:pt idx="155">
                  <c:v>0.27128999999999998</c:v>
                </c:pt>
                <c:pt idx="156">
                  <c:v>0.24907200000000002</c:v>
                </c:pt>
                <c:pt idx="157">
                  <c:v>0.22329199999999999</c:v>
                </c:pt>
                <c:pt idx="158">
                  <c:v>0.26801799999999998</c:v>
                </c:pt>
                <c:pt idx="159">
                  <c:v>0.17236319999999999</c:v>
                </c:pt>
                <c:pt idx="160">
                  <c:v>0.1629882</c:v>
                </c:pt>
                <c:pt idx="161">
                  <c:v>0.16352539999999999</c:v>
                </c:pt>
                <c:pt idx="162">
                  <c:v>0.11538079999999999</c:v>
                </c:pt>
                <c:pt idx="163">
                  <c:v>0.13432620000000001</c:v>
                </c:pt>
                <c:pt idx="164">
                  <c:v>0.1735352</c:v>
                </c:pt>
                <c:pt idx="165">
                  <c:v>0.1444336</c:v>
                </c:pt>
                <c:pt idx="166">
                  <c:v>4.50196E-2</c:v>
                </c:pt>
                <c:pt idx="167">
                  <c:v>9.4970799999999994E-2</c:v>
                </c:pt>
                <c:pt idx="168">
                  <c:v>6.7968799999999996E-2</c:v>
                </c:pt>
                <c:pt idx="169">
                  <c:v>0.10322260000000001</c:v>
                </c:pt>
                <c:pt idx="170">
                  <c:v>8.1933599999999995E-2</c:v>
                </c:pt>
                <c:pt idx="171">
                  <c:v>-0.26211000000000001</c:v>
                </c:pt>
                <c:pt idx="172">
                  <c:v>-0.24570400000000001</c:v>
                </c:pt>
                <c:pt idx="173">
                  <c:v>-0.506104</c:v>
                </c:pt>
                <c:pt idx="174">
                  <c:v>-2.0366599999999999</c:v>
                </c:pt>
                <c:pt idx="175">
                  <c:v>-1.8833980000000001</c:v>
                </c:pt>
                <c:pt idx="176">
                  <c:v>-3.3233800000000002</c:v>
                </c:pt>
                <c:pt idx="177">
                  <c:v>-3.9850000000000003</c:v>
                </c:pt>
                <c:pt idx="178">
                  <c:v>-4.2942799999999997</c:v>
                </c:pt>
                <c:pt idx="179">
                  <c:v>-4.4559600000000001</c:v>
                </c:pt>
                <c:pt idx="180">
                  <c:v>-4.5152400000000004</c:v>
                </c:pt>
                <c:pt idx="181">
                  <c:v>-4.4674399999999999</c:v>
                </c:pt>
                <c:pt idx="182">
                  <c:v>-4.5432199999999998</c:v>
                </c:pt>
                <c:pt idx="183">
                  <c:v>-4.5087799999999998</c:v>
                </c:pt>
                <c:pt idx="184">
                  <c:v>-4.44916</c:v>
                </c:pt>
                <c:pt idx="185">
                  <c:v>-4.36334</c:v>
                </c:pt>
                <c:pt idx="186">
                  <c:v>-4.2790599999999994</c:v>
                </c:pt>
                <c:pt idx="187">
                  <c:v>-4.2851599999999994</c:v>
                </c:pt>
                <c:pt idx="188">
                  <c:v>-4.2537199999999995</c:v>
                </c:pt>
                <c:pt idx="189">
                  <c:v>-4.19346</c:v>
                </c:pt>
                <c:pt idx="190">
                  <c:v>-4.1435599999999999</c:v>
                </c:pt>
                <c:pt idx="191">
                  <c:v>-3.9759199999999999</c:v>
                </c:pt>
                <c:pt idx="192">
                  <c:v>-3.9297800000000001</c:v>
                </c:pt>
                <c:pt idx="193">
                  <c:v>-3.8817399999999997</c:v>
                </c:pt>
                <c:pt idx="194">
                  <c:v>-3.8441000000000001</c:v>
                </c:pt>
                <c:pt idx="195">
                  <c:v>-3.8539000000000003</c:v>
                </c:pt>
                <c:pt idx="196">
                  <c:v>-3.7562600000000002</c:v>
                </c:pt>
                <c:pt idx="197">
                  <c:v>-3.6843200000000005</c:v>
                </c:pt>
                <c:pt idx="198">
                  <c:v>-3.6254</c:v>
                </c:pt>
                <c:pt idx="199">
                  <c:v>-3.6308999999999996</c:v>
                </c:pt>
                <c:pt idx="200">
                  <c:v>-3.5975000000000001</c:v>
                </c:pt>
                <c:pt idx="201">
                  <c:v>-3.4943800000000005</c:v>
                </c:pt>
                <c:pt idx="202">
                  <c:v>-3.4561599999999997</c:v>
                </c:pt>
                <c:pt idx="203">
                  <c:v>-3.3386800000000001</c:v>
                </c:pt>
                <c:pt idx="204">
                  <c:v>-3.3292000000000002</c:v>
                </c:pt>
                <c:pt idx="205">
                  <c:v>-3.3601000000000001</c:v>
                </c:pt>
                <c:pt idx="206">
                  <c:v>-3.3907200000000004</c:v>
                </c:pt>
                <c:pt idx="207">
                  <c:v>-3.3289999999999997</c:v>
                </c:pt>
                <c:pt idx="208">
                  <c:v>-3.2573799999999999</c:v>
                </c:pt>
                <c:pt idx="209">
                  <c:v>-3.1917400000000002</c:v>
                </c:pt>
                <c:pt idx="210">
                  <c:v>-3.1709399999999999</c:v>
                </c:pt>
                <c:pt idx="211">
                  <c:v>-3.1034600000000001</c:v>
                </c:pt>
                <c:pt idx="212">
                  <c:v>-3.1309</c:v>
                </c:pt>
                <c:pt idx="213">
                  <c:v>-3.0887599999999997</c:v>
                </c:pt>
                <c:pt idx="214">
                  <c:v>-3.0554200000000002</c:v>
                </c:pt>
                <c:pt idx="215">
                  <c:v>-3.0256400000000001</c:v>
                </c:pt>
                <c:pt idx="216">
                  <c:v>-3.00352</c:v>
                </c:pt>
                <c:pt idx="217">
                  <c:v>-2.9730400000000001</c:v>
                </c:pt>
                <c:pt idx="218">
                  <c:v>-2.92632</c:v>
                </c:pt>
                <c:pt idx="219">
                  <c:v>-2.9067799999999999</c:v>
                </c:pt>
                <c:pt idx="220">
                  <c:v>-2.9210400000000001</c:v>
                </c:pt>
                <c:pt idx="221">
                  <c:v>-2.9080599999999999</c:v>
                </c:pt>
                <c:pt idx="222">
                  <c:v>-2.87792</c:v>
                </c:pt>
                <c:pt idx="223">
                  <c:v>-2.8461400000000001</c:v>
                </c:pt>
                <c:pt idx="224">
                  <c:v>-2.7728600000000001</c:v>
                </c:pt>
                <c:pt idx="225">
                  <c:v>-2.7656199999999997</c:v>
                </c:pt>
                <c:pt idx="226">
                  <c:v>-2.7164600000000001</c:v>
                </c:pt>
                <c:pt idx="227">
                  <c:v>-2.7707600000000001</c:v>
                </c:pt>
                <c:pt idx="228">
                  <c:v>-2.68764</c:v>
                </c:pt>
                <c:pt idx="229">
                  <c:v>-2.69096</c:v>
                </c:pt>
                <c:pt idx="230">
                  <c:v>-2.6889600000000002</c:v>
                </c:pt>
                <c:pt idx="231">
                  <c:v>-2.6616599999999999</c:v>
                </c:pt>
                <c:pt idx="232">
                  <c:v>-2.68466</c:v>
                </c:pt>
                <c:pt idx="233">
                  <c:v>-2.6657199999999999</c:v>
                </c:pt>
                <c:pt idx="234">
                  <c:v>-2.6781199999999998</c:v>
                </c:pt>
                <c:pt idx="235">
                  <c:v>-2.6261199999999998</c:v>
                </c:pt>
                <c:pt idx="236">
                  <c:v>-2.5768599999999999</c:v>
                </c:pt>
                <c:pt idx="237">
                  <c:v>-2.5973199999999999</c:v>
                </c:pt>
                <c:pt idx="238">
                  <c:v>-2.5331000000000001</c:v>
                </c:pt>
                <c:pt idx="239">
                  <c:v>-2.5316000000000001</c:v>
                </c:pt>
                <c:pt idx="240">
                  <c:v>-2.5032800000000002</c:v>
                </c:pt>
                <c:pt idx="241">
                  <c:v>-2.42496</c:v>
                </c:pt>
                <c:pt idx="242">
                  <c:v>-2.4363800000000002</c:v>
                </c:pt>
                <c:pt idx="243">
                  <c:v>-2.4150400000000003</c:v>
                </c:pt>
                <c:pt idx="244">
                  <c:v>-2.4148000000000001</c:v>
                </c:pt>
                <c:pt idx="245">
                  <c:v>-2.3743600000000002</c:v>
                </c:pt>
                <c:pt idx="246">
                  <c:v>-2.3495599999999999</c:v>
                </c:pt>
                <c:pt idx="247">
                  <c:v>-2.33066</c:v>
                </c:pt>
                <c:pt idx="248">
                  <c:v>-2.30118</c:v>
                </c:pt>
                <c:pt idx="249">
                  <c:v>-2.2450199999999998</c:v>
                </c:pt>
                <c:pt idx="250">
                  <c:v>-2.2762199999999999</c:v>
                </c:pt>
                <c:pt idx="251">
                  <c:v>-2.26342</c:v>
                </c:pt>
                <c:pt idx="252">
                  <c:v>-2.2579199999999999</c:v>
                </c:pt>
                <c:pt idx="253">
                  <c:v>-2.26762</c:v>
                </c:pt>
                <c:pt idx="254">
                  <c:v>-2.23956</c:v>
                </c:pt>
                <c:pt idx="255">
                  <c:v>-2.2294</c:v>
                </c:pt>
                <c:pt idx="256">
                  <c:v>-2.1941800000000002</c:v>
                </c:pt>
                <c:pt idx="257">
                  <c:v>-2.1861799999999998</c:v>
                </c:pt>
                <c:pt idx="258">
                  <c:v>-2.1690399999999999</c:v>
                </c:pt>
                <c:pt idx="259">
                  <c:v>-2.1765599999999998</c:v>
                </c:pt>
                <c:pt idx="260">
                  <c:v>-2.18248</c:v>
                </c:pt>
                <c:pt idx="261">
                  <c:v>-2.1511800000000001</c:v>
                </c:pt>
                <c:pt idx="262">
                  <c:v>-2.17984</c:v>
                </c:pt>
                <c:pt idx="263">
                  <c:v>-2.1374</c:v>
                </c:pt>
                <c:pt idx="264">
                  <c:v>-2.1731400000000001</c:v>
                </c:pt>
                <c:pt idx="265">
                  <c:v>-2.1779199999999999</c:v>
                </c:pt>
                <c:pt idx="266">
                  <c:v>-2.1470199999999999</c:v>
                </c:pt>
                <c:pt idx="267">
                  <c:v>-2.1659600000000001</c:v>
                </c:pt>
                <c:pt idx="268">
                  <c:v>-2.169</c:v>
                </c:pt>
                <c:pt idx="269">
                  <c:v>-2.17022</c:v>
                </c:pt>
                <c:pt idx="270">
                  <c:v>-2.2162999999999999</c:v>
                </c:pt>
                <c:pt idx="271">
                  <c:v>-2.1297799999999998</c:v>
                </c:pt>
                <c:pt idx="272">
                  <c:v>-2.1712800000000003</c:v>
                </c:pt>
                <c:pt idx="273">
                  <c:v>-2.1414999999999997</c:v>
                </c:pt>
                <c:pt idx="274">
                  <c:v>-2.0800799999999997</c:v>
                </c:pt>
                <c:pt idx="275">
                  <c:v>-2.0382400000000001</c:v>
                </c:pt>
                <c:pt idx="276">
                  <c:v>-2.0134799999999999</c:v>
                </c:pt>
                <c:pt idx="277">
                  <c:v>-2.00108</c:v>
                </c:pt>
                <c:pt idx="278">
                  <c:v>-2.0369199999999998</c:v>
                </c:pt>
                <c:pt idx="279">
                  <c:v>-1.9915040000000002</c:v>
                </c:pt>
                <c:pt idx="280">
                  <c:v>-2.0665</c:v>
                </c:pt>
                <c:pt idx="281">
                  <c:v>-1.991846</c:v>
                </c:pt>
                <c:pt idx="282">
                  <c:v>-1.946142</c:v>
                </c:pt>
                <c:pt idx="283">
                  <c:v>-1.9575679999999998</c:v>
                </c:pt>
                <c:pt idx="284">
                  <c:v>-1.9607920000000001</c:v>
                </c:pt>
                <c:pt idx="285">
                  <c:v>-1.9513179999999999</c:v>
                </c:pt>
                <c:pt idx="286">
                  <c:v>-1.92334</c:v>
                </c:pt>
                <c:pt idx="287">
                  <c:v>-1.888428</c:v>
                </c:pt>
                <c:pt idx="288">
                  <c:v>-1.9000979999999998</c:v>
                </c:pt>
                <c:pt idx="289">
                  <c:v>-1.861132</c:v>
                </c:pt>
                <c:pt idx="290">
                  <c:v>-1.8326660000000001</c:v>
                </c:pt>
                <c:pt idx="291">
                  <c:v>-1.8723639999999999</c:v>
                </c:pt>
                <c:pt idx="292">
                  <c:v>-1.8261720000000001</c:v>
                </c:pt>
                <c:pt idx="293">
                  <c:v>-1.8569819999999999</c:v>
                </c:pt>
                <c:pt idx="294">
                  <c:v>-1.7805659999999999</c:v>
                </c:pt>
                <c:pt idx="295">
                  <c:v>-1.7896480000000001</c:v>
                </c:pt>
                <c:pt idx="296">
                  <c:v>-1.816406</c:v>
                </c:pt>
                <c:pt idx="297">
                  <c:v>-1.8406259999999999</c:v>
                </c:pt>
                <c:pt idx="298">
                  <c:v>-1.8225100000000001</c:v>
                </c:pt>
                <c:pt idx="299">
                  <c:v>-1.8216300000000001</c:v>
                </c:pt>
                <c:pt idx="300">
                  <c:v>-1.743798</c:v>
                </c:pt>
                <c:pt idx="301">
                  <c:v>-1.769288</c:v>
                </c:pt>
                <c:pt idx="302">
                  <c:v>-1.696094</c:v>
                </c:pt>
                <c:pt idx="303">
                  <c:v>-1.7682120000000001</c:v>
                </c:pt>
                <c:pt idx="304">
                  <c:v>-1.764942</c:v>
                </c:pt>
                <c:pt idx="305">
                  <c:v>-1.7657720000000001</c:v>
                </c:pt>
                <c:pt idx="306">
                  <c:v>-1.7201660000000001</c:v>
                </c:pt>
                <c:pt idx="307">
                  <c:v>-1.7158200000000001</c:v>
                </c:pt>
                <c:pt idx="308">
                  <c:v>-1.6726079999999999</c:v>
                </c:pt>
                <c:pt idx="309">
                  <c:v>-1.6990240000000001</c:v>
                </c:pt>
                <c:pt idx="310">
                  <c:v>-1.58457</c:v>
                </c:pt>
                <c:pt idx="311">
                  <c:v>-1.573388</c:v>
                </c:pt>
                <c:pt idx="312">
                  <c:v>-1.5914059999999999</c:v>
                </c:pt>
                <c:pt idx="313">
                  <c:v>-1.6208500000000001</c:v>
                </c:pt>
                <c:pt idx="314">
                  <c:v>-1.57622</c:v>
                </c:pt>
                <c:pt idx="315">
                  <c:v>-1.5590820000000001</c:v>
                </c:pt>
                <c:pt idx="316">
                  <c:v>-1.6356940000000002</c:v>
                </c:pt>
                <c:pt idx="317">
                  <c:v>-1.577588</c:v>
                </c:pt>
                <c:pt idx="318">
                  <c:v>-1.581788</c:v>
                </c:pt>
                <c:pt idx="319">
                  <c:v>-1.5941399999999999</c:v>
                </c:pt>
                <c:pt idx="320">
                  <c:v>-1.5465820000000001</c:v>
                </c:pt>
                <c:pt idx="321">
                  <c:v>-1.502294</c:v>
                </c:pt>
                <c:pt idx="322">
                  <c:v>-1.4561040000000001</c:v>
                </c:pt>
                <c:pt idx="323">
                  <c:v>-1.5091300000000001</c:v>
                </c:pt>
                <c:pt idx="324">
                  <c:v>-1.53335</c:v>
                </c:pt>
                <c:pt idx="325">
                  <c:v>-1.529296</c:v>
                </c:pt>
                <c:pt idx="326">
                  <c:v>-1.541992</c:v>
                </c:pt>
                <c:pt idx="327">
                  <c:v>-1.4845700000000002</c:v>
                </c:pt>
                <c:pt idx="328">
                  <c:v>-1.5210940000000002</c:v>
                </c:pt>
                <c:pt idx="329">
                  <c:v>-1.4888680000000001</c:v>
                </c:pt>
                <c:pt idx="330">
                  <c:v>-1.4845219999999999</c:v>
                </c:pt>
                <c:pt idx="331">
                  <c:v>-1.465136</c:v>
                </c:pt>
                <c:pt idx="332">
                  <c:v>-1.4719720000000001</c:v>
                </c:pt>
                <c:pt idx="333">
                  <c:v>-1.487646</c:v>
                </c:pt>
                <c:pt idx="334">
                  <c:v>-1.5029299999999999</c:v>
                </c:pt>
                <c:pt idx="335">
                  <c:v>-1.45747</c:v>
                </c:pt>
                <c:pt idx="336">
                  <c:v>-1.4638680000000002</c:v>
                </c:pt>
                <c:pt idx="337">
                  <c:v>-1.4189940000000001</c:v>
                </c:pt>
                <c:pt idx="338">
                  <c:v>-1.4771480000000001</c:v>
                </c:pt>
                <c:pt idx="339">
                  <c:v>-1.434034</c:v>
                </c:pt>
                <c:pt idx="340">
                  <c:v>-1.448682</c:v>
                </c:pt>
                <c:pt idx="341">
                  <c:v>-1.436426</c:v>
                </c:pt>
                <c:pt idx="342">
                  <c:v>-1.4033200000000001</c:v>
                </c:pt>
                <c:pt idx="343">
                  <c:v>-1.4356439999999999</c:v>
                </c:pt>
                <c:pt idx="344">
                  <c:v>-1.413818</c:v>
                </c:pt>
                <c:pt idx="345">
                  <c:v>-1.3553219999999999</c:v>
                </c:pt>
                <c:pt idx="346">
                  <c:v>-1.4247080000000001</c:v>
                </c:pt>
                <c:pt idx="347">
                  <c:v>-1.457422</c:v>
                </c:pt>
                <c:pt idx="348">
                  <c:v>-1.411816</c:v>
                </c:pt>
                <c:pt idx="349">
                  <c:v>-1.3699220000000001</c:v>
                </c:pt>
                <c:pt idx="350">
                  <c:v>-1.3900399999999999</c:v>
                </c:pt>
                <c:pt idx="351">
                  <c:v>-1.392188</c:v>
                </c:pt>
                <c:pt idx="352">
                  <c:v>-1.358398</c:v>
                </c:pt>
                <c:pt idx="353">
                  <c:v>-1.4488759999999998</c:v>
                </c:pt>
                <c:pt idx="354">
                  <c:v>-1.436572</c:v>
                </c:pt>
                <c:pt idx="355">
                  <c:v>-1.413476</c:v>
                </c:pt>
                <c:pt idx="356">
                  <c:v>-1.3764639999999999</c:v>
                </c:pt>
                <c:pt idx="357">
                  <c:v>-1.4347160000000001</c:v>
                </c:pt>
                <c:pt idx="358">
                  <c:v>-1.3616699999999999</c:v>
                </c:pt>
                <c:pt idx="359">
                  <c:v>-1.344824</c:v>
                </c:pt>
                <c:pt idx="360">
                  <c:v>-1.299072</c:v>
                </c:pt>
                <c:pt idx="361">
                  <c:v>-1.53413</c:v>
                </c:pt>
                <c:pt idx="362">
                  <c:v>-1.4964840000000001</c:v>
                </c:pt>
                <c:pt idx="363">
                  <c:v>-1.5080560000000001</c:v>
                </c:pt>
                <c:pt idx="364">
                  <c:v>-1.5970219999999999</c:v>
                </c:pt>
                <c:pt idx="365">
                  <c:v>-1.498926</c:v>
                </c:pt>
                <c:pt idx="366">
                  <c:v>-1.5284179999999998</c:v>
                </c:pt>
                <c:pt idx="367">
                  <c:v>-1.5236319999999999</c:v>
                </c:pt>
                <c:pt idx="368">
                  <c:v>-1.5696780000000001</c:v>
                </c:pt>
                <c:pt idx="369">
                  <c:v>-1.5370599999999999</c:v>
                </c:pt>
                <c:pt idx="370">
                  <c:v>-1.553418</c:v>
                </c:pt>
                <c:pt idx="371">
                  <c:v>-1.56128</c:v>
                </c:pt>
                <c:pt idx="372">
                  <c:v>-1.4927239999999999</c:v>
                </c:pt>
                <c:pt idx="373">
                  <c:v>-1.493506</c:v>
                </c:pt>
                <c:pt idx="374">
                  <c:v>-1.483106</c:v>
                </c:pt>
                <c:pt idx="375">
                  <c:v>-1.4130860000000001</c:v>
                </c:pt>
                <c:pt idx="376">
                  <c:v>-1.410058</c:v>
                </c:pt>
                <c:pt idx="377">
                  <c:v>-1.392382</c:v>
                </c:pt>
                <c:pt idx="378">
                  <c:v>-1.449462</c:v>
                </c:pt>
                <c:pt idx="379">
                  <c:v>-1.8000979999999998</c:v>
                </c:pt>
                <c:pt idx="380">
                  <c:v>-1.6662600000000001</c:v>
                </c:pt>
                <c:pt idx="381">
                  <c:v>-1.376026</c:v>
                </c:pt>
                <c:pt idx="382">
                  <c:v>-1.0992679999999999</c:v>
                </c:pt>
                <c:pt idx="383">
                  <c:v>-1.2966799999999998</c:v>
                </c:pt>
                <c:pt idx="384">
                  <c:v>-1.450634</c:v>
                </c:pt>
                <c:pt idx="385">
                  <c:v>-1.5014639999999999</c:v>
                </c:pt>
                <c:pt idx="386">
                  <c:v>-1.4549319999999999</c:v>
                </c:pt>
                <c:pt idx="387">
                  <c:v>-1.4475580000000001</c:v>
                </c:pt>
                <c:pt idx="388">
                  <c:v>-1.35371</c:v>
                </c:pt>
                <c:pt idx="389">
                  <c:v>-1.27207</c:v>
                </c:pt>
                <c:pt idx="390">
                  <c:v>-1.261328</c:v>
                </c:pt>
                <c:pt idx="391">
                  <c:v>-1.461376</c:v>
                </c:pt>
                <c:pt idx="392">
                  <c:v>-1.7292480000000001</c:v>
                </c:pt>
                <c:pt idx="393">
                  <c:v>-1.7602540000000002</c:v>
                </c:pt>
                <c:pt idx="394">
                  <c:v>-1.751708</c:v>
                </c:pt>
                <c:pt idx="395">
                  <c:v>-1.4125479999999999</c:v>
                </c:pt>
                <c:pt idx="396">
                  <c:v>-1.44458</c:v>
                </c:pt>
                <c:pt idx="397">
                  <c:v>-1.3566400000000001</c:v>
                </c:pt>
                <c:pt idx="398">
                  <c:v>-1.3746100000000001</c:v>
                </c:pt>
                <c:pt idx="399">
                  <c:v>-1.39873</c:v>
                </c:pt>
                <c:pt idx="400">
                  <c:v>-1.3357920000000001</c:v>
                </c:pt>
                <c:pt idx="401">
                  <c:v>-1.367774</c:v>
                </c:pt>
                <c:pt idx="402">
                  <c:v>-1.378466</c:v>
                </c:pt>
                <c:pt idx="403">
                  <c:v>-1.4736319999999998</c:v>
                </c:pt>
                <c:pt idx="404">
                  <c:v>-1.418604</c:v>
                </c:pt>
                <c:pt idx="405">
                  <c:v>-1.373632</c:v>
                </c:pt>
                <c:pt idx="406">
                  <c:v>-1.3838859999999999</c:v>
                </c:pt>
                <c:pt idx="407">
                  <c:v>-1.360792</c:v>
                </c:pt>
                <c:pt idx="408">
                  <c:v>-1.4075200000000001</c:v>
                </c:pt>
                <c:pt idx="409">
                  <c:v>-1.3796379999999999</c:v>
                </c:pt>
                <c:pt idx="410">
                  <c:v>-1.408544</c:v>
                </c:pt>
                <c:pt idx="411">
                  <c:v>-1.3646480000000001</c:v>
                </c:pt>
                <c:pt idx="412">
                  <c:v>-1.3682620000000001</c:v>
                </c:pt>
                <c:pt idx="413">
                  <c:v>-1.3178719999999999</c:v>
                </c:pt>
                <c:pt idx="414">
                  <c:v>-1.3839359999999998</c:v>
                </c:pt>
                <c:pt idx="415">
                  <c:v>-1.379688</c:v>
                </c:pt>
                <c:pt idx="416">
                  <c:v>-1.34751</c:v>
                </c:pt>
                <c:pt idx="417">
                  <c:v>-1.273876</c:v>
                </c:pt>
                <c:pt idx="418">
                  <c:v>-1.3121100000000001</c:v>
                </c:pt>
                <c:pt idx="419">
                  <c:v>-1.3348140000000002</c:v>
                </c:pt>
                <c:pt idx="420">
                  <c:v>-1.2757320000000001</c:v>
                </c:pt>
                <c:pt idx="421">
                  <c:v>-1.306494</c:v>
                </c:pt>
                <c:pt idx="422">
                  <c:v>-1.2111319999999999</c:v>
                </c:pt>
                <c:pt idx="423">
                  <c:v>-1.344384</c:v>
                </c:pt>
                <c:pt idx="424">
                  <c:v>-1.2752919999999999</c:v>
                </c:pt>
                <c:pt idx="425">
                  <c:v>-1.232226</c:v>
                </c:pt>
                <c:pt idx="426">
                  <c:v>-1.3082039999999999</c:v>
                </c:pt>
                <c:pt idx="427">
                  <c:v>-1.2755860000000001</c:v>
                </c:pt>
                <c:pt idx="428">
                  <c:v>-1.3057620000000001</c:v>
                </c:pt>
                <c:pt idx="429">
                  <c:v>-1.2775880000000002</c:v>
                </c:pt>
                <c:pt idx="430">
                  <c:v>-1.2268060000000001</c:v>
                </c:pt>
                <c:pt idx="431">
                  <c:v>-1.270654</c:v>
                </c:pt>
                <c:pt idx="432">
                  <c:v>-1.2480959999999999</c:v>
                </c:pt>
                <c:pt idx="433">
                  <c:v>-1.255274</c:v>
                </c:pt>
                <c:pt idx="434">
                  <c:v>-1.259034</c:v>
                </c:pt>
                <c:pt idx="435">
                  <c:v>-1.2052239999999999</c:v>
                </c:pt>
                <c:pt idx="436">
                  <c:v>-1.2073240000000001</c:v>
                </c:pt>
                <c:pt idx="437">
                  <c:v>-1.1808099999999999</c:v>
                </c:pt>
                <c:pt idx="438">
                  <c:v>-1.183106</c:v>
                </c:pt>
                <c:pt idx="439">
                  <c:v>-1.236866</c:v>
                </c:pt>
                <c:pt idx="440">
                  <c:v>-1.167286</c:v>
                </c:pt>
                <c:pt idx="441">
                  <c:v>-1.216162</c:v>
                </c:pt>
                <c:pt idx="442">
                  <c:v>-1.031982</c:v>
                </c:pt>
                <c:pt idx="443">
                  <c:v>-1.0141120000000001</c:v>
                </c:pt>
                <c:pt idx="444">
                  <c:v>-1.009082</c:v>
                </c:pt>
                <c:pt idx="445">
                  <c:v>-0.97617200000000004</c:v>
                </c:pt>
                <c:pt idx="446">
                  <c:v>-1.0032719999999999</c:v>
                </c:pt>
                <c:pt idx="447">
                  <c:v>-0.97011800000000004</c:v>
                </c:pt>
                <c:pt idx="448">
                  <c:v>-0.96958</c:v>
                </c:pt>
                <c:pt idx="449">
                  <c:v>-0.95922800000000008</c:v>
                </c:pt>
                <c:pt idx="450">
                  <c:v>-0.93491199999999997</c:v>
                </c:pt>
                <c:pt idx="451">
                  <c:v>-1.002734</c:v>
                </c:pt>
                <c:pt idx="452">
                  <c:v>-0.92924799999999996</c:v>
                </c:pt>
                <c:pt idx="453">
                  <c:v>-0.9211919999999999</c:v>
                </c:pt>
                <c:pt idx="454">
                  <c:v>-0.98559599999999992</c:v>
                </c:pt>
                <c:pt idx="455">
                  <c:v>-0.94326200000000004</c:v>
                </c:pt>
                <c:pt idx="456">
                  <c:v>-0.93447200000000008</c:v>
                </c:pt>
                <c:pt idx="457">
                  <c:v>-0.950928</c:v>
                </c:pt>
                <c:pt idx="458">
                  <c:v>-0.91181599999999996</c:v>
                </c:pt>
                <c:pt idx="459">
                  <c:v>-0.94428800000000002</c:v>
                </c:pt>
                <c:pt idx="460">
                  <c:v>-0.89399399999999996</c:v>
                </c:pt>
                <c:pt idx="461">
                  <c:v>-0.96655200000000008</c:v>
                </c:pt>
                <c:pt idx="462">
                  <c:v>-1.0082039999999999</c:v>
                </c:pt>
                <c:pt idx="463">
                  <c:v>-0.99174799999999996</c:v>
                </c:pt>
                <c:pt idx="464">
                  <c:v>-0.94311600000000007</c:v>
                </c:pt>
                <c:pt idx="465">
                  <c:v>-0.90249000000000001</c:v>
                </c:pt>
                <c:pt idx="466">
                  <c:v>-0.94614200000000004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36-4F04-8BE0-DA05A0E45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429168"/>
        <c:axId val="556429496"/>
      </c:scatterChart>
      <c:valAx>
        <c:axId val="556429168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56429496"/>
        <c:crossesAt val="-50"/>
        <c:crossBetween val="midCat"/>
        <c:majorUnit val="100"/>
      </c:valAx>
      <c:valAx>
        <c:axId val="556429496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56429168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LS!$B$1</c:f>
              <c:strCache>
                <c:ptCount val="1"/>
                <c:pt idx="0">
                  <c:v>Low-LS-250 nM_Y</c:v>
                </c:pt>
              </c:strCache>
            </c:strRef>
          </c:tx>
          <c:spPr>
            <a:ln w="19050" cap="rnd">
              <a:solidFill>
                <a:schemeClr val="accent5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LS!$B$2:$B$477</c:f>
              <c:numCache>
                <c:formatCode>General</c:formatCode>
                <c:ptCount val="476"/>
                <c:pt idx="0">
                  <c:v>-5.4252599999999998E-2</c:v>
                </c:pt>
                <c:pt idx="1">
                  <c:v>-0.11541</c:v>
                </c:pt>
                <c:pt idx="2">
                  <c:v>-0.15032200000000001</c:v>
                </c:pt>
                <c:pt idx="3">
                  <c:v>-0.221855</c:v>
                </c:pt>
                <c:pt idx="4">
                  <c:v>-0.17027999999999999</c:v>
                </c:pt>
                <c:pt idx="5">
                  <c:v>-0.27727499999999999</c:v>
                </c:pt>
                <c:pt idx="6">
                  <c:v>-0.44603700000000002</c:v>
                </c:pt>
                <c:pt idx="7">
                  <c:v>0.114082</c:v>
                </c:pt>
                <c:pt idx="8">
                  <c:v>0.28870400000000002</c:v>
                </c:pt>
                <c:pt idx="9">
                  <c:v>0.30182599999999998</c:v>
                </c:pt>
                <c:pt idx="10">
                  <c:v>0.49591800000000003</c:v>
                </c:pt>
                <c:pt idx="11">
                  <c:v>1.1882999999999999</c:v>
                </c:pt>
                <c:pt idx="12">
                  <c:v>-1.1263399999999999</c:v>
                </c:pt>
                <c:pt idx="13">
                  <c:v>-1.34002</c:v>
                </c:pt>
                <c:pt idx="14">
                  <c:v>-1.2011000000000001</c:v>
                </c:pt>
                <c:pt idx="15">
                  <c:v>-1.1548400000000001</c:v>
                </c:pt>
                <c:pt idx="16">
                  <c:v>-1.7476100000000001</c:v>
                </c:pt>
                <c:pt idx="17">
                  <c:v>-1.9782599999999999</c:v>
                </c:pt>
                <c:pt idx="18">
                  <c:v>-1.12066</c:v>
                </c:pt>
                <c:pt idx="19">
                  <c:v>1.11372</c:v>
                </c:pt>
                <c:pt idx="20">
                  <c:v>0.49494199999999999</c:v>
                </c:pt>
                <c:pt idx="21">
                  <c:v>-0.277702</c:v>
                </c:pt>
                <c:pt idx="22">
                  <c:v>-0.278252</c:v>
                </c:pt>
                <c:pt idx="23">
                  <c:v>-0.58824900000000002</c:v>
                </c:pt>
                <c:pt idx="24">
                  <c:v>-0.79857599999999995</c:v>
                </c:pt>
                <c:pt idx="25">
                  <c:v>-0.325737</c:v>
                </c:pt>
                <c:pt idx="26">
                  <c:v>-0.38610100000000003</c:v>
                </c:pt>
                <c:pt idx="27">
                  <c:v>-0.23766300000000001</c:v>
                </c:pt>
                <c:pt idx="28">
                  <c:v>-0.35424</c:v>
                </c:pt>
                <c:pt idx="29">
                  <c:v>-0.234734</c:v>
                </c:pt>
                <c:pt idx="30">
                  <c:v>-0.18254899999999999</c:v>
                </c:pt>
                <c:pt idx="31">
                  <c:v>-7.9460100000000006E-2</c:v>
                </c:pt>
                <c:pt idx="32">
                  <c:v>-2.45895E-2</c:v>
                </c:pt>
                <c:pt idx="33">
                  <c:v>-1.7753600000000001E-2</c:v>
                </c:pt>
                <c:pt idx="34">
                  <c:v>0.17835200000000001</c:v>
                </c:pt>
                <c:pt idx="35">
                  <c:v>1.3740499999999999E-2</c:v>
                </c:pt>
                <c:pt idx="36">
                  <c:v>4.7920200000000003E-2</c:v>
                </c:pt>
                <c:pt idx="37">
                  <c:v>-0.113029</c:v>
                </c:pt>
                <c:pt idx="38">
                  <c:v>0.145149</c:v>
                </c:pt>
                <c:pt idx="39">
                  <c:v>-0.124748</c:v>
                </c:pt>
                <c:pt idx="40">
                  <c:v>-6.48117E-2</c:v>
                </c:pt>
                <c:pt idx="41">
                  <c:v>-8.2572900000000005E-2</c:v>
                </c:pt>
                <c:pt idx="42">
                  <c:v>-2.1659899999999999E-2</c:v>
                </c:pt>
                <c:pt idx="43">
                  <c:v>-0.16692399999999999</c:v>
                </c:pt>
                <c:pt idx="44">
                  <c:v>-8.8798500000000002E-2</c:v>
                </c:pt>
                <c:pt idx="45">
                  <c:v>-6.3652E-2</c:v>
                </c:pt>
                <c:pt idx="46">
                  <c:v>-8.1596399999999999E-2</c:v>
                </c:pt>
                <c:pt idx="47">
                  <c:v>-0.37493100000000001</c:v>
                </c:pt>
                <c:pt idx="48">
                  <c:v>0.246529</c:v>
                </c:pt>
                <c:pt idx="49">
                  <c:v>0.55689200000000005</c:v>
                </c:pt>
                <c:pt idx="50">
                  <c:v>0.23932600000000001</c:v>
                </c:pt>
                <c:pt idx="51">
                  <c:v>-0.60955000000000004</c:v>
                </c:pt>
                <c:pt idx="52">
                  <c:v>-1.2987599999999999</c:v>
                </c:pt>
                <c:pt idx="53">
                  <c:v>0.136543</c:v>
                </c:pt>
                <c:pt idx="54">
                  <c:v>-0.19451099999999999</c:v>
                </c:pt>
                <c:pt idx="55">
                  <c:v>-0.50817100000000004</c:v>
                </c:pt>
                <c:pt idx="56">
                  <c:v>-0.68724799999999997</c:v>
                </c:pt>
                <c:pt idx="57">
                  <c:v>-0.76030699999999996</c:v>
                </c:pt>
                <c:pt idx="58">
                  <c:v>-1.1931099999999999</c:v>
                </c:pt>
                <c:pt idx="59">
                  <c:v>-1.3732200000000001</c:v>
                </c:pt>
                <c:pt idx="60">
                  <c:v>-1.7093400000000001</c:v>
                </c:pt>
                <c:pt idx="61">
                  <c:v>-1.86266</c:v>
                </c:pt>
                <c:pt idx="62">
                  <c:v>-1.91869</c:v>
                </c:pt>
                <c:pt idx="63">
                  <c:v>-2.0837300000000001</c:v>
                </c:pt>
                <c:pt idx="64">
                  <c:v>-2.38158</c:v>
                </c:pt>
                <c:pt idx="65">
                  <c:v>-2.33257</c:v>
                </c:pt>
                <c:pt idx="66">
                  <c:v>-2.24743</c:v>
                </c:pt>
                <c:pt idx="67">
                  <c:v>-2.6499600000000001</c:v>
                </c:pt>
                <c:pt idx="68">
                  <c:v>-2.6473900000000001</c:v>
                </c:pt>
                <c:pt idx="69">
                  <c:v>-2.8247599999999999</c:v>
                </c:pt>
                <c:pt idx="70">
                  <c:v>-2.7977799999999999</c:v>
                </c:pt>
                <c:pt idx="71">
                  <c:v>-2.8812199999999999</c:v>
                </c:pt>
                <c:pt idx="72">
                  <c:v>-3.0298400000000001</c:v>
                </c:pt>
                <c:pt idx="73">
                  <c:v>-3.0263</c:v>
                </c:pt>
                <c:pt idx="74">
                  <c:v>-3.2528600000000001</c:v>
                </c:pt>
                <c:pt idx="75">
                  <c:v>-3.5722</c:v>
                </c:pt>
                <c:pt idx="76">
                  <c:v>-3.6987800000000002</c:v>
                </c:pt>
                <c:pt idx="77">
                  <c:v>-3.4852799999999999</c:v>
                </c:pt>
                <c:pt idx="78">
                  <c:v>-3.7225899999999998</c:v>
                </c:pt>
                <c:pt idx="79">
                  <c:v>-3.8120699999999998</c:v>
                </c:pt>
                <c:pt idx="80">
                  <c:v>-4.1585599999999996</c:v>
                </c:pt>
                <c:pt idx="81">
                  <c:v>-4.2596999999999996</c:v>
                </c:pt>
                <c:pt idx="82">
                  <c:v>-4.28667</c:v>
                </c:pt>
                <c:pt idx="83">
                  <c:v>-4.3097500000000002</c:v>
                </c:pt>
                <c:pt idx="84">
                  <c:v>-4.0622499999999997</c:v>
                </c:pt>
                <c:pt idx="85">
                  <c:v>-4.1659499999999996</c:v>
                </c:pt>
                <c:pt idx="86">
                  <c:v>-4.4051999999999998</c:v>
                </c:pt>
                <c:pt idx="87">
                  <c:v>-4.2964399999999996</c:v>
                </c:pt>
                <c:pt idx="88">
                  <c:v>-4.90191</c:v>
                </c:pt>
                <c:pt idx="89">
                  <c:v>-4.8786500000000004</c:v>
                </c:pt>
                <c:pt idx="90">
                  <c:v>-5.0734199999999996</c:v>
                </c:pt>
                <c:pt idx="91">
                  <c:v>-4.9279099999999998</c:v>
                </c:pt>
                <c:pt idx="92">
                  <c:v>-4.9181400000000002</c:v>
                </c:pt>
                <c:pt idx="93">
                  <c:v>-5.0376500000000002</c:v>
                </c:pt>
                <c:pt idx="94">
                  <c:v>-5.2692800000000002</c:v>
                </c:pt>
                <c:pt idx="95">
                  <c:v>-5.5350900000000003</c:v>
                </c:pt>
                <c:pt idx="96">
                  <c:v>-5.27691</c:v>
                </c:pt>
                <c:pt idx="97">
                  <c:v>-5.1956699999999998</c:v>
                </c:pt>
                <c:pt idx="98">
                  <c:v>-5.2671400000000004</c:v>
                </c:pt>
                <c:pt idx="99">
                  <c:v>-5.1450699999999996</c:v>
                </c:pt>
                <c:pt idx="100">
                  <c:v>-5.1542300000000001</c:v>
                </c:pt>
                <c:pt idx="101">
                  <c:v>-5.6154099999999998</c:v>
                </c:pt>
                <c:pt idx="102">
                  <c:v>-5.8458800000000002</c:v>
                </c:pt>
                <c:pt idx="103">
                  <c:v>-5.8550300000000002</c:v>
                </c:pt>
                <c:pt idx="104">
                  <c:v>-5.7298499999999999</c:v>
                </c:pt>
                <c:pt idx="105">
                  <c:v>-5.8319599999999996</c:v>
                </c:pt>
                <c:pt idx="106">
                  <c:v>-5.6307900000000002</c:v>
                </c:pt>
                <c:pt idx="107">
                  <c:v>-5.55016</c:v>
                </c:pt>
                <c:pt idx="108">
                  <c:v>-5.56853</c:v>
                </c:pt>
                <c:pt idx="109">
                  <c:v>-5.7657999999999996</c:v>
                </c:pt>
                <c:pt idx="110">
                  <c:v>-5.6749799999999997</c:v>
                </c:pt>
                <c:pt idx="111">
                  <c:v>-5.7097100000000003</c:v>
                </c:pt>
                <c:pt idx="112">
                  <c:v>-6.0103099999999996</c:v>
                </c:pt>
                <c:pt idx="113">
                  <c:v>-6.0015200000000002</c:v>
                </c:pt>
                <c:pt idx="114">
                  <c:v>-5.8239700000000001</c:v>
                </c:pt>
                <c:pt idx="115">
                  <c:v>-6.3474000000000004</c:v>
                </c:pt>
                <c:pt idx="116">
                  <c:v>-6.3228099999999996</c:v>
                </c:pt>
                <c:pt idx="117">
                  <c:v>-6.3958700000000004</c:v>
                </c:pt>
                <c:pt idx="118">
                  <c:v>-6.6767200000000004</c:v>
                </c:pt>
                <c:pt idx="119">
                  <c:v>-6.6892300000000002</c:v>
                </c:pt>
                <c:pt idx="120">
                  <c:v>-6.6975899999999999</c:v>
                </c:pt>
                <c:pt idx="121">
                  <c:v>-6.82165</c:v>
                </c:pt>
                <c:pt idx="122">
                  <c:v>-6.8280900000000004</c:v>
                </c:pt>
                <c:pt idx="123">
                  <c:v>-6.9835399999999996</c:v>
                </c:pt>
                <c:pt idx="124">
                  <c:v>-6.7616800000000001</c:v>
                </c:pt>
                <c:pt idx="125">
                  <c:v>-7.0100899999999999</c:v>
                </c:pt>
                <c:pt idx="126">
                  <c:v>-6.9028900000000002</c:v>
                </c:pt>
                <c:pt idx="127">
                  <c:v>-7.0567900000000003</c:v>
                </c:pt>
                <c:pt idx="128">
                  <c:v>-7.0298400000000001</c:v>
                </c:pt>
                <c:pt idx="129">
                  <c:v>-6.9876300000000002</c:v>
                </c:pt>
                <c:pt idx="130">
                  <c:v>-7.0810199999999996</c:v>
                </c:pt>
                <c:pt idx="131">
                  <c:v>-7.2470299999999996</c:v>
                </c:pt>
                <c:pt idx="132">
                  <c:v>-7.2681199999999997</c:v>
                </c:pt>
                <c:pt idx="133">
                  <c:v>-7.0644099999999996</c:v>
                </c:pt>
                <c:pt idx="134">
                  <c:v>-7.1050300000000002</c:v>
                </c:pt>
                <c:pt idx="135">
                  <c:v>-7.1448900000000002</c:v>
                </c:pt>
                <c:pt idx="136">
                  <c:v>-7.3767300000000002</c:v>
                </c:pt>
                <c:pt idx="137">
                  <c:v>-7.10717</c:v>
                </c:pt>
                <c:pt idx="138">
                  <c:v>-7.1136400000000002</c:v>
                </c:pt>
                <c:pt idx="139">
                  <c:v>-7.1995800000000001</c:v>
                </c:pt>
                <c:pt idx="140">
                  <c:v>-7.3161500000000004</c:v>
                </c:pt>
                <c:pt idx="141">
                  <c:v>-7.5667600000000004</c:v>
                </c:pt>
                <c:pt idx="142">
                  <c:v>-7.5329800000000002</c:v>
                </c:pt>
                <c:pt idx="143">
                  <c:v>-7.4700899999999999</c:v>
                </c:pt>
                <c:pt idx="144">
                  <c:v>-7.6015199999999998</c:v>
                </c:pt>
                <c:pt idx="145">
                  <c:v>-7.7263400000000004</c:v>
                </c:pt>
                <c:pt idx="146">
                  <c:v>-7.3231999999999999</c:v>
                </c:pt>
                <c:pt idx="147">
                  <c:v>-7.6226099999999999</c:v>
                </c:pt>
                <c:pt idx="148">
                  <c:v>-7.6282899999999998</c:v>
                </c:pt>
                <c:pt idx="149">
                  <c:v>-7.7315899999999997</c:v>
                </c:pt>
                <c:pt idx="150">
                  <c:v>-7.7536500000000004</c:v>
                </c:pt>
                <c:pt idx="151">
                  <c:v>-7.9474099999999996</c:v>
                </c:pt>
                <c:pt idx="152">
                  <c:v>-7.8434999999999997</c:v>
                </c:pt>
                <c:pt idx="153">
                  <c:v>-7.8275100000000002</c:v>
                </c:pt>
                <c:pt idx="154">
                  <c:v>-7.5333500000000004</c:v>
                </c:pt>
                <c:pt idx="155">
                  <c:v>-7.8681299999999998</c:v>
                </c:pt>
                <c:pt idx="156">
                  <c:v>-7.9183300000000001</c:v>
                </c:pt>
                <c:pt idx="157">
                  <c:v>-7.8517099999999997</c:v>
                </c:pt>
                <c:pt idx="158">
                  <c:v>-7.7859100000000003</c:v>
                </c:pt>
                <c:pt idx="159">
                  <c:v>-7.82104</c:v>
                </c:pt>
                <c:pt idx="160">
                  <c:v>-7.8538399999999999</c:v>
                </c:pt>
                <c:pt idx="161">
                  <c:v>-7.91012</c:v>
                </c:pt>
                <c:pt idx="162">
                  <c:v>-8.0421399999999998</c:v>
                </c:pt>
                <c:pt idx="163">
                  <c:v>-7.6524900000000002</c:v>
                </c:pt>
                <c:pt idx="164">
                  <c:v>-7.5280699999999996</c:v>
                </c:pt>
                <c:pt idx="165">
                  <c:v>-7.7792599999999998</c:v>
                </c:pt>
                <c:pt idx="166">
                  <c:v>-8.1601199999999992</c:v>
                </c:pt>
                <c:pt idx="167">
                  <c:v>-7.9308100000000001</c:v>
                </c:pt>
                <c:pt idx="168">
                  <c:v>-8.3663600000000002</c:v>
                </c:pt>
                <c:pt idx="169">
                  <c:v>-8.6573700000000002</c:v>
                </c:pt>
                <c:pt idx="170">
                  <c:v>-9.4237900000000003</c:v>
                </c:pt>
                <c:pt idx="171">
                  <c:v>-7.37514</c:v>
                </c:pt>
                <c:pt idx="172">
                  <c:v>-7.4780800000000003</c:v>
                </c:pt>
                <c:pt idx="173">
                  <c:v>-7.4136300000000004</c:v>
                </c:pt>
                <c:pt idx="174">
                  <c:v>-7.5421399999999998</c:v>
                </c:pt>
                <c:pt idx="175">
                  <c:v>-7.3489899999999997</c:v>
                </c:pt>
                <c:pt idx="176">
                  <c:v>-6.9833600000000002</c:v>
                </c:pt>
                <c:pt idx="177">
                  <c:v>-6.8366899999999999</c:v>
                </c:pt>
                <c:pt idx="178">
                  <c:v>-6.4833600000000002</c:v>
                </c:pt>
                <c:pt idx="179">
                  <c:v>-6.7026899999999996</c:v>
                </c:pt>
                <c:pt idx="180">
                  <c:v>-6.8952600000000004</c:v>
                </c:pt>
                <c:pt idx="181">
                  <c:v>-7.0657899999999998</c:v>
                </c:pt>
                <c:pt idx="182">
                  <c:v>-6.8079799999999997</c:v>
                </c:pt>
                <c:pt idx="183">
                  <c:v>-6.7243599999999999</c:v>
                </c:pt>
                <c:pt idx="184">
                  <c:v>-6.5173300000000003</c:v>
                </c:pt>
                <c:pt idx="185">
                  <c:v>-6.7368699999999997</c:v>
                </c:pt>
                <c:pt idx="186">
                  <c:v>-6.5624599999999997</c:v>
                </c:pt>
                <c:pt idx="187">
                  <c:v>-6.3925400000000003</c:v>
                </c:pt>
                <c:pt idx="188">
                  <c:v>-6.3058100000000001</c:v>
                </c:pt>
                <c:pt idx="189">
                  <c:v>-6.3675499999999996</c:v>
                </c:pt>
                <c:pt idx="190">
                  <c:v>-6.1901799999999998</c:v>
                </c:pt>
                <c:pt idx="191">
                  <c:v>-6.2521000000000004</c:v>
                </c:pt>
                <c:pt idx="192">
                  <c:v>-6.0482100000000001</c:v>
                </c:pt>
                <c:pt idx="193">
                  <c:v>-6.0145799999999996</c:v>
                </c:pt>
                <c:pt idx="194">
                  <c:v>-5.9640399999999998</c:v>
                </c:pt>
                <c:pt idx="195">
                  <c:v>-6.0003599999999997</c:v>
                </c:pt>
                <c:pt idx="196">
                  <c:v>-5.9222299999999999</c:v>
                </c:pt>
                <c:pt idx="197">
                  <c:v>-5.9107000000000003</c:v>
                </c:pt>
                <c:pt idx="198">
                  <c:v>-5.3599199999999998</c:v>
                </c:pt>
                <c:pt idx="199">
                  <c:v>-5.5552299999999999</c:v>
                </c:pt>
                <c:pt idx="200">
                  <c:v>-5.82165</c:v>
                </c:pt>
                <c:pt idx="201">
                  <c:v>-5.8536900000000003</c:v>
                </c:pt>
                <c:pt idx="202">
                  <c:v>-5.9468300000000003</c:v>
                </c:pt>
                <c:pt idx="203">
                  <c:v>-5.8229899999999999</c:v>
                </c:pt>
                <c:pt idx="204">
                  <c:v>-5.7130700000000001</c:v>
                </c:pt>
                <c:pt idx="205">
                  <c:v>-5.8167600000000004</c:v>
                </c:pt>
                <c:pt idx="206">
                  <c:v>-5.6843199999999996</c:v>
                </c:pt>
                <c:pt idx="207">
                  <c:v>-5.4769199999999998</c:v>
                </c:pt>
                <c:pt idx="208">
                  <c:v>-5.3208500000000001</c:v>
                </c:pt>
                <c:pt idx="209">
                  <c:v>-5.1652100000000001</c:v>
                </c:pt>
                <c:pt idx="210">
                  <c:v>-5.1618599999999999</c:v>
                </c:pt>
                <c:pt idx="211">
                  <c:v>-5.0874600000000001</c:v>
                </c:pt>
                <c:pt idx="212">
                  <c:v>-5.5464399999999996</c:v>
                </c:pt>
                <c:pt idx="213">
                  <c:v>-5.1591100000000001</c:v>
                </c:pt>
                <c:pt idx="214">
                  <c:v>-5.4448800000000004</c:v>
                </c:pt>
                <c:pt idx="215">
                  <c:v>-5.3601000000000001</c:v>
                </c:pt>
                <c:pt idx="216">
                  <c:v>-5.19231</c:v>
                </c:pt>
                <c:pt idx="217">
                  <c:v>-5.3856700000000002</c:v>
                </c:pt>
                <c:pt idx="218">
                  <c:v>-5.1085700000000003</c:v>
                </c:pt>
                <c:pt idx="219">
                  <c:v>-5.2323500000000003</c:v>
                </c:pt>
                <c:pt idx="220">
                  <c:v>-5.5077400000000001</c:v>
                </c:pt>
                <c:pt idx="221">
                  <c:v>-5.2948500000000003</c:v>
                </c:pt>
                <c:pt idx="222">
                  <c:v>-5.4005700000000001</c:v>
                </c:pt>
                <c:pt idx="223">
                  <c:v>-5.4479899999999999</c:v>
                </c:pt>
                <c:pt idx="224">
                  <c:v>-5.4481700000000002</c:v>
                </c:pt>
                <c:pt idx="225">
                  <c:v>-5.4409700000000001</c:v>
                </c:pt>
                <c:pt idx="226">
                  <c:v>-5.2620800000000001</c:v>
                </c:pt>
                <c:pt idx="227">
                  <c:v>-5.5032899999999998</c:v>
                </c:pt>
                <c:pt idx="228">
                  <c:v>-5.3335499999999998</c:v>
                </c:pt>
                <c:pt idx="229">
                  <c:v>-5.2429100000000002</c:v>
                </c:pt>
                <c:pt idx="230">
                  <c:v>-5.2446799999999998</c:v>
                </c:pt>
                <c:pt idx="231">
                  <c:v>-5.3727999999999998</c:v>
                </c:pt>
                <c:pt idx="232">
                  <c:v>-5.1917600000000004</c:v>
                </c:pt>
                <c:pt idx="233">
                  <c:v>-5.38903</c:v>
                </c:pt>
                <c:pt idx="234">
                  <c:v>-5.05328</c:v>
                </c:pt>
                <c:pt idx="235">
                  <c:v>-5.31731</c:v>
                </c:pt>
                <c:pt idx="236">
                  <c:v>-5.3615000000000004</c:v>
                </c:pt>
                <c:pt idx="237">
                  <c:v>-5.18804</c:v>
                </c:pt>
                <c:pt idx="238">
                  <c:v>-4.9544600000000001</c:v>
                </c:pt>
                <c:pt idx="239">
                  <c:v>-4.9388399999999999</c:v>
                </c:pt>
                <c:pt idx="240">
                  <c:v>-4.9673400000000001</c:v>
                </c:pt>
                <c:pt idx="241">
                  <c:v>-4.9233900000000004</c:v>
                </c:pt>
                <c:pt idx="242">
                  <c:v>-4.9216199999999999</c:v>
                </c:pt>
                <c:pt idx="243">
                  <c:v>-5.12127</c:v>
                </c:pt>
                <c:pt idx="244">
                  <c:v>-5.2179500000000001</c:v>
                </c:pt>
                <c:pt idx="245">
                  <c:v>-4.9562299999999997</c:v>
                </c:pt>
                <c:pt idx="246">
                  <c:v>-4.9286399999999997</c:v>
                </c:pt>
                <c:pt idx="247">
                  <c:v>-4.92767</c:v>
                </c:pt>
                <c:pt idx="248">
                  <c:v>-5.0062199999999999</c:v>
                </c:pt>
                <c:pt idx="249">
                  <c:v>-4.90252</c:v>
                </c:pt>
                <c:pt idx="250">
                  <c:v>-4.7966199999999999</c:v>
                </c:pt>
                <c:pt idx="251">
                  <c:v>-4.7136199999999997</c:v>
                </c:pt>
                <c:pt idx="252">
                  <c:v>-4.7040300000000004</c:v>
                </c:pt>
                <c:pt idx="253">
                  <c:v>-4.5886199999999997</c:v>
                </c:pt>
                <c:pt idx="254">
                  <c:v>-4.9661799999999996</c:v>
                </c:pt>
                <c:pt idx="255">
                  <c:v>-4.8052299999999999</c:v>
                </c:pt>
                <c:pt idx="256">
                  <c:v>-4.8940999999999999</c:v>
                </c:pt>
                <c:pt idx="257">
                  <c:v>-4.7384599999999999</c:v>
                </c:pt>
                <c:pt idx="258">
                  <c:v>-5.0216599999999998</c:v>
                </c:pt>
                <c:pt idx="259">
                  <c:v>-5.1427500000000004</c:v>
                </c:pt>
                <c:pt idx="260">
                  <c:v>-4.8763399999999999</c:v>
                </c:pt>
                <c:pt idx="261">
                  <c:v>-4.7966199999999999</c:v>
                </c:pt>
                <c:pt idx="262">
                  <c:v>-5.0355100000000004</c:v>
                </c:pt>
                <c:pt idx="263">
                  <c:v>-4.8177399999999997</c:v>
                </c:pt>
                <c:pt idx="264">
                  <c:v>-4.9308399999999999</c:v>
                </c:pt>
                <c:pt idx="265">
                  <c:v>-5.0962399999999999</c:v>
                </c:pt>
                <c:pt idx="266">
                  <c:v>-4.9653900000000002</c:v>
                </c:pt>
                <c:pt idx="267">
                  <c:v>-4.7296699999999996</c:v>
                </c:pt>
                <c:pt idx="268">
                  <c:v>-4.8044399999999996</c:v>
                </c:pt>
                <c:pt idx="269">
                  <c:v>-4.9020900000000003</c:v>
                </c:pt>
                <c:pt idx="270">
                  <c:v>-4.6638099999999998</c:v>
                </c:pt>
                <c:pt idx="271">
                  <c:v>-4.61578</c:v>
                </c:pt>
                <c:pt idx="272">
                  <c:v>-4.6903600000000001</c:v>
                </c:pt>
                <c:pt idx="273">
                  <c:v>-4.9066099999999997</c:v>
                </c:pt>
                <c:pt idx="274">
                  <c:v>-4.8198800000000004</c:v>
                </c:pt>
                <c:pt idx="275">
                  <c:v>-4.6081500000000002</c:v>
                </c:pt>
                <c:pt idx="276">
                  <c:v>-4.7704399999999998</c:v>
                </c:pt>
                <c:pt idx="277">
                  <c:v>-4.7954600000000003</c:v>
                </c:pt>
                <c:pt idx="278">
                  <c:v>-4.9700899999999999</c:v>
                </c:pt>
                <c:pt idx="279">
                  <c:v>-4.8690699999999998</c:v>
                </c:pt>
                <c:pt idx="280">
                  <c:v>-4.9272999999999998</c:v>
                </c:pt>
                <c:pt idx="281">
                  <c:v>-4.8849400000000003</c:v>
                </c:pt>
                <c:pt idx="282">
                  <c:v>-4.9323699999999997</c:v>
                </c:pt>
                <c:pt idx="283">
                  <c:v>-4.8317800000000002</c:v>
                </c:pt>
                <c:pt idx="284">
                  <c:v>-5.0057900000000002</c:v>
                </c:pt>
                <c:pt idx="285">
                  <c:v>-5.1226099999999999</c:v>
                </c:pt>
                <c:pt idx="286">
                  <c:v>-4.9192999999999998</c:v>
                </c:pt>
                <c:pt idx="287">
                  <c:v>-4.7103200000000003</c:v>
                </c:pt>
                <c:pt idx="288">
                  <c:v>-4.8474000000000004</c:v>
                </c:pt>
                <c:pt idx="289">
                  <c:v>-4.9823500000000003</c:v>
                </c:pt>
                <c:pt idx="290">
                  <c:v>-4.9676999999999998</c:v>
                </c:pt>
                <c:pt idx="291">
                  <c:v>-4.8249399999999998</c:v>
                </c:pt>
                <c:pt idx="292">
                  <c:v>-4.8382500000000004</c:v>
                </c:pt>
                <c:pt idx="293">
                  <c:v>-4.5594999999999999</c:v>
                </c:pt>
                <c:pt idx="294">
                  <c:v>-4.7317999999999998</c:v>
                </c:pt>
                <c:pt idx="295">
                  <c:v>-4.8195100000000002</c:v>
                </c:pt>
                <c:pt idx="296">
                  <c:v>-4.7936899999999998</c:v>
                </c:pt>
                <c:pt idx="297">
                  <c:v>-4.9089299999999998</c:v>
                </c:pt>
                <c:pt idx="298">
                  <c:v>-4.7889900000000001</c:v>
                </c:pt>
                <c:pt idx="299">
                  <c:v>-4.9294399999999996</c:v>
                </c:pt>
                <c:pt idx="300">
                  <c:v>-5.0392400000000004</c:v>
                </c:pt>
                <c:pt idx="301">
                  <c:v>-4.7492000000000001</c:v>
                </c:pt>
                <c:pt idx="302">
                  <c:v>-4.8070000000000004</c:v>
                </c:pt>
                <c:pt idx="303">
                  <c:v>-4.7243599999999999</c:v>
                </c:pt>
                <c:pt idx="304">
                  <c:v>-4.8480100000000004</c:v>
                </c:pt>
                <c:pt idx="305">
                  <c:v>-5.0833700000000004</c:v>
                </c:pt>
                <c:pt idx="306">
                  <c:v>-4.9585499999999998</c:v>
                </c:pt>
                <c:pt idx="307">
                  <c:v>-4.8503299999999996</c:v>
                </c:pt>
                <c:pt idx="308">
                  <c:v>-4.6821799999999998</c:v>
                </c:pt>
                <c:pt idx="309">
                  <c:v>-4.8085300000000002</c:v>
                </c:pt>
                <c:pt idx="310">
                  <c:v>-4.7831299999999999</c:v>
                </c:pt>
                <c:pt idx="311">
                  <c:v>-4.2171599999999998</c:v>
                </c:pt>
                <c:pt idx="312">
                  <c:v>-4.7878299999999996</c:v>
                </c:pt>
                <c:pt idx="313">
                  <c:v>-4.9095399999999998</c:v>
                </c:pt>
                <c:pt idx="314">
                  <c:v>-4.8923300000000003</c:v>
                </c:pt>
                <c:pt idx="315">
                  <c:v>-4.74566</c:v>
                </c:pt>
                <c:pt idx="316">
                  <c:v>-4.5370400000000002</c:v>
                </c:pt>
                <c:pt idx="317">
                  <c:v>-4.8882399999999997</c:v>
                </c:pt>
                <c:pt idx="318">
                  <c:v>-4.5042600000000004</c:v>
                </c:pt>
                <c:pt idx="319">
                  <c:v>-4.7228300000000001</c:v>
                </c:pt>
                <c:pt idx="320">
                  <c:v>-4.6066200000000004</c:v>
                </c:pt>
                <c:pt idx="321">
                  <c:v>-4.5700599999999998</c:v>
                </c:pt>
                <c:pt idx="322">
                  <c:v>-4.4146000000000001</c:v>
                </c:pt>
                <c:pt idx="323">
                  <c:v>-4.4587300000000001</c:v>
                </c:pt>
                <c:pt idx="324">
                  <c:v>-4.4097200000000001</c:v>
                </c:pt>
                <c:pt idx="325">
                  <c:v>-4.3683399999999999</c:v>
                </c:pt>
                <c:pt idx="326">
                  <c:v>-4.5782999999999996</c:v>
                </c:pt>
                <c:pt idx="327">
                  <c:v>-4.81304</c:v>
                </c:pt>
                <c:pt idx="328">
                  <c:v>-4.6403699999999999</c:v>
                </c:pt>
                <c:pt idx="329">
                  <c:v>-4.3845099999999997</c:v>
                </c:pt>
                <c:pt idx="330">
                  <c:v>-4.45092</c:v>
                </c:pt>
                <c:pt idx="331">
                  <c:v>-4.39642</c:v>
                </c:pt>
                <c:pt idx="332">
                  <c:v>-4.5261199999999997</c:v>
                </c:pt>
                <c:pt idx="333">
                  <c:v>-4.5792799999999998</c:v>
                </c:pt>
                <c:pt idx="334">
                  <c:v>-4.3583299999999996</c:v>
                </c:pt>
                <c:pt idx="335">
                  <c:v>-4.5171400000000004</c:v>
                </c:pt>
                <c:pt idx="336">
                  <c:v>-4.4860800000000003</c:v>
                </c:pt>
                <c:pt idx="337">
                  <c:v>-4.4298599999999997</c:v>
                </c:pt>
                <c:pt idx="338">
                  <c:v>-4.6454399999999998</c:v>
                </c:pt>
                <c:pt idx="339">
                  <c:v>-4.4097200000000001</c:v>
                </c:pt>
                <c:pt idx="340">
                  <c:v>-4.5270900000000003</c:v>
                </c:pt>
                <c:pt idx="341">
                  <c:v>-4.4575699999999996</c:v>
                </c:pt>
                <c:pt idx="342">
                  <c:v>-4.5933200000000003</c:v>
                </c:pt>
                <c:pt idx="343">
                  <c:v>-4.1847500000000002</c:v>
                </c:pt>
                <c:pt idx="344">
                  <c:v>-4.2609199999999996</c:v>
                </c:pt>
                <c:pt idx="345">
                  <c:v>-4.2531100000000004</c:v>
                </c:pt>
                <c:pt idx="346">
                  <c:v>-3.9723999999999999</c:v>
                </c:pt>
                <c:pt idx="347">
                  <c:v>-4.2302200000000001</c:v>
                </c:pt>
                <c:pt idx="348">
                  <c:v>-4.3270799999999996</c:v>
                </c:pt>
                <c:pt idx="349">
                  <c:v>-4.4943200000000001</c:v>
                </c:pt>
                <c:pt idx="350">
                  <c:v>-4.4198500000000003</c:v>
                </c:pt>
                <c:pt idx="351">
                  <c:v>-4.38415</c:v>
                </c:pt>
                <c:pt idx="352">
                  <c:v>-4.3384299999999998</c:v>
                </c:pt>
                <c:pt idx="353">
                  <c:v>-4.6097299999999999</c:v>
                </c:pt>
                <c:pt idx="354">
                  <c:v>-4.5780599999999998</c:v>
                </c:pt>
                <c:pt idx="355">
                  <c:v>-4.4940699999999998</c:v>
                </c:pt>
                <c:pt idx="356">
                  <c:v>-4.3999600000000001</c:v>
                </c:pt>
                <c:pt idx="357">
                  <c:v>-4.4222299999999999</c:v>
                </c:pt>
                <c:pt idx="358">
                  <c:v>-4.36205</c:v>
                </c:pt>
                <c:pt idx="359">
                  <c:v>-3.9938899999999999</c:v>
                </c:pt>
                <c:pt idx="360">
                  <c:v>-3.4880300000000002</c:v>
                </c:pt>
                <c:pt idx="361">
                  <c:v>-4.5341100000000001</c:v>
                </c:pt>
                <c:pt idx="362">
                  <c:v>-4.5931300000000004</c:v>
                </c:pt>
                <c:pt idx="363">
                  <c:v>-4.4495800000000001</c:v>
                </c:pt>
                <c:pt idx="364">
                  <c:v>-4.2977800000000004</c:v>
                </c:pt>
                <c:pt idx="365">
                  <c:v>-4.1891999999999996</c:v>
                </c:pt>
                <c:pt idx="366">
                  <c:v>-4.7085499999999998</c:v>
                </c:pt>
                <c:pt idx="367">
                  <c:v>-4.25115</c:v>
                </c:pt>
                <c:pt idx="368">
                  <c:v>-4.4194899999999997</c:v>
                </c:pt>
                <c:pt idx="369">
                  <c:v>-4.3085300000000002</c:v>
                </c:pt>
                <c:pt idx="370">
                  <c:v>-4.3521000000000001</c:v>
                </c:pt>
                <c:pt idx="371">
                  <c:v>-4.1354899999999999</c:v>
                </c:pt>
                <c:pt idx="372">
                  <c:v>-3.99682</c:v>
                </c:pt>
                <c:pt idx="373">
                  <c:v>-4.5380200000000004</c:v>
                </c:pt>
                <c:pt idx="374">
                  <c:v>-4.5396000000000001</c:v>
                </c:pt>
                <c:pt idx="375">
                  <c:v>-4.2747700000000002</c:v>
                </c:pt>
                <c:pt idx="376">
                  <c:v>-5.2145900000000003</c:v>
                </c:pt>
                <c:pt idx="377">
                  <c:v>-5.87005</c:v>
                </c:pt>
                <c:pt idx="378">
                  <c:v>-5.8778600000000001</c:v>
                </c:pt>
                <c:pt idx="379">
                  <c:v>-1.5798300000000001</c:v>
                </c:pt>
                <c:pt idx="380">
                  <c:v>-3.75719</c:v>
                </c:pt>
                <c:pt idx="381">
                  <c:v>-3.9178999999999999</c:v>
                </c:pt>
                <c:pt idx="382">
                  <c:v>-4.0962399999999999</c:v>
                </c:pt>
                <c:pt idx="383">
                  <c:v>-4.4448800000000004</c:v>
                </c:pt>
                <c:pt idx="384">
                  <c:v>-4.2624399999999998</c:v>
                </c:pt>
                <c:pt idx="385">
                  <c:v>-4.1654</c:v>
                </c:pt>
                <c:pt idx="386">
                  <c:v>-4.1403699999999999</c:v>
                </c:pt>
                <c:pt idx="387">
                  <c:v>-3.5966100000000001</c:v>
                </c:pt>
                <c:pt idx="388">
                  <c:v>-4.3514900000000001</c:v>
                </c:pt>
                <c:pt idx="389">
                  <c:v>-4.5560200000000002</c:v>
                </c:pt>
                <c:pt idx="390">
                  <c:v>-5.1415300000000004</c:v>
                </c:pt>
                <c:pt idx="391">
                  <c:v>-5.4519000000000002</c:v>
                </c:pt>
                <c:pt idx="392">
                  <c:v>-4.0109199999999996</c:v>
                </c:pt>
                <c:pt idx="393">
                  <c:v>-4.1044200000000002</c:v>
                </c:pt>
                <c:pt idx="394">
                  <c:v>-4.1925600000000003</c:v>
                </c:pt>
                <c:pt idx="395">
                  <c:v>-3.9803999999999999</c:v>
                </c:pt>
                <c:pt idx="396">
                  <c:v>-4.1007600000000002</c:v>
                </c:pt>
                <c:pt idx="397">
                  <c:v>-4.4354800000000001</c:v>
                </c:pt>
                <c:pt idx="398">
                  <c:v>-4.3722500000000002</c:v>
                </c:pt>
                <c:pt idx="399">
                  <c:v>-4.1847500000000002</c:v>
                </c:pt>
                <c:pt idx="400">
                  <c:v>-4.05267</c:v>
                </c:pt>
                <c:pt idx="401">
                  <c:v>-4.17516</c:v>
                </c:pt>
                <c:pt idx="402">
                  <c:v>-4.27142</c:v>
                </c:pt>
                <c:pt idx="403">
                  <c:v>-4.1085700000000003</c:v>
                </c:pt>
                <c:pt idx="404">
                  <c:v>-4.5223899999999997</c:v>
                </c:pt>
                <c:pt idx="405">
                  <c:v>-4.4091100000000001</c:v>
                </c:pt>
                <c:pt idx="406">
                  <c:v>-4.5548599999999997</c:v>
                </c:pt>
                <c:pt idx="407">
                  <c:v>-4.54467</c:v>
                </c:pt>
                <c:pt idx="408">
                  <c:v>-4.4657499999999999</c:v>
                </c:pt>
                <c:pt idx="409">
                  <c:v>-4.7497499999999997</c:v>
                </c:pt>
                <c:pt idx="410">
                  <c:v>-4.5357000000000003</c:v>
                </c:pt>
                <c:pt idx="411">
                  <c:v>-4.0614499999999998</c:v>
                </c:pt>
                <c:pt idx="412">
                  <c:v>-4.3138399999999999</c:v>
                </c:pt>
                <c:pt idx="413">
                  <c:v>-4.4511000000000003</c:v>
                </c:pt>
                <c:pt idx="414">
                  <c:v>-4.4253499999999999</c:v>
                </c:pt>
                <c:pt idx="415">
                  <c:v>-4.4618500000000001</c:v>
                </c:pt>
                <c:pt idx="416">
                  <c:v>-4.3446600000000002</c:v>
                </c:pt>
                <c:pt idx="417">
                  <c:v>-4.2399800000000001</c:v>
                </c:pt>
                <c:pt idx="418">
                  <c:v>-4.09917</c:v>
                </c:pt>
                <c:pt idx="419">
                  <c:v>-4.0396000000000001</c:v>
                </c:pt>
                <c:pt idx="420">
                  <c:v>-4.2636000000000003</c:v>
                </c:pt>
                <c:pt idx="421">
                  <c:v>-4.2858799999999997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44-4D3C-832D-980CE7D4DF93}"/>
            </c:ext>
          </c:extLst>
        </c:ser>
        <c:ser>
          <c:idx val="1"/>
          <c:order val="1"/>
          <c:tx>
            <c:strRef>
              <c:f>LS!$C$1</c:f>
              <c:strCache>
                <c:ptCount val="1"/>
                <c:pt idx="0">
                  <c:v>Low-LS-500 nM_Y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LS!$A$2:$A$477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LS!$C$2:$C$477</c:f>
              <c:numCache>
                <c:formatCode>General</c:formatCode>
                <c:ptCount val="476"/>
                <c:pt idx="0">
                  <c:v>-0.49128300000000003</c:v>
                </c:pt>
                <c:pt idx="1">
                  <c:v>-0.30161700000000002</c:v>
                </c:pt>
                <c:pt idx="2">
                  <c:v>-0.134655</c:v>
                </c:pt>
                <c:pt idx="3">
                  <c:v>-0.178204</c:v>
                </c:pt>
                <c:pt idx="4">
                  <c:v>-0.24146699999999999</c:v>
                </c:pt>
                <c:pt idx="5">
                  <c:v>-0.16080900000000001</c:v>
                </c:pt>
                <c:pt idx="6">
                  <c:v>-0.22623799999999999</c:v>
                </c:pt>
                <c:pt idx="7">
                  <c:v>-5.3783400000000002E-2</c:v>
                </c:pt>
                <c:pt idx="8">
                  <c:v>-0.31608199999999997</c:v>
                </c:pt>
                <c:pt idx="9">
                  <c:v>-0.46317700000000001</c:v>
                </c:pt>
                <c:pt idx="10">
                  <c:v>-0.111401</c:v>
                </c:pt>
                <c:pt idx="11" formatCode="0.00E+00">
                  <c:v>5.9699999999999996E-3</c:v>
                </c:pt>
                <c:pt idx="12">
                  <c:v>-0.32624399999999998</c:v>
                </c:pt>
                <c:pt idx="13">
                  <c:v>-1.17912E-2</c:v>
                </c:pt>
                <c:pt idx="14">
                  <c:v>0.70265599999999995</c:v>
                </c:pt>
                <c:pt idx="15">
                  <c:v>-1.51942</c:v>
                </c:pt>
                <c:pt idx="16">
                  <c:v>-2.0602200000000002</c:v>
                </c:pt>
                <c:pt idx="17">
                  <c:v>-2.1272099999999998</c:v>
                </c:pt>
                <c:pt idx="18">
                  <c:v>-1.73112</c:v>
                </c:pt>
                <c:pt idx="19">
                  <c:v>-1.9842599999999999</c:v>
                </c:pt>
                <c:pt idx="20">
                  <c:v>-2.97898</c:v>
                </c:pt>
                <c:pt idx="21">
                  <c:v>1.8177099999999999</c:v>
                </c:pt>
                <c:pt idx="22">
                  <c:v>1.1563600000000001</c:v>
                </c:pt>
                <c:pt idx="23">
                  <c:v>0.66887300000000005</c:v>
                </c:pt>
                <c:pt idx="24">
                  <c:v>0.23119000000000001</c:v>
                </c:pt>
                <c:pt idx="25">
                  <c:v>0.44307299999999999</c:v>
                </c:pt>
                <c:pt idx="26">
                  <c:v>0.40697100000000003</c:v>
                </c:pt>
                <c:pt idx="27">
                  <c:v>0.36827500000000002</c:v>
                </c:pt>
                <c:pt idx="28">
                  <c:v>0.141346</c:v>
                </c:pt>
                <c:pt idx="29">
                  <c:v>0.27727099999999999</c:v>
                </c:pt>
                <c:pt idx="30">
                  <c:v>0.14854800000000001</c:v>
                </c:pt>
                <c:pt idx="31" formatCode="0.00E+00">
                  <c:v>-3.5820000000000001E-3</c:v>
                </c:pt>
                <c:pt idx="32">
                  <c:v>-5.3600299999999997E-2</c:v>
                </c:pt>
                <c:pt idx="33" formatCode="0.00E+00">
                  <c:v>5.2070600000000003E-3</c:v>
                </c:pt>
                <c:pt idx="34">
                  <c:v>0.15773400000000001</c:v>
                </c:pt>
                <c:pt idx="35">
                  <c:v>-0.11530700000000001</c:v>
                </c:pt>
                <c:pt idx="36">
                  <c:v>-4.5177500000000002E-2</c:v>
                </c:pt>
                <c:pt idx="37">
                  <c:v>7.5916300000000006E-2</c:v>
                </c:pt>
                <c:pt idx="38">
                  <c:v>-0.16453200000000001</c:v>
                </c:pt>
                <c:pt idx="39" formatCode="0.00E+00">
                  <c:v>-6.14548E-3</c:v>
                </c:pt>
                <c:pt idx="40">
                  <c:v>0.115345</c:v>
                </c:pt>
                <c:pt idx="41">
                  <c:v>-1.7833700000000001E-2</c:v>
                </c:pt>
                <c:pt idx="42">
                  <c:v>-0.14557999999999999</c:v>
                </c:pt>
                <c:pt idx="43">
                  <c:v>-1.6094199999999999E-2</c:v>
                </c:pt>
                <c:pt idx="44" formatCode="0.00E+00">
                  <c:v>-8.4648099999999997E-3</c:v>
                </c:pt>
                <c:pt idx="45">
                  <c:v>0.178425</c:v>
                </c:pt>
                <c:pt idx="46">
                  <c:v>0.14583199999999999</c:v>
                </c:pt>
                <c:pt idx="47">
                  <c:v>0.13606599999999999</c:v>
                </c:pt>
                <c:pt idx="48">
                  <c:v>-0.24735599999999999</c:v>
                </c:pt>
                <c:pt idx="49">
                  <c:v>-8.7963100000000002E-2</c:v>
                </c:pt>
                <c:pt idx="50">
                  <c:v>-0.110027</c:v>
                </c:pt>
                <c:pt idx="51">
                  <c:v>0.52745399999999998</c:v>
                </c:pt>
                <c:pt idx="52">
                  <c:v>0.735676</c:v>
                </c:pt>
                <c:pt idx="53">
                  <c:v>-2.75007</c:v>
                </c:pt>
                <c:pt idx="54">
                  <c:v>-16.712599999999998</c:v>
                </c:pt>
                <c:pt idx="55">
                  <c:v>-6.0369700000000002</c:v>
                </c:pt>
                <c:pt idx="56">
                  <c:v>2.7600899999999999</c:v>
                </c:pt>
                <c:pt idx="57">
                  <c:v>1.5497300000000001</c:v>
                </c:pt>
                <c:pt idx="58">
                  <c:v>0.12550700000000001</c:v>
                </c:pt>
                <c:pt idx="59">
                  <c:v>-0.290325</c:v>
                </c:pt>
                <c:pt idx="60">
                  <c:v>-0.652416</c:v>
                </c:pt>
                <c:pt idx="61">
                  <c:v>-0.93815199999999999</c:v>
                </c:pt>
                <c:pt idx="62">
                  <c:v>-1.30104</c:v>
                </c:pt>
                <c:pt idx="63">
                  <c:v>-1.7233099999999999</c:v>
                </c:pt>
                <c:pt idx="64">
                  <c:v>-1.9803299999999999</c:v>
                </c:pt>
                <c:pt idx="65">
                  <c:v>-2.41316</c:v>
                </c:pt>
                <c:pt idx="66">
                  <c:v>-2.2793700000000001</c:v>
                </c:pt>
                <c:pt idx="67">
                  <c:v>-2.50691</c:v>
                </c:pt>
                <c:pt idx="68">
                  <c:v>-2.7114099999999999</c:v>
                </c:pt>
                <c:pt idx="69">
                  <c:v>-3.0028199999999998</c:v>
                </c:pt>
                <c:pt idx="70">
                  <c:v>-3.0293700000000001</c:v>
                </c:pt>
                <c:pt idx="71">
                  <c:v>-3.11686</c:v>
                </c:pt>
                <c:pt idx="72">
                  <c:v>-3.3912800000000001</c:v>
                </c:pt>
                <c:pt idx="73">
                  <c:v>-3.7656999999999998</c:v>
                </c:pt>
                <c:pt idx="74">
                  <c:v>-3.7223299999999999</c:v>
                </c:pt>
                <c:pt idx="75">
                  <c:v>-3.9141300000000001</c:v>
                </c:pt>
                <c:pt idx="76">
                  <c:v>-4.0571099999999998</c:v>
                </c:pt>
                <c:pt idx="77">
                  <c:v>-4.1539700000000002</c:v>
                </c:pt>
                <c:pt idx="78">
                  <c:v>-4.3106200000000001</c:v>
                </c:pt>
                <c:pt idx="79">
                  <c:v>-4.5553400000000002</c:v>
                </c:pt>
                <c:pt idx="80">
                  <c:v>-4.6094499999999998</c:v>
                </c:pt>
                <c:pt idx="81">
                  <c:v>-4.7348400000000002</c:v>
                </c:pt>
                <c:pt idx="82">
                  <c:v>-4.8651200000000001</c:v>
                </c:pt>
                <c:pt idx="83">
                  <c:v>-4.87059</c:v>
                </c:pt>
                <c:pt idx="84">
                  <c:v>-4.8078700000000003</c:v>
                </c:pt>
                <c:pt idx="85">
                  <c:v>-5.0633699999999999</c:v>
                </c:pt>
                <c:pt idx="86">
                  <c:v>-5.1864100000000004</c:v>
                </c:pt>
                <c:pt idx="87">
                  <c:v>-5.3533999999999997</c:v>
                </c:pt>
                <c:pt idx="88">
                  <c:v>-5.6801599999999999</c:v>
                </c:pt>
                <c:pt idx="89">
                  <c:v>-5.74186</c:v>
                </c:pt>
                <c:pt idx="90">
                  <c:v>-5.5891200000000003</c:v>
                </c:pt>
                <c:pt idx="91">
                  <c:v>-5.5709600000000004</c:v>
                </c:pt>
                <c:pt idx="92">
                  <c:v>-5.8414700000000002</c:v>
                </c:pt>
                <c:pt idx="93">
                  <c:v>-6.1102400000000001</c:v>
                </c:pt>
                <c:pt idx="94">
                  <c:v>-6.0824999999999996</c:v>
                </c:pt>
                <c:pt idx="95">
                  <c:v>-6.1008399999999998</c:v>
                </c:pt>
                <c:pt idx="96">
                  <c:v>-6.1768299999999998</c:v>
                </c:pt>
                <c:pt idx="97">
                  <c:v>-6.5266200000000003</c:v>
                </c:pt>
                <c:pt idx="98">
                  <c:v>-6.6748799999999999</c:v>
                </c:pt>
                <c:pt idx="99">
                  <c:v>-6.7697900000000004</c:v>
                </c:pt>
                <c:pt idx="100">
                  <c:v>-6.7219699999999998</c:v>
                </c:pt>
                <c:pt idx="101">
                  <c:v>-6.96061</c:v>
                </c:pt>
                <c:pt idx="102">
                  <c:v>-7.1969399999999997</c:v>
                </c:pt>
                <c:pt idx="103">
                  <c:v>-6.9938200000000004</c:v>
                </c:pt>
                <c:pt idx="104">
                  <c:v>-6.6981299999999999</c:v>
                </c:pt>
                <c:pt idx="105">
                  <c:v>-6.9092500000000001</c:v>
                </c:pt>
                <c:pt idx="106">
                  <c:v>-7.1734999999999998</c:v>
                </c:pt>
                <c:pt idx="107">
                  <c:v>-7.27644</c:v>
                </c:pt>
                <c:pt idx="108">
                  <c:v>-7.22783</c:v>
                </c:pt>
                <c:pt idx="109">
                  <c:v>-7.0282099999999996</c:v>
                </c:pt>
                <c:pt idx="110">
                  <c:v>-6.8346400000000003</c:v>
                </c:pt>
                <c:pt idx="111">
                  <c:v>-6.9633599999999998</c:v>
                </c:pt>
                <c:pt idx="112">
                  <c:v>-7.4877700000000003</c:v>
                </c:pt>
                <c:pt idx="113">
                  <c:v>-7.4588700000000001</c:v>
                </c:pt>
                <c:pt idx="114">
                  <c:v>-7.5735000000000001</c:v>
                </c:pt>
                <c:pt idx="115">
                  <c:v>-7.7137599999999997</c:v>
                </c:pt>
                <c:pt idx="116">
                  <c:v>-7.4863999999999997</c:v>
                </c:pt>
                <c:pt idx="117">
                  <c:v>-7.6940099999999996</c:v>
                </c:pt>
                <c:pt idx="118">
                  <c:v>-7.8700099999999997</c:v>
                </c:pt>
                <c:pt idx="119">
                  <c:v>-8.0952000000000002</c:v>
                </c:pt>
                <c:pt idx="120">
                  <c:v>-7.5940399999999997</c:v>
                </c:pt>
                <c:pt idx="121">
                  <c:v>-7.7303300000000004</c:v>
                </c:pt>
                <c:pt idx="122">
                  <c:v>-7.9965599999999997</c:v>
                </c:pt>
                <c:pt idx="123">
                  <c:v>-8.0112100000000002</c:v>
                </c:pt>
                <c:pt idx="124">
                  <c:v>-8.0000699999999991</c:v>
                </c:pt>
                <c:pt idx="125">
                  <c:v>-8.2442100000000007</c:v>
                </c:pt>
                <c:pt idx="126">
                  <c:v>-7.9696199999999999</c:v>
                </c:pt>
                <c:pt idx="127">
                  <c:v>-8.3084799999999994</c:v>
                </c:pt>
                <c:pt idx="128">
                  <c:v>-8.0522299999999998</c:v>
                </c:pt>
                <c:pt idx="129">
                  <c:v>-8.0868000000000002</c:v>
                </c:pt>
                <c:pt idx="130">
                  <c:v>-7.9358000000000004</c:v>
                </c:pt>
                <c:pt idx="131">
                  <c:v>-8.1246799999999997</c:v>
                </c:pt>
                <c:pt idx="132">
                  <c:v>-8.4090699999999998</c:v>
                </c:pt>
                <c:pt idx="133">
                  <c:v>-8.4881700000000002</c:v>
                </c:pt>
                <c:pt idx="134">
                  <c:v>-8.6377699999999997</c:v>
                </c:pt>
                <c:pt idx="135">
                  <c:v>-8.69285</c:v>
                </c:pt>
                <c:pt idx="136">
                  <c:v>-8.6631599999999995</c:v>
                </c:pt>
                <c:pt idx="137">
                  <c:v>-8.6799400000000002</c:v>
                </c:pt>
                <c:pt idx="138">
                  <c:v>-8.5516199999999998</c:v>
                </c:pt>
                <c:pt idx="139">
                  <c:v>-8.8414699999999993</c:v>
                </c:pt>
                <c:pt idx="140">
                  <c:v>-8.7836700000000008</c:v>
                </c:pt>
                <c:pt idx="141">
                  <c:v>-8.9502699999999997</c:v>
                </c:pt>
                <c:pt idx="142">
                  <c:v>-8.6520200000000003</c:v>
                </c:pt>
                <c:pt idx="143">
                  <c:v>-8.7731100000000009</c:v>
                </c:pt>
                <c:pt idx="144">
                  <c:v>-8.6680399999999995</c:v>
                </c:pt>
                <c:pt idx="145">
                  <c:v>-8.9303399999999993</c:v>
                </c:pt>
                <c:pt idx="146">
                  <c:v>-9.1486900000000002</c:v>
                </c:pt>
                <c:pt idx="147">
                  <c:v>-9.1080699999999997</c:v>
                </c:pt>
                <c:pt idx="148">
                  <c:v>-9.2260600000000004</c:v>
                </c:pt>
                <c:pt idx="149">
                  <c:v>-9.0073100000000004</c:v>
                </c:pt>
                <c:pt idx="150">
                  <c:v>-9.0109999999999992</c:v>
                </c:pt>
                <c:pt idx="151">
                  <c:v>-9.0479199999999995</c:v>
                </c:pt>
                <c:pt idx="152">
                  <c:v>-8.9567099999999993</c:v>
                </c:pt>
                <c:pt idx="153">
                  <c:v>-9.2949900000000003</c:v>
                </c:pt>
                <c:pt idx="154">
                  <c:v>-9.1502800000000004</c:v>
                </c:pt>
                <c:pt idx="155">
                  <c:v>-9.3225200000000008</c:v>
                </c:pt>
                <c:pt idx="156">
                  <c:v>-9.0098400000000005</c:v>
                </c:pt>
                <c:pt idx="157">
                  <c:v>-9.2414699999999996</c:v>
                </c:pt>
                <c:pt idx="158">
                  <c:v>-9.1881500000000003</c:v>
                </c:pt>
                <c:pt idx="159">
                  <c:v>-9.2547700000000006</c:v>
                </c:pt>
                <c:pt idx="160">
                  <c:v>-9.1164699999999996</c:v>
                </c:pt>
                <c:pt idx="161">
                  <c:v>-9.5176499999999997</c:v>
                </c:pt>
                <c:pt idx="162">
                  <c:v>-9.1844599999999996</c:v>
                </c:pt>
                <c:pt idx="163">
                  <c:v>-9.2612100000000002</c:v>
                </c:pt>
                <c:pt idx="164">
                  <c:v>-9.5947999999999993</c:v>
                </c:pt>
                <c:pt idx="165">
                  <c:v>-9.4233200000000004</c:v>
                </c:pt>
                <c:pt idx="166">
                  <c:v>-9.8658900000000003</c:v>
                </c:pt>
                <c:pt idx="167">
                  <c:v>-9.8330800000000007</c:v>
                </c:pt>
                <c:pt idx="168">
                  <c:v>-9.8604199999999995</c:v>
                </c:pt>
                <c:pt idx="169">
                  <c:v>-9.9229199999999995</c:v>
                </c:pt>
                <c:pt idx="170">
                  <c:v>-9.88307</c:v>
                </c:pt>
                <c:pt idx="171">
                  <c:v>-10.3858</c:v>
                </c:pt>
                <c:pt idx="172">
                  <c:v>-11.085599999999999</c:v>
                </c:pt>
                <c:pt idx="173">
                  <c:v>-10.3612</c:v>
                </c:pt>
                <c:pt idx="174">
                  <c:v>-8.1934299999999993</c:v>
                </c:pt>
                <c:pt idx="175">
                  <c:v>-8.9848400000000002</c:v>
                </c:pt>
                <c:pt idx="176">
                  <c:v>-9.6035900000000005</c:v>
                </c:pt>
                <c:pt idx="177">
                  <c:v>-9.5203699999999998</c:v>
                </c:pt>
                <c:pt idx="178">
                  <c:v>-9.5549400000000002</c:v>
                </c:pt>
                <c:pt idx="179">
                  <c:v>-9.3350299999999997</c:v>
                </c:pt>
                <c:pt idx="180">
                  <c:v>-9.3274000000000008</c:v>
                </c:pt>
                <c:pt idx="181">
                  <c:v>-9.1362100000000002</c:v>
                </c:pt>
                <c:pt idx="182">
                  <c:v>-9.0215599999999991</c:v>
                </c:pt>
                <c:pt idx="183">
                  <c:v>-8.8580699999999997</c:v>
                </c:pt>
                <c:pt idx="184">
                  <c:v>-8.4364100000000004</c:v>
                </c:pt>
                <c:pt idx="185">
                  <c:v>-8.2881599999999995</c:v>
                </c:pt>
                <c:pt idx="186">
                  <c:v>-8.2387499999999996</c:v>
                </c:pt>
                <c:pt idx="187">
                  <c:v>-8.5207599999999992</c:v>
                </c:pt>
                <c:pt idx="188">
                  <c:v>-8.3582599999999996</c:v>
                </c:pt>
                <c:pt idx="189">
                  <c:v>-8.41648</c:v>
                </c:pt>
                <c:pt idx="190">
                  <c:v>-8.2026199999999996</c:v>
                </c:pt>
                <c:pt idx="191">
                  <c:v>-8.0834799999999998</c:v>
                </c:pt>
                <c:pt idx="192">
                  <c:v>-7.98658</c:v>
                </c:pt>
                <c:pt idx="193">
                  <c:v>-8.0059299999999993</c:v>
                </c:pt>
                <c:pt idx="194">
                  <c:v>-7.9416599999999997</c:v>
                </c:pt>
                <c:pt idx="195">
                  <c:v>-7.7756800000000004</c:v>
                </c:pt>
                <c:pt idx="196">
                  <c:v>-7.9785899999999996</c:v>
                </c:pt>
                <c:pt idx="197">
                  <c:v>-7.7953900000000003</c:v>
                </c:pt>
                <c:pt idx="198">
                  <c:v>-7.5885400000000001</c:v>
                </c:pt>
                <c:pt idx="199">
                  <c:v>-7.7379600000000002</c:v>
                </c:pt>
                <c:pt idx="200">
                  <c:v>-7.7408900000000003</c:v>
                </c:pt>
                <c:pt idx="201">
                  <c:v>-7.3188300000000002</c:v>
                </c:pt>
                <c:pt idx="202">
                  <c:v>-7.8008499999999996</c:v>
                </c:pt>
                <c:pt idx="203">
                  <c:v>-7.3170599999999997</c:v>
                </c:pt>
                <c:pt idx="204">
                  <c:v>-7.1961500000000003</c:v>
                </c:pt>
                <c:pt idx="205">
                  <c:v>-7.2428400000000002</c:v>
                </c:pt>
                <c:pt idx="206">
                  <c:v>-7.3522100000000004</c:v>
                </c:pt>
                <c:pt idx="207">
                  <c:v>-7.1496700000000004</c:v>
                </c:pt>
                <c:pt idx="208">
                  <c:v>-7.2621900000000004</c:v>
                </c:pt>
                <c:pt idx="209">
                  <c:v>-6.99186</c:v>
                </c:pt>
                <c:pt idx="210">
                  <c:v>-7.1373699999999998</c:v>
                </c:pt>
                <c:pt idx="211">
                  <c:v>-7.1447900000000004</c:v>
                </c:pt>
                <c:pt idx="212">
                  <c:v>-7.2223300000000004</c:v>
                </c:pt>
                <c:pt idx="213">
                  <c:v>-7.04948</c:v>
                </c:pt>
                <c:pt idx="214">
                  <c:v>-6.99031</c:v>
                </c:pt>
                <c:pt idx="215">
                  <c:v>-7.2194000000000003</c:v>
                </c:pt>
                <c:pt idx="216">
                  <c:v>-6.9879600000000002</c:v>
                </c:pt>
                <c:pt idx="217">
                  <c:v>-7.4233200000000004</c:v>
                </c:pt>
                <c:pt idx="218">
                  <c:v>-7.2016400000000003</c:v>
                </c:pt>
                <c:pt idx="219">
                  <c:v>-7.1916599999999997</c:v>
                </c:pt>
                <c:pt idx="220">
                  <c:v>-7.4729099999999997</c:v>
                </c:pt>
                <c:pt idx="221">
                  <c:v>-7.3563299999999998</c:v>
                </c:pt>
                <c:pt idx="222">
                  <c:v>-7.44658</c:v>
                </c:pt>
                <c:pt idx="223">
                  <c:v>-6.8869699999999998</c:v>
                </c:pt>
                <c:pt idx="224">
                  <c:v>-6.8461699999999999</c:v>
                </c:pt>
                <c:pt idx="225">
                  <c:v>-6.9002800000000004</c:v>
                </c:pt>
                <c:pt idx="226">
                  <c:v>-6.4397099999999998</c:v>
                </c:pt>
                <c:pt idx="227">
                  <c:v>-6.5334599999999998</c:v>
                </c:pt>
                <c:pt idx="228">
                  <c:v>-6.4364100000000004</c:v>
                </c:pt>
                <c:pt idx="229">
                  <c:v>-6.2647199999999996</c:v>
                </c:pt>
                <c:pt idx="230">
                  <c:v>-6.6123799999999999</c:v>
                </c:pt>
                <c:pt idx="231">
                  <c:v>-6.4045500000000004</c:v>
                </c:pt>
                <c:pt idx="232">
                  <c:v>-6.3574900000000003</c:v>
                </c:pt>
                <c:pt idx="233">
                  <c:v>-6.4276200000000001</c:v>
                </c:pt>
                <c:pt idx="234">
                  <c:v>-6.2141200000000003</c:v>
                </c:pt>
                <c:pt idx="235">
                  <c:v>-6.3338700000000001</c:v>
                </c:pt>
                <c:pt idx="236">
                  <c:v>-6.1924599999999996</c:v>
                </c:pt>
                <c:pt idx="237">
                  <c:v>-6.32606</c:v>
                </c:pt>
                <c:pt idx="238">
                  <c:v>-6.1967600000000003</c:v>
                </c:pt>
                <c:pt idx="239">
                  <c:v>-6.3055500000000002</c:v>
                </c:pt>
                <c:pt idx="240">
                  <c:v>-6.4022300000000003</c:v>
                </c:pt>
                <c:pt idx="241">
                  <c:v>-6.3149199999999999</c:v>
                </c:pt>
                <c:pt idx="242">
                  <c:v>-6.33894</c:v>
                </c:pt>
                <c:pt idx="243">
                  <c:v>-6.2321</c:v>
                </c:pt>
                <c:pt idx="244">
                  <c:v>-5.9994899999999998</c:v>
                </c:pt>
                <c:pt idx="245">
                  <c:v>-6.0844500000000004</c:v>
                </c:pt>
                <c:pt idx="246">
                  <c:v>-6.1010600000000004</c:v>
                </c:pt>
                <c:pt idx="247">
                  <c:v>-5.9957700000000003</c:v>
                </c:pt>
                <c:pt idx="248">
                  <c:v>-5.9260400000000004</c:v>
                </c:pt>
                <c:pt idx="249">
                  <c:v>-5.7934400000000004</c:v>
                </c:pt>
                <c:pt idx="250">
                  <c:v>-5.7082600000000001</c:v>
                </c:pt>
                <c:pt idx="251">
                  <c:v>-5.7166899999999998</c:v>
                </c:pt>
                <c:pt idx="252">
                  <c:v>-5.7875800000000002</c:v>
                </c:pt>
                <c:pt idx="253">
                  <c:v>-5.8174599999999996</c:v>
                </c:pt>
                <c:pt idx="254">
                  <c:v>-5.6754600000000002</c:v>
                </c:pt>
                <c:pt idx="255">
                  <c:v>-5.7846500000000001</c:v>
                </c:pt>
                <c:pt idx="256">
                  <c:v>-5.4391299999999996</c:v>
                </c:pt>
                <c:pt idx="257">
                  <c:v>-5.4996799999999997</c:v>
                </c:pt>
                <c:pt idx="258">
                  <c:v>-5.5869900000000001</c:v>
                </c:pt>
                <c:pt idx="259">
                  <c:v>-5.5701999999999998</c:v>
                </c:pt>
                <c:pt idx="260">
                  <c:v>-5.3737000000000004</c:v>
                </c:pt>
                <c:pt idx="261">
                  <c:v>-5.5286099999999996</c:v>
                </c:pt>
                <c:pt idx="262">
                  <c:v>-5.6516200000000003</c:v>
                </c:pt>
                <c:pt idx="263">
                  <c:v>-5.5897300000000003</c:v>
                </c:pt>
                <c:pt idx="264">
                  <c:v>-5.5168600000000003</c:v>
                </c:pt>
                <c:pt idx="265">
                  <c:v>-5.52684</c:v>
                </c:pt>
                <c:pt idx="266">
                  <c:v>-5.6606300000000003</c:v>
                </c:pt>
                <c:pt idx="267">
                  <c:v>-5.6182400000000001</c:v>
                </c:pt>
                <c:pt idx="268">
                  <c:v>-5.3901199999999996</c:v>
                </c:pt>
                <c:pt idx="269">
                  <c:v>-5.3361900000000002</c:v>
                </c:pt>
                <c:pt idx="270">
                  <c:v>-5.2992999999999997</c:v>
                </c:pt>
                <c:pt idx="271">
                  <c:v>-5.6764299999999999</c:v>
                </c:pt>
                <c:pt idx="272">
                  <c:v>-5.8051599999999999</c:v>
                </c:pt>
                <c:pt idx="273">
                  <c:v>-5.6397199999999996</c:v>
                </c:pt>
                <c:pt idx="274">
                  <c:v>-5.4742899999999999</c:v>
                </c:pt>
                <c:pt idx="275">
                  <c:v>-5.4506600000000001</c:v>
                </c:pt>
                <c:pt idx="276">
                  <c:v>-5.4139499999999998</c:v>
                </c:pt>
                <c:pt idx="277">
                  <c:v>-5.3033900000000003</c:v>
                </c:pt>
                <c:pt idx="278">
                  <c:v>-5.10398</c:v>
                </c:pt>
                <c:pt idx="279">
                  <c:v>-5.2363999999999997</c:v>
                </c:pt>
                <c:pt idx="280">
                  <c:v>-5.2559300000000002</c:v>
                </c:pt>
                <c:pt idx="281">
                  <c:v>-5.1161000000000003</c:v>
                </c:pt>
                <c:pt idx="282">
                  <c:v>-5.0920500000000004</c:v>
                </c:pt>
                <c:pt idx="283">
                  <c:v>-5.2492799999999997</c:v>
                </c:pt>
                <c:pt idx="284">
                  <c:v>-5.0649199999999999</c:v>
                </c:pt>
                <c:pt idx="285">
                  <c:v>-5.19658</c:v>
                </c:pt>
                <c:pt idx="286">
                  <c:v>-5.2114099999999999</c:v>
                </c:pt>
                <c:pt idx="287">
                  <c:v>-5.4430399999999999</c:v>
                </c:pt>
                <c:pt idx="288">
                  <c:v>-5.4190199999999997</c:v>
                </c:pt>
                <c:pt idx="289">
                  <c:v>-5.4387299999999996</c:v>
                </c:pt>
                <c:pt idx="290">
                  <c:v>-5.19285</c:v>
                </c:pt>
                <c:pt idx="291">
                  <c:v>-4.9213699999999996</c:v>
                </c:pt>
                <c:pt idx="292">
                  <c:v>-4.9994899999999998</c:v>
                </c:pt>
                <c:pt idx="293">
                  <c:v>-4.8098599999999996</c:v>
                </c:pt>
                <c:pt idx="294">
                  <c:v>-4.7330699999999997</c:v>
                </c:pt>
                <c:pt idx="295">
                  <c:v>-4.9481299999999999</c:v>
                </c:pt>
                <c:pt idx="296">
                  <c:v>-4.7522099999999998</c:v>
                </c:pt>
                <c:pt idx="297">
                  <c:v>-4.9074799999999996</c:v>
                </c:pt>
                <c:pt idx="298">
                  <c:v>-4.8713499999999996</c:v>
                </c:pt>
                <c:pt idx="299">
                  <c:v>-4.9112099999999996</c:v>
                </c:pt>
                <c:pt idx="300">
                  <c:v>-5.04033</c:v>
                </c:pt>
                <c:pt idx="301">
                  <c:v>-5.0293700000000001</c:v>
                </c:pt>
                <c:pt idx="302">
                  <c:v>-5.2127800000000004</c:v>
                </c:pt>
                <c:pt idx="303">
                  <c:v>-4.9664700000000002</c:v>
                </c:pt>
                <c:pt idx="304">
                  <c:v>-5.1356299999999999</c:v>
                </c:pt>
                <c:pt idx="305">
                  <c:v>-5.1235200000000001</c:v>
                </c:pt>
                <c:pt idx="306">
                  <c:v>-4.7414699999999996</c:v>
                </c:pt>
                <c:pt idx="307">
                  <c:v>-4.8637499999999996</c:v>
                </c:pt>
                <c:pt idx="308">
                  <c:v>-4.9959800000000003</c:v>
                </c:pt>
                <c:pt idx="309">
                  <c:v>-4.9733099999999997</c:v>
                </c:pt>
                <c:pt idx="310">
                  <c:v>-5.0373999999999999</c:v>
                </c:pt>
                <c:pt idx="311">
                  <c:v>-4.6672500000000001</c:v>
                </c:pt>
                <c:pt idx="312">
                  <c:v>-4.6482999999999999</c:v>
                </c:pt>
                <c:pt idx="313">
                  <c:v>-4.5336699999999999</c:v>
                </c:pt>
                <c:pt idx="314">
                  <c:v>-4.6742999999999997</c:v>
                </c:pt>
                <c:pt idx="315">
                  <c:v>-4.5719399999999997</c:v>
                </c:pt>
                <c:pt idx="316">
                  <c:v>-4.6674600000000002</c:v>
                </c:pt>
                <c:pt idx="317">
                  <c:v>-4.5621799999999997</c:v>
                </c:pt>
                <c:pt idx="318">
                  <c:v>-4.6945899999999998</c:v>
                </c:pt>
                <c:pt idx="319">
                  <c:v>-4.8696099999999998</c:v>
                </c:pt>
                <c:pt idx="320">
                  <c:v>-4.6229399999999998</c:v>
                </c:pt>
                <c:pt idx="321">
                  <c:v>-4.8317100000000002</c:v>
                </c:pt>
                <c:pt idx="322">
                  <c:v>-4.8344500000000004</c:v>
                </c:pt>
                <c:pt idx="323">
                  <c:v>-4.6717599999999999</c:v>
                </c:pt>
                <c:pt idx="324">
                  <c:v>-4.6610199999999997</c:v>
                </c:pt>
                <c:pt idx="325">
                  <c:v>-4.6619999999999999</c:v>
                </c:pt>
                <c:pt idx="326">
                  <c:v>-4.5850299999999997</c:v>
                </c:pt>
                <c:pt idx="327">
                  <c:v>-4.6869899999999998</c:v>
                </c:pt>
                <c:pt idx="328">
                  <c:v>-4.7150999999999996</c:v>
                </c:pt>
                <c:pt idx="329">
                  <c:v>-4.6571199999999999</c:v>
                </c:pt>
                <c:pt idx="330">
                  <c:v>-4.6469500000000004</c:v>
                </c:pt>
                <c:pt idx="331">
                  <c:v>-4.4879600000000002</c:v>
                </c:pt>
                <c:pt idx="332">
                  <c:v>-4.2875800000000002</c:v>
                </c:pt>
                <c:pt idx="333">
                  <c:v>-4.7030099999999999</c:v>
                </c:pt>
                <c:pt idx="334">
                  <c:v>-4.70106</c:v>
                </c:pt>
                <c:pt idx="335">
                  <c:v>-4.6367900000000004</c:v>
                </c:pt>
                <c:pt idx="336">
                  <c:v>-4.8623799999999999</c:v>
                </c:pt>
                <c:pt idx="337">
                  <c:v>-4.6869899999999998</c:v>
                </c:pt>
                <c:pt idx="338">
                  <c:v>-4.71061</c:v>
                </c:pt>
                <c:pt idx="339">
                  <c:v>-4.9151100000000003</c:v>
                </c:pt>
                <c:pt idx="340">
                  <c:v>-4.7709799999999998</c:v>
                </c:pt>
                <c:pt idx="341">
                  <c:v>-4.8891400000000003</c:v>
                </c:pt>
                <c:pt idx="342">
                  <c:v>-4.7453700000000003</c:v>
                </c:pt>
                <c:pt idx="343">
                  <c:v>-4.6736899999999997</c:v>
                </c:pt>
                <c:pt idx="344">
                  <c:v>-4.7411000000000003</c:v>
                </c:pt>
                <c:pt idx="345">
                  <c:v>-5.0282099999999996</c:v>
                </c:pt>
                <c:pt idx="346">
                  <c:v>-4.9215499999999999</c:v>
                </c:pt>
                <c:pt idx="347">
                  <c:v>-4.8418700000000001</c:v>
                </c:pt>
                <c:pt idx="348">
                  <c:v>-4.8647299999999998</c:v>
                </c:pt>
                <c:pt idx="349">
                  <c:v>-4.6907199999999998</c:v>
                </c:pt>
                <c:pt idx="350">
                  <c:v>-4.7883399999999998</c:v>
                </c:pt>
                <c:pt idx="351">
                  <c:v>-5.0551599999999999</c:v>
                </c:pt>
                <c:pt idx="352">
                  <c:v>-4.7420499999999999</c:v>
                </c:pt>
                <c:pt idx="353">
                  <c:v>-4.6293800000000003</c:v>
                </c:pt>
                <c:pt idx="354">
                  <c:v>-4.5252800000000004</c:v>
                </c:pt>
                <c:pt idx="355">
                  <c:v>-4.5651099999999998</c:v>
                </c:pt>
                <c:pt idx="356">
                  <c:v>-4.7125700000000004</c:v>
                </c:pt>
                <c:pt idx="357">
                  <c:v>-4.6860200000000001</c:v>
                </c:pt>
                <c:pt idx="358">
                  <c:v>-4.9859999999999998</c:v>
                </c:pt>
                <c:pt idx="359">
                  <c:v>-4.88795</c:v>
                </c:pt>
                <c:pt idx="360">
                  <c:v>-5.16005</c:v>
                </c:pt>
                <c:pt idx="361">
                  <c:v>-4.9756600000000004</c:v>
                </c:pt>
                <c:pt idx="362">
                  <c:v>-4.6131700000000002</c:v>
                </c:pt>
                <c:pt idx="363">
                  <c:v>-4.63523</c:v>
                </c:pt>
                <c:pt idx="364">
                  <c:v>-4.8504800000000001</c:v>
                </c:pt>
                <c:pt idx="365">
                  <c:v>-4.5311399999999997</c:v>
                </c:pt>
                <c:pt idx="366">
                  <c:v>-4.47898</c:v>
                </c:pt>
                <c:pt idx="367">
                  <c:v>-4.6135400000000004</c:v>
                </c:pt>
                <c:pt idx="368">
                  <c:v>-4.6272099999999998</c:v>
                </c:pt>
                <c:pt idx="369">
                  <c:v>-4.6135400000000004</c:v>
                </c:pt>
                <c:pt idx="370">
                  <c:v>-4.6197900000000001</c:v>
                </c:pt>
                <c:pt idx="371">
                  <c:v>-4.5148999999999999</c:v>
                </c:pt>
                <c:pt idx="372">
                  <c:v>-4.56297</c:v>
                </c:pt>
                <c:pt idx="373">
                  <c:v>-4.5680399999999999</c:v>
                </c:pt>
                <c:pt idx="374">
                  <c:v>-4.4178300000000004</c:v>
                </c:pt>
                <c:pt idx="375">
                  <c:v>-4.5100199999999999</c:v>
                </c:pt>
                <c:pt idx="376">
                  <c:v>-4.5098399999999996</c:v>
                </c:pt>
                <c:pt idx="377">
                  <c:v>-3.9322900000000001</c:v>
                </c:pt>
                <c:pt idx="378">
                  <c:v>-4.9705899999999996</c:v>
                </c:pt>
                <c:pt idx="379">
                  <c:v>-5.4203900000000003</c:v>
                </c:pt>
                <c:pt idx="380">
                  <c:v>-5.9449899999999998</c:v>
                </c:pt>
                <c:pt idx="381">
                  <c:v>-2.52311</c:v>
                </c:pt>
                <c:pt idx="382">
                  <c:v>-3.3305500000000001</c:v>
                </c:pt>
                <c:pt idx="383">
                  <c:v>-4.37019</c:v>
                </c:pt>
                <c:pt idx="384">
                  <c:v>-4.2037800000000001</c:v>
                </c:pt>
                <c:pt idx="385">
                  <c:v>-4.5227199999999996</c:v>
                </c:pt>
                <c:pt idx="386">
                  <c:v>-4.3908800000000001</c:v>
                </c:pt>
                <c:pt idx="387">
                  <c:v>-4.0002899999999997</c:v>
                </c:pt>
                <c:pt idx="388">
                  <c:v>-4.2174500000000004</c:v>
                </c:pt>
                <c:pt idx="389">
                  <c:v>-3.7840699999999998</c:v>
                </c:pt>
                <c:pt idx="390">
                  <c:v>-3.13795</c:v>
                </c:pt>
                <c:pt idx="391">
                  <c:v>-4.2573100000000004</c:v>
                </c:pt>
                <c:pt idx="392">
                  <c:v>-4.3863899999999996</c:v>
                </c:pt>
                <c:pt idx="393">
                  <c:v>-5.2223300000000004</c:v>
                </c:pt>
                <c:pt idx="394">
                  <c:v>-3.6832699999999998</c:v>
                </c:pt>
                <c:pt idx="395">
                  <c:v>-4.0112100000000002</c:v>
                </c:pt>
                <c:pt idx="396">
                  <c:v>-4.0283899999999999</c:v>
                </c:pt>
                <c:pt idx="397">
                  <c:v>-4.1289800000000003</c:v>
                </c:pt>
                <c:pt idx="398">
                  <c:v>-3.9297599999999999</c:v>
                </c:pt>
                <c:pt idx="399">
                  <c:v>-4.0695899999999998</c:v>
                </c:pt>
                <c:pt idx="400">
                  <c:v>-4.2613899999999996</c:v>
                </c:pt>
                <c:pt idx="401">
                  <c:v>-4.0940399999999997</c:v>
                </c:pt>
                <c:pt idx="402">
                  <c:v>-4.1776200000000001</c:v>
                </c:pt>
                <c:pt idx="403">
                  <c:v>-4.3242900000000004</c:v>
                </c:pt>
                <c:pt idx="404">
                  <c:v>-4.3102200000000002</c:v>
                </c:pt>
                <c:pt idx="405">
                  <c:v>-4.1282199999999998</c:v>
                </c:pt>
                <c:pt idx="406">
                  <c:v>-4.1482999999999999</c:v>
                </c:pt>
                <c:pt idx="407">
                  <c:v>-4.0672699999999997</c:v>
                </c:pt>
                <c:pt idx="408">
                  <c:v>-3.9713599999999998</c:v>
                </c:pt>
                <c:pt idx="409">
                  <c:v>-3.8391199999999999</c:v>
                </c:pt>
                <c:pt idx="410">
                  <c:v>-4.0147199999999996</c:v>
                </c:pt>
                <c:pt idx="411">
                  <c:v>-3.7324899999999999</c:v>
                </c:pt>
                <c:pt idx="412">
                  <c:v>-3.88408</c:v>
                </c:pt>
                <c:pt idx="413">
                  <c:v>-4.0160900000000002</c:v>
                </c:pt>
                <c:pt idx="414">
                  <c:v>-4.2539800000000003</c:v>
                </c:pt>
                <c:pt idx="415">
                  <c:v>-4.3836500000000003</c:v>
                </c:pt>
                <c:pt idx="416">
                  <c:v>-4.1539700000000002</c:v>
                </c:pt>
                <c:pt idx="417">
                  <c:v>-4.1284000000000001</c:v>
                </c:pt>
                <c:pt idx="418">
                  <c:v>-3.9844499999999998</c:v>
                </c:pt>
                <c:pt idx="419">
                  <c:v>-4.0500600000000002</c:v>
                </c:pt>
                <c:pt idx="420">
                  <c:v>-3.7772299999999999</c:v>
                </c:pt>
                <c:pt idx="421">
                  <c:v>-3.9313199999999999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44-4D3C-832D-980CE7D4DF93}"/>
            </c:ext>
          </c:extLst>
        </c:ser>
        <c:ser>
          <c:idx val="2"/>
          <c:order val="2"/>
          <c:tx>
            <c:strRef>
              <c:f>LS!$D$1</c:f>
              <c:strCache>
                <c:ptCount val="1"/>
                <c:pt idx="0">
                  <c:v>Low-LS-1000nM_Y</c:v>
                </c:pt>
              </c:strCache>
            </c:strRef>
          </c:tx>
          <c:spPr>
            <a:ln w="19050" cap="rnd">
              <a:solidFill>
                <a:schemeClr val="accent5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LS!$D$2:$D$477</c:f>
              <c:numCache>
                <c:formatCode>General</c:formatCode>
                <c:ptCount val="476"/>
                <c:pt idx="0">
                  <c:v>9.5230099999999998E-2</c:v>
                </c:pt>
                <c:pt idx="1">
                  <c:v>0.437637</c:v>
                </c:pt>
                <c:pt idx="2">
                  <c:v>0.59584000000000004</c:v>
                </c:pt>
                <c:pt idx="3">
                  <c:v>0.61692800000000003</c:v>
                </c:pt>
                <c:pt idx="4">
                  <c:v>0.16886899999999999</c:v>
                </c:pt>
                <c:pt idx="5">
                  <c:v>0.115158</c:v>
                </c:pt>
                <c:pt idx="6">
                  <c:v>0.10423300000000001</c:v>
                </c:pt>
                <c:pt idx="7" formatCode="0.00E+00">
                  <c:v>1.4801E-3</c:v>
                </c:pt>
                <c:pt idx="8">
                  <c:v>0.15870699999999999</c:v>
                </c:pt>
                <c:pt idx="9" formatCode="0.00E+00">
                  <c:v>-3.1890899999999999E-3</c:v>
                </c:pt>
                <c:pt idx="10">
                  <c:v>-3.7948599999999999E-2</c:v>
                </c:pt>
                <c:pt idx="11">
                  <c:v>0.21165500000000001</c:v>
                </c:pt>
                <c:pt idx="12">
                  <c:v>0.247391</c:v>
                </c:pt>
                <c:pt idx="13">
                  <c:v>-1.3029900000000001</c:v>
                </c:pt>
                <c:pt idx="14">
                  <c:v>-3.0801500000000002</c:v>
                </c:pt>
                <c:pt idx="15">
                  <c:v>-3.0610200000000001</c:v>
                </c:pt>
                <c:pt idx="16">
                  <c:v>-3.2067100000000002</c:v>
                </c:pt>
                <c:pt idx="17">
                  <c:v>-3.0981299999999998</c:v>
                </c:pt>
                <c:pt idx="18">
                  <c:v>-4.13835</c:v>
                </c:pt>
                <c:pt idx="19">
                  <c:v>0.28410299999999999</c:v>
                </c:pt>
                <c:pt idx="20">
                  <c:v>0.52082799999999996</c:v>
                </c:pt>
                <c:pt idx="21">
                  <c:v>0.38996900000000001</c:v>
                </c:pt>
                <c:pt idx="22">
                  <c:v>0.18196100000000001</c:v>
                </c:pt>
                <c:pt idx="23">
                  <c:v>6.3797000000000006E-2</c:v>
                </c:pt>
                <c:pt idx="24">
                  <c:v>0.18019099999999999</c:v>
                </c:pt>
                <c:pt idx="25">
                  <c:v>0.33000200000000002</c:v>
                </c:pt>
                <c:pt idx="26">
                  <c:v>6.9259600000000004E-2</c:v>
                </c:pt>
                <c:pt idx="27">
                  <c:v>6.8099999999999994E-2</c:v>
                </c:pt>
                <c:pt idx="28">
                  <c:v>0.26203900000000002</c:v>
                </c:pt>
                <c:pt idx="29">
                  <c:v>0.28019699999999997</c:v>
                </c:pt>
                <c:pt idx="30">
                  <c:v>1.8478399999999999E-2</c:v>
                </c:pt>
                <c:pt idx="31">
                  <c:v>0.34504699999999999</c:v>
                </c:pt>
                <c:pt idx="32">
                  <c:v>3.2547E-2</c:v>
                </c:pt>
                <c:pt idx="33">
                  <c:v>0.19798299999999999</c:v>
                </c:pt>
                <c:pt idx="34">
                  <c:v>0.224747</c:v>
                </c:pt>
                <c:pt idx="35">
                  <c:v>1.9058200000000001E-2</c:v>
                </c:pt>
                <c:pt idx="36">
                  <c:v>2.9800400000000001E-2</c:v>
                </c:pt>
                <c:pt idx="37">
                  <c:v>-0.12583900000000001</c:v>
                </c:pt>
                <c:pt idx="38">
                  <c:v>2.3544300000000001E-2</c:v>
                </c:pt>
                <c:pt idx="39">
                  <c:v>-5.04608E-2</c:v>
                </c:pt>
                <c:pt idx="40">
                  <c:v>3.1967200000000001E-2</c:v>
                </c:pt>
                <c:pt idx="41">
                  <c:v>-0.15281700000000001</c:v>
                </c:pt>
                <c:pt idx="42">
                  <c:v>-4.3808E-2</c:v>
                </c:pt>
                <c:pt idx="43">
                  <c:v>-0.31218000000000001</c:v>
                </c:pt>
                <c:pt idx="44">
                  <c:v>1.65253E-2</c:v>
                </c:pt>
                <c:pt idx="45">
                  <c:v>0.33235199999999998</c:v>
                </c:pt>
                <c:pt idx="46">
                  <c:v>-2.03705E-2</c:v>
                </c:pt>
                <c:pt idx="47" formatCode="0.00E+00">
                  <c:v>3.0670200000000002E-3</c:v>
                </c:pt>
                <c:pt idx="48">
                  <c:v>0.13117999999999999</c:v>
                </c:pt>
                <c:pt idx="49">
                  <c:v>0.59504699999999999</c:v>
                </c:pt>
                <c:pt idx="50">
                  <c:v>0.64329499999999995</c:v>
                </c:pt>
                <c:pt idx="51">
                  <c:v>-7.0205699999999996E-2</c:v>
                </c:pt>
                <c:pt idx="52">
                  <c:v>-6.2986899999999997</c:v>
                </c:pt>
                <c:pt idx="53">
                  <c:v>-15.844799999999999</c:v>
                </c:pt>
                <c:pt idx="54">
                  <c:v>-4.0291600000000001</c:v>
                </c:pt>
                <c:pt idx="55">
                  <c:v>-0.34129300000000001</c:v>
                </c:pt>
                <c:pt idx="56">
                  <c:v>-3.77655E-2</c:v>
                </c:pt>
                <c:pt idx="57">
                  <c:v>-0.29246499999999997</c:v>
                </c:pt>
                <c:pt idx="58">
                  <c:v>-1.0713699999999999</c:v>
                </c:pt>
                <c:pt idx="59">
                  <c:v>-1.4344300000000001</c:v>
                </c:pt>
                <c:pt idx="60">
                  <c:v>-2.2365900000000001</c:v>
                </c:pt>
                <c:pt idx="61">
                  <c:v>-2.5906799999999999</c:v>
                </c:pt>
                <c:pt idx="62">
                  <c:v>-2.8051599999999999</c:v>
                </c:pt>
                <c:pt idx="63">
                  <c:v>-3.2776000000000001</c:v>
                </c:pt>
                <c:pt idx="64">
                  <c:v>-3.6836700000000002</c:v>
                </c:pt>
                <c:pt idx="65">
                  <c:v>-3.68581</c:v>
                </c:pt>
                <c:pt idx="66">
                  <c:v>-4.2006399999999999</c:v>
                </c:pt>
                <c:pt idx="67">
                  <c:v>-4.3904899999999998</c:v>
                </c:pt>
                <c:pt idx="68">
                  <c:v>-4.2969499999999998</c:v>
                </c:pt>
                <c:pt idx="69">
                  <c:v>-4.7199900000000001</c:v>
                </c:pt>
                <c:pt idx="70">
                  <c:v>-5.0520199999999997</c:v>
                </c:pt>
                <c:pt idx="71">
                  <c:v>-5.03444</c:v>
                </c:pt>
                <c:pt idx="72">
                  <c:v>-5.5270200000000003</c:v>
                </c:pt>
                <c:pt idx="73">
                  <c:v>-5.68269</c:v>
                </c:pt>
                <c:pt idx="74">
                  <c:v>-5.8321100000000001</c:v>
                </c:pt>
                <c:pt idx="75">
                  <c:v>-6.0092600000000003</c:v>
                </c:pt>
                <c:pt idx="76">
                  <c:v>-6.2922500000000001</c:v>
                </c:pt>
                <c:pt idx="77">
                  <c:v>-6.4621700000000004</c:v>
                </c:pt>
                <c:pt idx="78">
                  <c:v>-6.6178400000000002</c:v>
                </c:pt>
                <c:pt idx="79">
                  <c:v>-7.1002700000000001</c:v>
                </c:pt>
                <c:pt idx="80">
                  <c:v>-6.9395300000000004</c:v>
                </c:pt>
                <c:pt idx="81">
                  <c:v>-7.4553399999999996</c:v>
                </c:pt>
                <c:pt idx="82">
                  <c:v>-7.2356100000000003</c:v>
                </c:pt>
                <c:pt idx="83">
                  <c:v>-7.5850400000000002</c:v>
                </c:pt>
                <c:pt idx="84">
                  <c:v>-7.8539599999999998</c:v>
                </c:pt>
                <c:pt idx="85">
                  <c:v>-7.9707800000000004</c:v>
                </c:pt>
                <c:pt idx="86">
                  <c:v>-8.1106099999999994</c:v>
                </c:pt>
                <c:pt idx="87">
                  <c:v>-7.9967499999999996</c:v>
                </c:pt>
                <c:pt idx="88">
                  <c:v>-8.1778099999999991</c:v>
                </c:pt>
                <c:pt idx="89">
                  <c:v>-8.3321100000000001</c:v>
                </c:pt>
                <c:pt idx="90">
                  <c:v>-8.3440100000000008</c:v>
                </c:pt>
                <c:pt idx="91">
                  <c:v>-8.4621700000000004</c:v>
                </c:pt>
                <c:pt idx="92">
                  <c:v>-8.2651199999999996</c:v>
                </c:pt>
                <c:pt idx="93">
                  <c:v>-8.7061299999999999</c:v>
                </c:pt>
                <c:pt idx="94">
                  <c:v>-8.9781999999999993</c:v>
                </c:pt>
                <c:pt idx="95">
                  <c:v>-8.87331</c:v>
                </c:pt>
                <c:pt idx="96">
                  <c:v>-8.9752700000000001</c:v>
                </c:pt>
                <c:pt idx="97">
                  <c:v>-8.9010499999999997</c:v>
                </c:pt>
                <c:pt idx="98">
                  <c:v>-9.2084799999999998</c:v>
                </c:pt>
                <c:pt idx="99">
                  <c:v>-9.0729199999999999</c:v>
                </c:pt>
                <c:pt idx="100">
                  <c:v>-9.41432</c:v>
                </c:pt>
                <c:pt idx="101">
                  <c:v>-9.2477300000000007</c:v>
                </c:pt>
                <c:pt idx="102">
                  <c:v>-9.1875800000000005</c:v>
                </c:pt>
                <c:pt idx="103">
                  <c:v>-9.2459900000000008</c:v>
                </c:pt>
                <c:pt idx="104">
                  <c:v>-9.7569099999999995</c:v>
                </c:pt>
                <c:pt idx="105">
                  <c:v>-9.7719299999999993</c:v>
                </c:pt>
                <c:pt idx="106">
                  <c:v>-9.6338699999999999</c:v>
                </c:pt>
                <c:pt idx="107">
                  <c:v>-9.6715499999999999</c:v>
                </c:pt>
                <c:pt idx="108">
                  <c:v>-9.5737199999999998</c:v>
                </c:pt>
                <c:pt idx="109">
                  <c:v>-9.9303399999999993</c:v>
                </c:pt>
                <c:pt idx="110">
                  <c:v>-10.0764</c:v>
                </c:pt>
                <c:pt idx="111">
                  <c:v>-10.3294</c:v>
                </c:pt>
                <c:pt idx="112">
                  <c:v>-10.361800000000001</c:v>
                </c:pt>
                <c:pt idx="113">
                  <c:v>-10.4178</c:v>
                </c:pt>
                <c:pt idx="114">
                  <c:v>-10.603199999999999</c:v>
                </c:pt>
                <c:pt idx="115">
                  <c:v>-10.7967</c:v>
                </c:pt>
                <c:pt idx="116">
                  <c:v>-10.889099999999999</c:v>
                </c:pt>
                <c:pt idx="117">
                  <c:v>-10.694800000000001</c:v>
                </c:pt>
                <c:pt idx="118">
                  <c:v>-10.957100000000001</c:v>
                </c:pt>
                <c:pt idx="119">
                  <c:v>-10.9237</c:v>
                </c:pt>
                <c:pt idx="120">
                  <c:v>-11.0221</c:v>
                </c:pt>
                <c:pt idx="121">
                  <c:v>-10.9788</c:v>
                </c:pt>
                <c:pt idx="122">
                  <c:v>-11.210800000000001</c:v>
                </c:pt>
                <c:pt idx="123">
                  <c:v>-10.9114</c:v>
                </c:pt>
                <c:pt idx="124">
                  <c:v>-11.194599999999999</c:v>
                </c:pt>
                <c:pt idx="125">
                  <c:v>-11.456899999999999</c:v>
                </c:pt>
                <c:pt idx="126">
                  <c:v>-11.495200000000001</c:v>
                </c:pt>
                <c:pt idx="127">
                  <c:v>-11.4786</c:v>
                </c:pt>
                <c:pt idx="128">
                  <c:v>-11.3895</c:v>
                </c:pt>
                <c:pt idx="129">
                  <c:v>-11.2265</c:v>
                </c:pt>
                <c:pt idx="130">
                  <c:v>-11.420400000000001</c:v>
                </c:pt>
                <c:pt idx="131">
                  <c:v>-11.5495</c:v>
                </c:pt>
                <c:pt idx="132">
                  <c:v>-11.9171</c:v>
                </c:pt>
                <c:pt idx="133">
                  <c:v>-11.773300000000001</c:v>
                </c:pt>
                <c:pt idx="134">
                  <c:v>-11.6907</c:v>
                </c:pt>
                <c:pt idx="135">
                  <c:v>-12.0784</c:v>
                </c:pt>
                <c:pt idx="136">
                  <c:v>-12.004799999999999</c:v>
                </c:pt>
                <c:pt idx="137">
                  <c:v>-11.863899999999999</c:v>
                </c:pt>
                <c:pt idx="138">
                  <c:v>-11.9214</c:v>
                </c:pt>
                <c:pt idx="139">
                  <c:v>-12.1821</c:v>
                </c:pt>
                <c:pt idx="140">
                  <c:v>-12.0571</c:v>
                </c:pt>
                <c:pt idx="141">
                  <c:v>-12.1046</c:v>
                </c:pt>
                <c:pt idx="142">
                  <c:v>-12.1126</c:v>
                </c:pt>
                <c:pt idx="143">
                  <c:v>-12.060600000000001</c:v>
                </c:pt>
                <c:pt idx="144">
                  <c:v>-12.084099999999999</c:v>
                </c:pt>
                <c:pt idx="145">
                  <c:v>-12.0913</c:v>
                </c:pt>
                <c:pt idx="146">
                  <c:v>-12.361800000000001</c:v>
                </c:pt>
                <c:pt idx="147">
                  <c:v>-12.345800000000001</c:v>
                </c:pt>
                <c:pt idx="148">
                  <c:v>-12.285399999999999</c:v>
                </c:pt>
                <c:pt idx="149">
                  <c:v>-12.3446</c:v>
                </c:pt>
                <c:pt idx="150">
                  <c:v>-12.521699999999999</c:v>
                </c:pt>
                <c:pt idx="151">
                  <c:v>-12.5753</c:v>
                </c:pt>
                <c:pt idx="152">
                  <c:v>-12.799099999999999</c:v>
                </c:pt>
                <c:pt idx="153">
                  <c:v>-12.4964</c:v>
                </c:pt>
                <c:pt idx="154">
                  <c:v>-12.71</c:v>
                </c:pt>
                <c:pt idx="155">
                  <c:v>-12.7059</c:v>
                </c:pt>
                <c:pt idx="156">
                  <c:v>-12.8157</c:v>
                </c:pt>
                <c:pt idx="157">
                  <c:v>-13.0192</c:v>
                </c:pt>
                <c:pt idx="158">
                  <c:v>-12.8614</c:v>
                </c:pt>
                <c:pt idx="159">
                  <c:v>-12.8782</c:v>
                </c:pt>
                <c:pt idx="160">
                  <c:v>-13.121700000000001</c:v>
                </c:pt>
                <c:pt idx="161">
                  <c:v>-13.3567</c:v>
                </c:pt>
                <c:pt idx="162">
                  <c:v>-13.447699999999999</c:v>
                </c:pt>
                <c:pt idx="163">
                  <c:v>-13.1999</c:v>
                </c:pt>
                <c:pt idx="164">
                  <c:v>-13.11</c:v>
                </c:pt>
                <c:pt idx="165">
                  <c:v>-13.345800000000001</c:v>
                </c:pt>
                <c:pt idx="166">
                  <c:v>-13.4438</c:v>
                </c:pt>
                <c:pt idx="167">
                  <c:v>-13.154</c:v>
                </c:pt>
                <c:pt idx="168">
                  <c:v>-13.289899999999999</c:v>
                </c:pt>
                <c:pt idx="169">
                  <c:v>-13.403</c:v>
                </c:pt>
                <c:pt idx="170">
                  <c:v>-14.726599999999999</c:v>
                </c:pt>
                <c:pt idx="171">
                  <c:v>-15.8973</c:v>
                </c:pt>
                <c:pt idx="172">
                  <c:v>-10.309200000000001</c:v>
                </c:pt>
                <c:pt idx="173">
                  <c:v>-12.1553</c:v>
                </c:pt>
                <c:pt idx="174">
                  <c:v>-12.8042</c:v>
                </c:pt>
                <c:pt idx="175">
                  <c:v>-13.263</c:v>
                </c:pt>
                <c:pt idx="176">
                  <c:v>-13.086399999999999</c:v>
                </c:pt>
                <c:pt idx="177">
                  <c:v>-12.8596</c:v>
                </c:pt>
                <c:pt idx="178">
                  <c:v>-12.7044</c:v>
                </c:pt>
                <c:pt idx="179">
                  <c:v>-12.438599999999999</c:v>
                </c:pt>
                <c:pt idx="180">
                  <c:v>-12.2081</c:v>
                </c:pt>
                <c:pt idx="181">
                  <c:v>-12.1798</c:v>
                </c:pt>
                <c:pt idx="182">
                  <c:v>-12.184200000000001</c:v>
                </c:pt>
                <c:pt idx="183">
                  <c:v>-12.1997</c:v>
                </c:pt>
                <c:pt idx="184">
                  <c:v>-12.0715</c:v>
                </c:pt>
                <c:pt idx="185">
                  <c:v>-11.8774</c:v>
                </c:pt>
                <c:pt idx="186">
                  <c:v>-11.902799999999999</c:v>
                </c:pt>
                <c:pt idx="187">
                  <c:v>-11.687200000000001</c:v>
                </c:pt>
                <c:pt idx="188">
                  <c:v>-11.679399999999999</c:v>
                </c:pt>
                <c:pt idx="189">
                  <c:v>-11.5632</c:v>
                </c:pt>
                <c:pt idx="190">
                  <c:v>-11.678599999999999</c:v>
                </c:pt>
                <c:pt idx="191">
                  <c:v>-11.9114</c:v>
                </c:pt>
                <c:pt idx="192">
                  <c:v>-11.817600000000001</c:v>
                </c:pt>
                <c:pt idx="193">
                  <c:v>-11.2782</c:v>
                </c:pt>
                <c:pt idx="194">
                  <c:v>-11.3315</c:v>
                </c:pt>
                <c:pt idx="195">
                  <c:v>-11.227600000000001</c:v>
                </c:pt>
                <c:pt idx="196">
                  <c:v>-11.1235</c:v>
                </c:pt>
                <c:pt idx="197">
                  <c:v>-10.8766</c:v>
                </c:pt>
                <c:pt idx="198">
                  <c:v>-11.6891</c:v>
                </c:pt>
                <c:pt idx="199">
                  <c:v>-11.1401</c:v>
                </c:pt>
                <c:pt idx="200">
                  <c:v>-11.055899999999999</c:v>
                </c:pt>
                <c:pt idx="201">
                  <c:v>-11.2247</c:v>
                </c:pt>
                <c:pt idx="202">
                  <c:v>-10.759600000000001</c:v>
                </c:pt>
                <c:pt idx="203">
                  <c:v>-10.9335</c:v>
                </c:pt>
                <c:pt idx="204">
                  <c:v>-10.8674</c:v>
                </c:pt>
                <c:pt idx="205">
                  <c:v>-10.633900000000001</c:v>
                </c:pt>
                <c:pt idx="206">
                  <c:v>-10.589499999999999</c:v>
                </c:pt>
                <c:pt idx="207">
                  <c:v>-10.428800000000001</c:v>
                </c:pt>
                <c:pt idx="208">
                  <c:v>-10.460800000000001</c:v>
                </c:pt>
                <c:pt idx="209">
                  <c:v>-10.5944</c:v>
                </c:pt>
                <c:pt idx="210">
                  <c:v>-10.4754</c:v>
                </c:pt>
                <c:pt idx="211">
                  <c:v>-10.6585</c:v>
                </c:pt>
                <c:pt idx="212">
                  <c:v>-10.2569</c:v>
                </c:pt>
                <c:pt idx="213">
                  <c:v>-10.186400000000001</c:v>
                </c:pt>
                <c:pt idx="214">
                  <c:v>-10.2026</c:v>
                </c:pt>
                <c:pt idx="215">
                  <c:v>-10.028</c:v>
                </c:pt>
                <c:pt idx="216">
                  <c:v>-10.316700000000001</c:v>
                </c:pt>
                <c:pt idx="217">
                  <c:v>-10.053800000000001</c:v>
                </c:pt>
                <c:pt idx="218">
                  <c:v>-10.112</c:v>
                </c:pt>
                <c:pt idx="219">
                  <c:v>-10.026199999999999</c:v>
                </c:pt>
                <c:pt idx="220">
                  <c:v>-10.1563</c:v>
                </c:pt>
                <c:pt idx="221">
                  <c:v>-10.0106</c:v>
                </c:pt>
                <c:pt idx="222">
                  <c:v>-9.5840599999999991</c:v>
                </c:pt>
                <c:pt idx="223">
                  <c:v>-9.7223400000000009</c:v>
                </c:pt>
                <c:pt idx="224">
                  <c:v>-9.9877500000000001</c:v>
                </c:pt>
                <c:pt idx="225">
                  <c:v>-9.9121900000000007</c:v>
                </c:pt>
                <c:pt idx="226">
                  <c:v>-9.8299400000000006</c:v>
                </c:pt>
                <c:pt idx="227">
                  <c:v>-9.9090399999999992</c:v>
                </c:pt>
                <c:pt idx="228">
                  <c:v>-9.6789699999999996</c:v>
                </c:pt>
                <c:pt idx="229">
                  <c:v>-9.5944099999999999</c:v>
                </c:pt>
                <c:pt idx="230">
                  <c:v>-9.3361999999999998</c:v>
                </c:pt>
                <c:pt idx="231">
                  <c:v>-9.49986</c:v>
                </c:pt>
                <c:pt idx="232">
                  <c:v>-9.5639500000000002</c:v>
                </c:pt>
                <c:pt idx="233">
                  <c:v>-9.7606400000000004</c:v>
                </c:pt>
                <c:pt idx="234">
                  <c:v>-9.4854299999999991</c:v>
                </c:pt>
                <c:pt idx="235">
                  <c:v>-9.3168799999999994</c:v>
                </c:pt>
                <c:pt idx="236">
                  <c:v>-9.2155000000000005</c:v>
                </c:pt>
                <c:pt idx="237">
                  <c:v>-9.3477300000000003</c:v>
                </c:pt>
                <c:pt idx="238">
                  <c:v>-8.9537800000000001</c:v>
                </c:pt>
                <c:pt idx="239">
                  <c:v>-9.2514500000000002</c:v>
                </c:pt>
                <c:pt idx="240">
                  <c:v>-9.0588499999999996</c:v>
                </c:pt>
                <c:pt idx="241">
                  <c:v>-9.2190100000000008</c:v>
                </c:pt>
                <c:pt idx="242">
                  <c:v>-9.4520099999999996</c:v>
                </c:pt>
                <c:pt idx="243">
                  <c:v>-9.1369799999999994</c:v>
                </c:pt>
                <c:pt idx="244">
                  <c:v>-9.0500600000000002</c:v>
                </c:pt>
                <c:pt idx="245">
                  <c:v>-8.9963499999999996</c:v>
                </c:pt>
                <c:pt idx="246">
                  <c:v>-8.8989100000000008</c:v>
                </c:pt>
                <c:pt idx="247">
                  <c:v>-8.8020200000000006</c:v>
                </c:pt>
                <c:pt idx="248">
                  <c:v>-8.6377699999999997</c:v>
                </c:pt>
                <c:pt idx="249">
                  <c:v>-8.7676499999999997</c:v>
                </c:pt>
                <c:pt idx="250">
                  <c:v>-8.6055499999999991</c:v>
                </c:pt>
                <c:pt idx="251">
                  <c:v>-8.7807499999999994</c:v>
                </c:pt>
                <c:pt idx="252">
                  <c:v>-8.6832700000000003</c:v>
                </c:pt>
                <c:pt idx="253">
                  <c:v>-8.7115899999999993</c:v>
                </c:pt>
                <c:pt idx="254">
                  <c:v>-8.7205999999999992</c:v>
                </c:pt>
                <c:pt idx="255">
                  <c:v>-8.6641399999999997</c:v>
                </c:pt>
                <c:pt idx="256">
                  <c:v>-8.5403000000000002</c:v>
                </c:pt>
                <c:pt idx="257">
                  <c:v>-8.4762400000000007</c:v>
                </c:pt>
                <c:pt idx="258">
                  <c:v>-8.4272299999999998</c:v>
                </c:pt>
                <c:pt idx="259">
                  <c:v>-8.65456</c:v>
                </c:pt>
                <c:pt idx="260">
                  <c:v>-8.5934299999999997</c:v>
                </c:pt>
                <c:pt idx="261">
                  <c:v>-8.7553599999999996</c:v>
                </c:pt>
                <c:pt idx="262">
                  <c:v>-8.5717599999999994</c:v>
                </c:pt>
                <c:pt idx="263">
                  <c:v>-8.5432299999999994</c:v>
                </c:pt>
                <c:pt idx="264">
                  <c:v>-8.6743000000000006</c:v>
                </c:pt>
                <c:pt idx="265">
                  <c:v>-8.4807299999999994</c:v>
                </c:pt>
                <c:pt idx="266">
                  <c:v>-8.5018499999999992</c:v>
                </c:pt>
                <c:pt idx="267">
                  <c:v>-8.2785799999999998</c:v>
                </c:pt>
                <c:pt idx="268">
                  <c:v>-8.4278099999999991</c:v>
                </c:pt>
                <c:pt idx="269">
                  <c:v>-8.4401100000000007</c:v>
                </c:pt>
                <c:pt idx="270">
                  <c:v>-8.3403200000000002</c:v>
                </c:pt>
                <c:pt idx="271">
                  <c:v>-8.4074899999999992</c:v>
                </c:pt>
                <c:pt idx="272">
                  <c:v>-8.21922</c:v>
                </c:pt>
                <c:pt idx="273">
                  <c:v>-8.1260499999999993</c:v>
                </c:pt>
                <c:pt idx="274">
                  <c:v>-7.8799599999999996</c:v>
                </c:pt>
                <c:pt idx="275">
                  <c:v>-8.0391399999999997</c:v>
                </c:pt>
                <c:pt idx="276">
                  <c:v>-7.7115900000000002</c:v>
                </c:pt>
                <c:pt idx="277">
                  <c:v>-7.9946099999999998</c:v>
                </c:pt>
                <c:pt idx="278">
                  <c:v>-8.0645299999999995</c:v>
                </c:pt>
                <c:pt idx="279">
                  <c:v>-7.6717399999999998</c:v>
                </c:pt>
                <c:pt idx="280">
                  <c:v>-7.9182300000000003</c:v>
                </c:pt>
                <c:pt idx="281">
                  <c:v>-7.8322900000000004</c:v>
                </c:pt>
                <c:pt idx="282">
                  <c:v>-7.6944100000000004</c:v>
                </c:pt>
                <c:pt idx="283">
                  <c:v>-7.6406999999999998</c:v>
                </c:pt>
                <c:pt idx="284">
                  <c:v>-7.8541699999999999</c:v>
                </c:pt>
                <c:pt idx="285">
                  <c:v>-8.1776</c:v>
                </c:pt>
                <c:pt idx="286">
                  <c:v>-7.8237199999999998</c:v>
                </c:pt>
                <c:pt idx="287">
                  <c:v>-7.9578699999999998</c:v>
                </c:pt>
                <c:pt idx="288">
                  <c:v>-7.9561299999999999</c:v>
                </c:pt>
                <c:pt idx="289">
                  <c:v>-7.8862199999999998</c:v>
                </c:pt>
                <c:pt idx="290">
                  <c:v>-7.8930499999999997</c:v>
                </c:pt>
                <c:pt idx="291">
                  <c:v>-7.7824900000000001</c:v>
                </c:pt>
                <c:pt idx="292">
                  <c:v>-7.6498600000000003</c:v>
                </c:pt>
                <c:pt idx="293">
                  <c:v>-7.4453899999999997</c:v>
                </c:pt>
                <c:pt idx="294">
                  <c:v>-7.3643299999999998</c:v>
                </c:pt>
                <c:pt idx="295">
                  <c:v>-7.6086600000000004</c:v>
                </c:pt>
                <c:pt idx="296">
                  <c:v>-7.5446</c:v>
                </c:pt>
                <c:pt idx="297">
                  <c:v>-7.4086800000000004</c:v>
                </c:pt>
                <c:pt idx="298">
                  <c:v>-7.4529899999999998</c:v>
                </c:pt>
                <c:pt idx="299">
                  <c:v>-7.4135600000000004</c:v>
                </c:pt>
                <c:pt idx="300">
                  <c:v>-7.4746899999999998</c:v>
                </c:pt>
                <c:pt idx="301">
                  <c:v>-7.2592600000000003</c:v>
                </c:pt>
                <c:pt idx="302">
                  <c:v>-7.4201800000000002</c:v>
                </c:pt>
                <c:pt idx="303">
                  <c:v>-6.8852099999999998</c:v>
                </c:pt>
                <c:pt idx="304">
                  <c:v>-7.0678599999999996</c:v>
                </c:pt>
                <c:pt idx="305">
                  <c:v>-7.26335</c:v>
                </c:pt>
                <c:pt idx="306">
                  <c:v>-7.2541700000000002</c:v>
                </c:pt>
                <c:pt idx="307">
                  <c:v>-7.1803400000000002</c:v>
                </c:pt>
                <c:pt idx="308">
                  <c:v>-7.2149200000000002</c:v>
                </c:pt>
                <c:pt idx="309">
                  <c:v>-7.0258599999999998</c:v>
                </c:pt>
                <c:pt idx="310">
                  <c:v>-6.9602199999999996</c:v>
                </c:pt>
                <c:pt idx="311">
                  <c:v>-6.9543600000000003</c:v>
                </c:pt>
                <c:pt idx="312">
                  <c:v>-7.0037700000000003</c:v>
                </c:pt>
                <c:pt idx="313">
                  <c:v>-6.7602099999999998</c:v>
                </c:pt>
                <c:pt idx="314">
                  <c:v>-6.9344299999999999</c:v>
                </c:pt>
                <c:pt idx="315">
                  <c:v>-6.87059</c:v>
                </c:pt>
                <c:pt idx="316">
                  <c:v>-6.8262499999999999</c:v>
                </c:pt>
                <c:pt idx="317">
                  <c:v>-6.7324999999999999</c:v>
                </c:pt>
                <c:pt idx="318">
                  <c:v>-6.6280099999999997</c:v>
                </c:pt>
                <c:pt idx="319">
                  <c:v>-6.6053300000000004</c:v>
                </c:pt>
                <c:pt idx="320">
                  <c:v>-6.7352100000000004</c:v>
                </c:pt>
                <c:pt idx="321">
                  <c:v>-6.9780100000000003</c:v>
                </c:pt>
                <c:pt idx="322">
                  <c:v>-6.7211800000000004</c:v>
                </c:pt>
                <c:pt idx="323">
                  <c:v>-6.7215400000000001</c:v>
                </c:pt>
                <c:pt idx="324">
                  <c:v>-6.68269</c:v>
                </c:pt>
                <c:pt idx="325">
                  <c:v>-6.4567100000000002</c:v>
                </c:pt>
                <c:pt idx="326">
                  <c:v>-6.2043600000000003</c:v>
                </c:pt>
                <c:pt idx="327">
                  <c:v>-6.38347</c:v>
                </c:pt>
                <c:pt idx="328">
                  <c:v>-6.1227299999999998</c:v>
                </c:pt>
                <c:pt idx="329">
                  <c:v>-5.9727300000000003</c:v>
                </c:pt>
                <c:pt idx="330">
                  <c:v>-6.2838599999999998</c:v>
                </c:pt>
                <c:pt idx="331">
                  <c:v>-6.5082899999999997</c:v>
                </c:pt>
                <c:pt idx="332">
                  <c:v>-6.0612000000000004</c:v>
                </c:pt>
                <c:pt idx="333">
                  <c:v>-5.96706</c:v>
                </c:pt>
                <c:pt idx="334">
                  <c:v>-6.0582700000000003</c:v>
                </c:pt>
                <c:pt idx="335">
                  <c:v>-6.1170499999999999</c:v>
                </c:pt>
                <c:pt idx="336">
                  <c:v>-6.2043600000000003</c:v>
                </c:pt>
                <c:pt idx="337">
                  <c:v>-5.9690099999999999</c:v>
                </c:pt>
                <c:pt idx="338">
                  <c:v>-5.9520099999999996</c:v>
                </c:pt>
                <c:pt idx="339">
                  <c:v>-5.8412899999999999</c:v>
                </c:pt>
                <c:pt idx="340">
                  <c:v>-5.9338499999999996</c:v>
                </c:pt>
                <c:pt idx="341">
                  <c:v>-6.2024100000000004</c:v>
                </c:pt>
                <c:pt idx="342">
                  <c:v>-6.0145099999999996</c:v>
                </c:pt>
                <c:pt idx="343">
                  <c:v>-6.2209599999999998</c:v>
                </c:pt>
                <c:pt idx="344">
                  <c:v>-6.08073</c:v>
                </c:pt>
                <c:pt idx="345">
                  <c:v>-6.0440199999999997</c:v>
                </c:pt>
                <c:pt idx="346">
                  <c:v>-6.16432</c:v>
                </c:pt>
                <c:pt idx="347">
                  <c:v>-6.2164799999999998</c:v>
                </c:pt>
                <c:pt idx="348">
                  <c:v>-6.0352300000000003</c:v>
                </c:pt>
                <c:pt idx="349">
                  <c:v>-6.13795</c:v>
                </c:pt>
                <c:pt idx="350">
                  <c:v>-6.0735000000000001</c:v>
                </c:pt>
                <c:pt idx="351">
                  <c:v>-5.9611999999999998</c:v>
                </c:pt>
                <c:pt idx="352">
                  <c:v>-6.0641299999999996</c:v>
                </c:pt>
                <c:pt idx="353">
                  <c:v>-6.0112199999999998</c:v>
                </c:pt>
                <c:pt idx="354">
                  <c:v>-6.2276199999999999</c:v>
                </c:pt>
                <c:pt idx="355">
                  <c:v>-5.8256399999999999</c:v>
                </c:pt>
                <c:pt idx="356">
                  <c:v>-6.0885499999999997</c:v>
                </c:pt>
                <c:pt idx="357">
                  <c:v>-5.8908800000000001</c:v>
                </c:pt>
                <c:pt idx="358">
                  <c:v>-6.1957899999999997</c:v>
                </c:pt>
                <c:pt idx="359">
                  <c:v>-6.1506499999999997</c:v>
                </c:pt>
                <c:pt idx="360">
                  <c:v>-5.9860100000000003</c:v>
                </c:pt>
                <c:pt idx="361">
                  <c:v>-5.97682</c:v>
                </c:pt>
                <c:pt idx="362">
                  <c:v>-5.6862000000000004</c:v>
                </c:pt>
                <c:pt idx="363">
                  <c:v>-5.8186200000000001</c:v>
                </c:pt>
                <c:pt idx="364">
                  <c:v>-5.8838699999999999</c:v>
                </c:pt>
                <c:pt idx="365">
                  <c:v>-5.7246899999999998</c:v>
                </c:pt>
                <c:pt idx="366">
                  <c:v>-5.9836600000000004</c:v>
                </c:pt>
                <c:pt idx="367">
                  <c:v>-6.0924500000000004</c:v>
                </c:pt>
                <c:pt idx="368">
                  <c:v>-6.1049699999999998</c:v>
                </c:pt>
                <c:pt idx="369">
                  <c:v>-6.0621799999999997</c:v>
                </c:pt>
                <c:pt idx="370">
                  <c:v>-5.7908799999999996</c:v>
                </c:pt>
                <c:pt idx="371">
                  <c:v>-5.7748600000000003</c:v>
                </c:pt>
                <c:pt idx="372">
                  <c:v>-5.7779999999999996</c:v>
                </c:pt>
                <c:pt idx="373">
                  <c:v>-5.4123700000000001</c:v>
                </c:pt>
                <c:pt idx="374">
                  <c:v>-5.5633400000000002</c:v>
                </c:pt>
                <c:pt idx="375">
                  <c:v>-5.3010400000000004</c:v>
                </c:pt>
                <c:pt idx="376">
                  <c:v>-5.9246699999999999</c:v>
                </c:pt>
                <c:pt idx="377">
                  <c:v>-6.4631499999999997</c:v>
                </c:pt>
                <c:pt idx="378">
                  <c:v>-7.15672</c:v>
                </c:pt>
                <c:pt idx="379">
                  <c:v>-5.9041600000000001</c:v>
                </c:pt>
                <c:pt idx="380">
                  <c:v>-3.6805300000000001</c:v>
                </c:pt>
                <c:pt idx="381">
                  <c:v>-5.72194</c:v>
                </c:pt>
                <c:pt idx="382">
                  <c:v>-5.4031799999999999</c:v>
                </c:pt>
                <c:pt idx="383">
                  <c:v>-5.4996799999999997</c:v>
                </c:pt>
                <c:pt idx="384">
                  <c:v>-5.4824999999999999</c:v>
                </c:pt>
                <c:pt idx="385">
                  <c:v>-5.88795</c:v>
                </c:pt>
                <c:pt idx="386">
                  <c:v>-6.0821100000000001</c:v>
                </c:pt>
                <c:pt idx="387">
                  <c:v>-5.8149300000000004</c:v>
                </c:pt>
                <c:pt idx="388">
                  <c:v>-4.6455799999999998</c:v>
                </c:pt>
                <c:pt idx="389">
                  <c:v>-6.5375800000000002</c:v>
                </c:pt>
                <c:pt idx="390">
                  <c:v>-6.1481199999999996</c:v>
                </c:pt>
                <c:pt idx="391">
                  <c:v>-6.2975300000000001</c:v>
                </c:pt>
                <c:pt idx="392">
                  <c:v>-6.8918600000000003</c:v>
                </c:pt>
                <c:pt idx="393">
                  <c:v>-6.1174499999999998</c:v>
                </c:pt>
                <c:pt idx="394">
                  <c:v>-5.5205799999999998</c:v>
                </c:pt>
                <c:pt idx="395">
                  <c:v>-5.5787800000000001</c:v>
                </c:pt>
                <c:pt idx="396">
                  <c:v>-5.3631399999999996</c:v>
                </c:pt>
                <c:pt idx="397">
                  <c:v>-5.7207800000000004</c:v>
                </c:pt>
                <c:pt idx="398">
                  <c:v>-5.3311299999999999</c:v>
                </c:pt>
                <c:pt idx="399">
                  <c:v>-5.6141199999999998</c:v>
                </c:pt>
                <c:pt idx="400">
                  <c:v>-5.4248799999999999</c:v>
                </c:pt>
                <c:pt idx="401">
                  <c:v>-5.2510500000000002</c:v>
                </c:pt>
                <c:pt idx="402">
                  <c:v>-5.0740800000000004</c:v>
                </c:pt>
                <c:pt idx="403">
                  <c:v>-5.2705799999999998</c:v>
                </c:pt>
                <c:pt idx="404">
                  <c:v>-5.4168900000000004</c:v>
                </c:pt>
                <c:pt idx="405">
                  <c:v>-5.1364000000000001</c:v>
                </c:pt>
                <c:pt idx="406">
                  <c:v>-5.5112199999999998</c:v>
                </c:pt>
                <c:pt idx="407">
                  <c:v>-5.1260500000000002</c:v>
                </c:pt>
                <c:pt idx="408">
                  <c:v>-5.2387499999999996</c:v>
                </c:pt>
                <c:pt idx="409">
                  <c:v>-5.2758599999999998</c:v>
                </c:pt>
                <c:pt idx="410">
                  <c:v>-5.1293800000000003</c:v>
                </c:pt>
                <c:pt idx="411">
                  <c:v>-5.0883599999999998</c:v>
                </c:pt>
                <c:pt idx="412">
                  <c:v>-5.3942100000000002</c:v>
                </c:pt>
                <c:pt idx="413">
                  <c:v>-4.9918699999999996</c:v>
                </c:pt>
                <c:pt idx="414">
                  <c:v>-4.9600400000000002</c:v>
                </c:pt>
                <c:pt idx="415">
                  <c:v>-5.1428399999999996</c:v>
                </c:pt>
                <c:pt idx="416">
                  <c:v>-5.2785799999999998</c:v>
                </c:pt>
                <c:pt idx="417">
                  <c:v>-5.2846500000000001</c:v>
                </c:pt>
                <c:pt idx="418">
                  <c:v>-5.0356300000000003</c:v>
                </c:pt>
                <c:pt idx="419">
                  <c:v>-5.3250599999999997</c:v>
                </c:pt>
                <c:pt idx="420">
                  <c:v>-5.3174599999999996</c:v>
                </c:pt>
                <c:pt idx="421">
                  <c:v>-4.7827000000000002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244-4D3C-832D-980CE7D4D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106144"/>
        <c:axId val="460113688"/>
      </c:scatterChart>
      <c:valAx>
        <c:axId val="460106144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60113688"/>
        <c:crossesAt val="-50"/>
        <c:crossBetween val="midCat"/>
        <c:majorUnit val="100"/>
      </c:valAx>
      <c:valAx>
        <c:axId val="460113688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60106144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LS!$F$1</c:f>
              <c:strCache>
                <c:ptCount val="1"/>
                <c:pt idx="0">
                  <c:v>Medium-LS-250 nM_Y</c:v>
                </c:pt>
              </c:strCache>
            </c:strRef>
          </c:tx>
          <c:spPr>
            <a:ln w="19050" cap="rnd">
              <a:solidFill>
                <a:schemeClr val="accent5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LS!$F$2:$F$477</c:f>
              <c:numCache>
                <c:formatCode>General</c:formatCode>
                <c:ptCount val="476"/>
                <c:pt idx="0">
                  <c:v>0.17541499999999999</c:v>
                </c:pt>
                <c:pt idx="1">
                  <c:v>-0.14575199999999999</c:v>
                </c:pt>
                <c:pt idx="2">
                  <c:v>-0.192139</c:v>
                </c:pt>
                <c:pt idx="3">
                  <c:v>-0.34753400000000001</c:v>
                </c:pt>
                <c:pt idx="4">
                  <c:v>-0.55041499999999999</c:v>
                </c:pt>
                <c:pt idx="5">
                  <c:v>-0.416016</c:v>
                </c:pt>
                <c:pt idx="6" formatCode="0.00E+00">
                  <c:v>5.4931600000000004E-3</c:v>
                </c:pt>
                <c:pt idx="7">
                  <c:v>-0.36083999999999999</c:v>
                </c:pt>
                <c:pt idx="8">
                  <c:v>-0.31164599999999998</c:v>
                </c:pt>
                <c:pt idx="9">
                  <c:v>9.7656300000000001E-2</c:v>
                </c:pt>
                <c:pt idx="10">
                  <c:v>0.15978999999999999</c:v>
                </c:pt>
                <c:pt idx="11">
                  <c:v>6.2866199999999997E-2</c:v>
                </c:pt>
                <c:pt idx="12">
                  <c:v>-0.27526899999999999</c:v>
                </c:pt>
                <c:pt idx="13">
                  <c:v>-0.4375</c:v>
                </c:pt>
                <c:pt idx="14">
                  <c:v>-2.5765400000000001</c:v>
                </c:pt>
                <c:pt idx="15">
                  <c:v>-2.6053500000000001</c:v>
                </c:pt>
                <c:pt idx="16">
                  <c:v>-2.23584</c:v>
                </c:pt>
                <c:pt idx="17">
                  <c:v>-3.0573700000000001</c:v>
                </c:pt>
                <c:pt idx="18">
                  <c:v>-2.7839399999999999</c:v>
                </c:pt>
                <c:pt idx="19">
                  <c:v>-2.5793499999999998</c:v>
                </c:pt>
                <c:pt idx="20">
                  <c:v>-0.115967</c:v>
                </c:pt>
                <c:pt idx="21">
                  <c:v>1.6125499999999999</c:v>
                </c:pt>
                <c:pt idx="22">
                  <c:v>0.144653</c:v>
                </c:pt>
                <c:pt idx="23">
                  <c:v>-0.11743199999999999</c:v>
                </c:pt>
                <c:pt idx="24">
                  <c:v>-0.183228</c:v>
                </c:pt>
                <c:pt idx="25">
                  <c:v>-0.22497600000000001</c:v>
                </c:pt>
                <c:pt idx="26">
                  <c:v>-1.08643E-2</c:v>
                </c:pt>
                <c:pt idx="27">
                  <c:v>-0.426514</c:v>
                </c:pt>
                <c:pt idx="28">
                  <c:v>-0.10778799999999999</c:v>
                </c:pt>
                <c:pt idx="29">
                  <c:v>-0.12731899999999999</c:v>
                </c:pt>
                <c:pt idx="30">
                  <c:v>-0.159302</c:v>
                </c:pt>
                <c:pt idx="31">
                  <c:v>0.114868</c:v>
                </c:pt>
                <c:pt idx="32">
                  <c:v>-0.55041499999999999</c:v>
                </c:pt>
                <c:pt idx="33">
                  <c:v>-0.12341299999999999</c:v>
                </c:pt>
                <c:pt idx="34">
                  <c:v>-6.0546900000000001E-2</c:v>
                </c:pt>
                <c:pt idx="35">
                  <c:v>-0.113159</c:v>
                </c:pt>
                <c:pt idx="36">
                  <c:v>0.17932100000000001</c:v>
                </c:pt>
                <c:pt idx="37">
                  <c:v>-0.351074</c:v>
                </c:pt>
                <c:pt idx="38">
                  <c:v>-0.22033700000000001</c:v>
                </c:pt>
                <c:pt idx="39">
                  <c:v>0.106323</c:v>
                </c:pt>
                <c:pt idx="40">
                  <c:v>4.8461900000000002E-2</c:v>
                </c:pt>
                <c:pt idx="41">
                  <c:v>0.41101100000000002</c:v>
                </c:pt>
                <c:pt idx="42">
                  <c:v>5.4321300000000003E-2</c:v>
                </c:pt>
                <c:pt idx="43">
                  <c:v>0.110596</c:v>
                </c:pt>
                <c:pt idx="44" formatCode="0.00E+00">
                  <c:v>5.85938E-3</c:v>
                </c:pt>
                <c:pt idx="45">
                  <c:v>0.166382</c:v>
                </c:pt>
                <c:pt idx="46">
                  <c:v>0.12536600000000001</c:v>
                </c:pt>
                <c:pt idx="47">
                  <c:v>1.3671900000000001E-2</c:v>
                </c:pt>
                <c:pt idx="48">
                  <c:v>-0.28198200000000001</c:v>
                </c:pt>
                <c:pt idx="49">
                  <c:v>-4.8339800000000002E-2</c:v>
                </c:pt>
                <c:pt idx="50">
                  <c:v>0.74340799999999996</c:v>
                </c:pt>
                <c:pt idx="51">
                  <c:v>0.91101100000000002</c:v>
                </c:pt>
                <c:pt idx="52">
                  <c:v>-0.11682099999999999</c:v>
                </c:pt>
                <c:pt idx="53">
                  <c:v>-1.5859399999999999</c:v>
                </c:pt>
                <c:pt idx="54">
                  <c:v>-4.43506</c:v>
                </c:pt>
                <c:pt idx="55">
                  <c:v>-1.4355500000000001</c:v>
                </c:pt>
                <c:pt idx="56">
                  <c:v>5.0546899999999999</c:v>
                </c:pt>
                <c:pt idx="57">
                  <c:v>11.5563</c:v>
                </c:pt>
                <c:pt idx="58">
                  <c:v>17.631699999999999</c:v>
                </c:pt>
                <c:pt idx="59">
                  <c:v>22.675000000000001</c:v>
                </c:pt>
                <c:pt idx="60">
                  <c:v>26.686399999999999</c:v>
                </c:pt>
                <c:pt idx="61">
                  <c:v>29.7852</c:v>
                </c:pt>
                <c:pt idx="62">
                  <c:v>32.267200000000003</c:v>
                </c:pt>
                <c:pt idx="63">
                  <c:v>34.515300000000003</c:v>
                </c:pt>
                <c:pt idx="64">
                  <c:v>36.289900000000003</c:v>
                </c:pt>
                <c:pt idx="65">
                  <c:v>37.536000000000001</c:v>
                </c:pt>
                <c:pt idx="66">
                  <c:v>38.457900000000002</c:v>
                </c:pt>
                <c:pt idx="67">
                  <c:v>39.936799999999998</c:v>
                </c:pt>
                <c:pt idx="68">
                  <c:v>40.558199999999999</c:v>
                </c:pt>
                <c:pt idx="69">
                  <c:v>41.507100000000001</c:v>
                </c:pt>
                <c:pt idx="70">
                  <c:v>42.125399999999999</c:v>
                </c:pt>
                <c:pt idx="71">
                  <c:v>42.415300000000002</c:v>
                </c:pt>
                <c:pt idx="72">
                  <c:v>43.002400000000002</c:v>
                </c:pt>
                <c:pt idx="73">
                  <c:v>43.220500000000001</c:v>
                </c:pt>
                <c:pt idx="74">
                  <c:v>43.593000000000004</c:v>
                </c:pt>
                <c:pt idx="75">
                  <c:v>44.160600000000002</c:v>
                </c:pt>
                <c:pt idx="76">
                  <c:v>44.271900000000002</c:v>
                </c:pt>
                <c:pt idx="77">
                  <c:v>44.377400000000002</c:v>
                </c:pt>
                <c:pt idx="78">
                  <c:v>44.395800000000001</c:v>
                </c:pt>
                <c:pt idx="79">
                  <c:v>44.963299999999997</c:v>
                </c:pt>
                <c:pt idx="80">
                  <c:v>45.500399999999999</c:v>
                </c:pt>
                <c:pt idx="81">
                  <c:v>45.651600000000002</c:v>
                </c:pt>
                <c:pt idx="82">
                  <c:v>45.339500000000001</c:v>
                </c:pt>
                <c:pt idx="83">
                  <c:v>45.205599999999997</c:v>
                </c:pt>
                <c:pt idx="84">
                  <c:v>45.958300000000001</c:v>
                </c:pt>
                <c:pt idx="85">
                  <c:v>45.900399999999998</c:v>
                </c:pt>
                <c:pt idx="86">
                  <c:v>46.426600000000001</c:v>
                </c:pt>
                <c:pt idx="87">
                  <c:v>46.391100000000002</c:v>
                </c:pt>
                <c:pt idx="88">
                  <c:v>46.451700000000002</c:v>
                </c:pt>
                <c:pt idx="89">
                  <c:v>46.8215</c:v>
                </c:pt>
                <c:pt idx="90">
                  <c:v>46.532499999999999</c:v>
                </c:pt>
                <c:pt idx="91">
                  <c:v>47.071199999999997</c:v>
                </c:pt>
                <c:pt idx="92">
                  <c:v>46.994300000000003</c:v>
                </c:pt>
                <c:pt idx="93">
                  <c:v>47.175800000000002</c:v>
                </c:pt>
                <c:pt idx="94">
                  <c:v>47.533200000000001</c:v>
                </c:pt>
                <c:pt idx="95">
                  <c:v>47.6008</c:v>
                </c:pt>
                <c:pt idx="96">
                  <c:v>47.743000000000002</c:v>
                </c:pt>
                <c:pt idx="97">
                  <c:v>47.752400000000002</c:v>
                </c:pt>
                <c:pt idx="98">
                  <c:v>48.118400000000001</c:v>
                </c:pt>
                <c:pt idx="99">
                  <c:v>48.765300000000003</c:v>
                </c:pt>
                <c:pt idx="100">
                  <c:v>48.774700000000003</c:v>
                </c:pt>
                <c:pt idx="101">
                  <c:v>49.317599999999999</c:v>
                </c:pt>
                <c:pt idx="102">
                  <c:v>49.078600000000002</c:v>
                </c:pt>
                <c:pt idx="103">
                  <c:v>49.142600000000002</c:v>
                </c:pt>
                <c:pt idx="104">
                  <c:v>49.267600000000002</c:v>
                </c:pt>
                <c:pt idx="105">
                  <c:v>49.145800000000001</c:v>
                </c:pt>
                <c:pt idx="106">
                  <c:v>49.570099999999996</c:v>
                </c:pt>
                <c:pt idx="107">
                  <c:v>49.549300000000002</c:v>
                </c:pt>
                <c:pt idx="108">
                  <c:v>49.695700000000002</c:v>
                </c:pt>
                <c:pt idx="109">
                  <c:v>50.339500000000001</c:v>
                </c:pt>
                <c:pt idx="110">
                  <c:v>50.09</c:v>
                </c:pt>
                <c:pt idx="111">
                  <c:v>50.570399999999999</c:v>
                </c:pt>
                <c:pt idx="112">
                  <c:v>50.884799999999998</c:v>
                </c:pt>
                <c:pt idx="113">
                  <c:v>50.909100000000002</c:v>
                </c:pt>
                <c:pt idx="114">
                  <c:v>50.9602</c:v>
                </c:pt>
                <c:pt idx="115">
                  <c:v>50.784399999999998</c:v>
                </c:pt>
                <c:pt idx="116">
                  <c:v>51.172699999999999</c:v>
                </c:pt>
                <c:pt idx="117">
                  <c:v>51.217700000000001</c:v>
                </c:pt>
                <c:pt idx="118">
                  <c:v>51.2239</c:v>
                </c:pt>
                <c:pt idx="119">
                  <c:v>51.427399999999999</c:v>
                </c:pt>
                <c:pt idx="120">
                  <c:v>51.410600000000002</c:v>
                </c:pt>
                <c:pt idx="121">
                  <c:v>51.436399999999999</c:v>
                </c:pt>
                <c:pt idx="122">
                  <c:v>51.847299999999997</c:v>
                </c:pt>
                <c:pt idx="123">
                  <c:v>51.985999999999997</c:v>
                </c:pt>
                <c:pt idx="124">
                  <c:v>51.981000000000002</c:v>
                </c:pt>
                <c:pt idx="125">
                  <c:v>52.084000000000003</c:v>
                </c:pt>
                <c:pt idx="126">
                  <c:v>51.953600000000002</c:v>
                </c:pt>
                <c:pt idx="127">
                  <c:v>52.208599999999997</c:v>
                </c:pt>
                <c:pt idx="128">
                  <c:v>52.497300000000003</c:v>
                </c:pt>
                <c:pt idx="129">
                  <c:v>52.552900000000001</c:v>
                </c:pt>
                <c:pt idx="130">
                  <c:v>52.485599999999998</c:v>
                </c:pt>
                <c:pt idx="131">
                  <c:v>52.349400000000003</c:v>
                </c:pt>
                <c:pt idx="132">
                  <c:v>52.807099999999998</c:v>
                </c:pt>
                <c:pt idx="133">
                  <c:v>53.178199999999997</c:v>
                </c:pt>
                <c:pt idx="134">
                  <c:v>52.993400000000001</c:v>
                </c:pt>
                <c:pt idx="135">
                  <c:v>53.250399999999999</c:v>
                </c:pt>
                <c:pt idx="136">
                  <c:v>52.893799999999999</c:v>
                </c:pt>
                <c:pt idx="137">
                  <c:v>53.454700000000003</c:v>
                </c:pt>
                <c:pt idx="138">
                  <c:v>53.260599999999997</c:v>
                </c:pt>
                <c:pt idx="139">
                  <c:v>53.670699999999997</c:v>
                </c:pt>
                <c:pt idx="140">
                  <c:v>54.024999999999999</c:v>
                </c:pt>
                <c:pt idx="141">
                  <c:v>53.339500000000001</c:v>
                </c:pt>
                <c:pt idx="142">
                  <c:v>53.727400000000003</c:v>
                </c:pt>
                <c:pt idx="143">
                  <c:v>53.759399999999999</c:v>
                </c:pt>
                <c:pt idx="144">
                  <c:v>53.914900000000003</c:v>
                </c:pt>
                <c:pt idx="145">
                  <c:v>54.429299999999998</c:v>
                </c:pt>
                <c:pt idx="146">
                  <c:v>53.830599999999997</c:v>
                </c:pt>
                <c:pt idx="147">
                  <c:v>54.301600000000001</c:v>
                </c:pt>
                <c:pt idx="148">
                  <c:v>54.775799999999997</c:v>
                </c:pt>
                <c:pt idx="149">
                  <c:v>54.770800000000001</c:v>
                </c:pt>
                <c:pt idx="150">
                  <c:v>55.046500000000002</c:v>
                </c:pt>
                <c:pt idx="151">
                  <c:v>54.755899999999997</c:v>
                </c:pt>
                <c:pt idx="152">
                  <c:v>54.7684</c:v>
                </c:pt>
                <c:pt idx="153">
                  <c:v>54.84</c:v>
                </c:pt>
                <c:pt idx="154">
                  <c:v>55.346600000000002</c:v>
                </c:pt>
                <c:pt idx="155">
                  <c:v>55.550400000000003</c:v>
                </c:pt>
                <c:pt idx="156">
                  <c:v>55.486499999999999</c:v>
                </c:pt>
                <c:pt idx="157">
                  <c:v>55.353900000000003</c:v>
                </c:pt>
                <c:pt idx="158">
                  <c:v>55.640300000000003</c:v>
                </c:pt>
                <c:pt idx="159">
                  <c:v>55.865400000000001</c:v>
                </c:pt>
                <c:pt idx="160">
                  <c:v>56.395400000000002</c:v>
                </c:pt>
                <c:pt idx="161">
                  <c:v>55.993000000000002</c:v>
                </c:pt>
                <c:pt idx="162">
                  <c:v>55.935200000000002</c:v>
                </c:pt>
                <c:pt idx="163">
                  <c:v>56.291400000000003</c:v>
                </c:pt>
                <c:pt idx="164">
                  <c:v>56.343800000000002</c:v>
                </c:pt>
                <c:pt idx="165">
                  <c:v>56.617199999999997</c:v>
                </c:pt>
                <c:pt idx="166">
                  <c:v>56.698099999999997</c:v>
                </c:pt>
                <c:pt idx="167">
                  <c:v>56.486800000000002</c:v>
                </c:pt>
                <c:pt idx="168">
                  <c:v>56.541400000000003</c:v>
                </c:pt>
                <c:pt idx="169">
                  <c:v>56.773600000000002</c:v>
                </c:pt>
                <c:pt idx="170">
                  <c:v>56.279299999999999</c:v>
                </c:pt>
                <c:pt idx="171">
                  <c:v>55.248199999999997</c:v>
                </c:pt>
                <c:pt idx="172">
                  <c:v>56.773899999999998</c:v>
                </c:pt>
                <c:pt idx="173">
                  <c:v>60.859400000000001</c:v>
                </c:pt>
                <c:pt idx="174">
                  <c:v>57.716099999999997</c:v>
                </c:pt>
                <c:pt idx="175">
                  <c:v>52.280500000000004</c:v>
                </c:pt>
                <c:pt idx="176">
                  <c:v>47.545000000000002</c:v>
                </c:pt>
                <c:pt idx="177">
                  <c:v>43.999600000000001</c:v>
                </c:pt>
                <c:pt idx="178">
                  <c:v>41.463299999999997</c:v>
                </c:pt>
                <c:pt idx="179">
                  <c:v>39.118000000000002</c:v>
                </c:pt>
                <c:pt idx="180">
                  <c:v>37.106000000000002</c:v>
                </c:pt>
                <c:pt idx="181">
                  <c:v>35.337200000000003</c:v>
                </c:pt>
                <c:pt idx="182">
                  <c:v>34.069200000000002</c:v>
                </c:pt>
                <c:pt idx="183">
                  <c:v>33.140300000000003</c:v>
                </c:pt>
                <c:pt idx="184">
                  <c:v>32.274999999999999</c:v>
                </c:pt>
                <c:pt idx="185">
                  <c:v>31.395399999999999</c:v>
                </c:pt>
                <c:pt idx="186">
                  <c:v>30.942299999999999</c:v>
                </c:pt>
                <c:pt idx="187">
                  <c:v>30.303999999999998</c:v>
                </c:pt>
                <c:pt idx="188">
                  <c:v>29.8735</c:v>
                </c:pt>
                <c:pt idx="189">
                  <c:v>29.451699999999999</c:v>
                </c:pt>
                <c:pt idx="190">
                  <c:v>28.6602</c:v>
                </c:pt>
                <c:pt idx="191">
                  <c:v>28.4</c:v>
                </c:pt>
                <c:pt idx="192">
                  <c:v>27.953900000000001</c:v>
                </c:pt>
                <c:pt idx="193">
                  <c:v>28.031300000000002</c:v>
                </c:pt>
                <c:pt idx="194">
                  <c:v>27.7516</c:v>
                </c:pt>
                <c:pt idx="195">
                  <c:v>27.424299999999999</c:v>
                </c:pt>
                <c:pt idx="196">
                  <c:v>26.935700000000001</c:v>
                </c:pt>
                <c:pt idx="197">
                  <c:v>26.394200000000001</c:v>
                </c:pt>
                <c:pt idx="198">
                  <c:v>26.642199999999999</c:v>
                </c:pt>
                <c:pt idx="199">
                  <c:v>26.094999999999999</c:v>
                </c:pt>
                <c:pt idx="200">
                  <c:v>26.587199999999999</c:v>
                </c:pt>
                <c:pt idx="201">
                  <c:v>26.083300000000001</c:v>
                </c:pt>
                <c:pt idx="202">
                  <c:v>25.769200000000001</c:v>
                </c:pt>
                <c:pt idx="203">
                  <c:v>25.361499999999999</c:v>
                </c:pt>
                <c:pt idx="204">
                  <c:v>24.952400000000001</c:v>
                </c:pt>
                <c:pt idx="205">
                  <c:v>25.147300000000001</c:v>
                </c:pt>
                <c:pt idx="206">
                  <c:v>24.908200000000001</c:v>
                </c:pt>
                <c:pt idx="207">
                  <c:v>24.853100000000001</c:v>
                </c:pt>
                <c:pt idx="208">
                  <c:v>24.803599999999999</c:v>
                </c:pt>
                <c:pt idx="209">
                  <c:v>24.747699999999998</c:v>
                </c:pt>
                <c:pt idx="210">
                  <c:v>24.962199999999999</c:v>
                </c:pt>
                <c:pt idx="211">
                  <c:v>24.685700000000001</c:v>
                </c:pt>
                <c:pt idx="212">
                  <c:v>24.539899999999999</c:v>
                </c:pt>
                <c:pt idx="213">
                  <c:v>24.362500000000001</c:v>
                </c:pt>
                <c:pt idx="214">
                  <c:v>23.950399999999998</c:v>
                </c:pt>
                <c:pt idx="215">
                  <c:v>24.2485</c:v>
                </c:pt>
                <c:pt idx="216">
                  <c:v>23.6965</c:v>
                </c:pt>
                <c:pt idx="217">
                  <c:v>23.7684</c:v>
                </c:pt>
                <c:pt idx="218">
                  <c:v>23.779699999999998</c:v>
                </c:pt>
                <c:pt idx="219">
                  <c:v>23.715299999999999</c:v>
                </c:pt>
                <c:pt idx="220">
                  <c:v>23.84</c:v>
                </c:pt>
                <c:pt idx="221">
                  <c:v>23.459399999999999</c:v>
                </c:pt>
                <c:pt idx="222">
                  <c:v>23.121500000000001</c:v>
                </c:pt>
                <c:pt idx="223">
                  <c:v>23.521899999999999</c:v>
                </c:pt>
                <c:pt idx="224">
                  <c:v>23.3047</c:v>
                </c:pt>
                <c:pt idx="225">
                  <c:v>23.241099999999999</c:v>
                </c:pt>
                <c:pt idx="226">
                  <c:v>23.090299999999999</c:v>
                </c:pt>
                <c:pt idx="227">
                  <c:v>23.184799999999999</c:v>
                </c:pt>
                <c:pt idx="228">
                  <c:v>23.460599999999999</c:v>
                </c:pt>
                <c:pt idx="229">
                  <c:v>22.622699999999998</c:v>
                </c:pt>
                <c:pt idx="230">
                  <c:v>22.846900000000002</c:v>
                </c:pt>
                <c:pt idx="231">
                  <c:v>22.784099999999999</c:v>
                </c:pt>
                <c:pt idx="232">
                  <c:v>22.733599999999999</c:v>
                </c:pt>
                <c:pt idx="233">
                  <c:v>22.842700000000001</c:v>
                </c:pt>
                <c:pt idx="234">
                  <c:v>22.575800000000001</c:v>
                </c:pt>
                <c:pt idx="235">
                  <c:v>22.331700000000001</c:v>
                </c:pt>
                <c:pt idx="236">
                  <c:v>22.382100000000001</c:v>
                </c:pt>
                <c:pt idx="237">
                  <c:v>22.180099999999999</c:v>
                </c:pt>
                <c:pt idx="238">
                  <c:v>22.306799999999999</c:v>
                </c:pt>
                <c:pt idx="239">
                  <c:v>22.362500000000001</c:v>
                </c:pt>
                <c:pt idx="240">
                  <c:v>22.144200000000001</c:v>
                </c:pt>
                <c:pt idx="241">
                  <c:v>22.398099999999999</c:v>
                </c:pt>
                <c:pt idx="242">
                  <c:v>22.434799999999999</c:v>
                </c:pt>
                <c:pt idx="243">
                  <c:v>22.421099999999999</c:v>
                </c:pt>
                <c:pt idx="244">
                  <c:v>22.0809</c:v>
                </c:pt>
                <c:pt idx="245">
                  <c:v>21.609400000000001</c:v>
                </c:pt>
                <c:pt idx="246">
                  <c:v>21.892600000000002</c:v>
                </c:pt>
                <c:pt idx="247">
                  <c:v>21.8887</c:v>
                </c:pt>
                <c:pt idx="248">
                  <c:v>21.871500000000001</c:v>
                </c:pt>
                <c:pt idx="249">
                  <c:v>22.000399999999999</c:v>
                </c:pt>
                <c:pt idx="250">
                  <c:v>21.361000000000001</c:v>
                </c:pt>
                <c:pt idx="251">
                  <c:v>21.5762</c:v>
                </c:pt>
                <c:pt idx="252">
                  <c:v>21.901199999999999</c:v>
                </c:pt>
                <c:pt idx="253">
                  <c:v>21.944199999999999</c:v>
                </c:pt>
                <c:pt idx="254">
                  <c:v>22.0063</c:v>
                </c:pt>
                <c:pt idx="255">
                  <c:v>21.522300000000001</c:v>
                </c:pt>
                <c:pt idx="256">
                  <c:v>21.394200000000001</c:v>
                </c:pt>
                <c:pt idx="257">
                  <c:v>21.3645</c:v>
                </c:pt>
                <c:pt idx="258">
                  <c:v>21.5793</c:v>
                </c:pt>
                <c:pt idx="259">
                  <c:v>21.814499999999999</c:v>
                </c:pt>
                <c:pt idx="260">
                  <c:v>20.966799999999999</c:v>
                </c:pt>
                <c:pt idx="261">
                  <c:v>21.195399999999999</c:v>
                </c:pt>
                <c:pt idx="262">
                  <c:v>21.177399999999999</c:v>
                </c:pt>
                <c:pt idx="263">
                  <c:v>21.0946</c:v>
                </c:pt>
                <c:pt idx="264">
                  <c:v>21.413699999999999</c:v>
                </c:pt>
                <c:pt idx="265">
                  <c:v>21.0426</c:v>
                </c:pt>
                <c:pt idx="266">
                  <c:v>21.126999999999999</c:v>
                </c:pt>
                <c:pt idx="267">
                  <c:v>20.805900000000001</c:v>
                </c:pt>
                <c:pt idx="268">
                  <c:v>20.991499999999998</c:v>
                </c:pt>
                <c:pt idx="269">
                  <c:v>21.292999999999999</c:v>
                </c:pt>
                <c:pt idx="270">
                  <c:v>20.539899999999999</c:v>
                </c:pt>
                <c:pt idx="271">
                  <c:v>20.661000000000001</c:v>
                </c:pt>
                <c:pt idx="272">
                  <c:v>20.663</c:v>
                </c:pt>
                <c:pt idx="273">
                  <c:v>20.884</c:v>
                </c:pt>
                <c:pt idx="274">
                  <c:v>21.043500000000002</c:v>
                </c:pt>
                <c:pt idx="275">
                  <c:v>20.294599999999999</c:v>
                </c:pt>
                <c:pt idx="276">
                  <c:v>20.384</c:v>
                </c:pt>
                <c:pt idx="277">
                  <c:v>20.375900000000001</c:v>
                </c:pt>
                <c:pt idx="278">
                  <c:v>20.203600000000002</c:v>
                </c:pt>
                <c:pt idx="279">
                  <c:v>20.395800000000001</c:v>
                </c:pt>
                <c:pt idx="280">
                  <c:v>19.972300000000001</c:v>
                </c:pt>
                <c:pt idx="281">
                  <c:v>20.0396</c:v>
                </c:pt>
                <c:pt idx="282">
                  <c:v>20.3079</c:v>
                </c:pt>
                <c:pt idx="283">
                  <c:v>20.064499999999999</c:v>
                </c:pt>
                <c:pt idx="284">
                  <c:v>20.034099999999999</c:v>
                </c:pt>
                <c:pt idx="285">
                  <c:v>20.049700000000001</c:v>
                </c:pt>
                <c:pt idx="286">
                  <c:v>19.867599999999999</c:v>
                </c:pt>
                <c:pt idx="287">
                  <c:v>19.7668</c:v>
                </c:pt>
                <c:pt idx="288">
                  <c:v>20.0016</c:v>
                </c:pt>
                <c:pt idx="289">
                  <c:v>19.8551</c:v>
                </c:pt>
                <c:pt idx="290">
                  <c:v>19.780200000000001</c:v>
                </c:pt>
                <c:pt idx="291">
                  <c:v>19.652799999999999</c:v>
                </c:pt>
                <c:pt idx="292">
                  <c:v>19.8306</c:v>
                </c:pt>
                <c:pt idx="293">
                  <c:v>19.834800000000001</c:v>
                </c:pt>
                <c:pt idx="294">
                  <c:v>19.923500000000001</c:v>
                </c:pt>
                <c:pt idx="295">
                  <c:v>20.055099999999999</c:v>
                </c:pt>
                <c:pt idx="296">
                  <c:v>19.825800000000001</c:v>
                </c:pt>
                <c:pt idx="297">
                  <c:v>20.033200000000001</c:v>
                </c:pt>
                <c:pt idx="298">
                  <c:v>19.9969</c:v>
                </c:pt>
                <c:pt idx="299">
                  <c:v>19.692299999999999</c:v>
                </c:pt>
                <c:pt idx="300">
                  <c:v>19.8188</c:v>
                </c:pt>
                <c:pt idx="301">
                  <c:v>19.5457</c:v>
                </c:pt>
                <c:pt idx="302">
                  <c:v>19.414100000000001</c:v>
                </c:pt>
                <c:pt idx="303">
                  <c:v>19.667999999999999</c:v>
                </c:pt>
                <c:pt idx="304">
                  <c:v>19.399999999999999</c:v>
                </c:pt>
                <c:pt idx="305">
                  <c:v>19.5457</c:v>
                </c:pt>
                <c:pt idx="306">
                  <c:v>19.3063</c:v>
                </c:pt>
                <c:pt idx="307">
                  <c:v>19.411899999999999</c:v>
                </c:pt>
                <c:pt idx="308">
                  <c:v>19.3157</c:v>
                </c:pt>
                <c:pt idx="309">
                  <c:v>19.172699999999999</c:v>
                </c:pt>
                <c:pt idx="310">
                  <c:v>19.259</c:v>
                </c:pt>
                <c:pt idx="311">
                  <c:v>18.814900000000002</c:v>
                </c:pt>
                <c:pt idx="312">
                  <c:v>19.238600000000002</c:v>
                </c:pt>
                <c:pt idx="313">
                  <c:v>19.4313</c:v>
                </c:pt>
                <c:pt idx="314">
                  <c:v>19.049700000000001</c:v>
                </c:pt>
                <c:pt idx="315">
                  <c:v>18.911899999999999</c:v>
                </c:pt>
                <c:pt idx="316">
                  <c:v>18.930499999999999</c:v>
                </c:pt>
                <c:pt idx="317">
                  <c:v>19.194600000000001</c:v>
                </c:pt>
                <c:pt idx="318">
                  <c:v>19.244599999999998</c:v>
                </c:pt>
                <c:pt idx="319">
                  <c:v>19.2395</c:v>
                </c:pt>
                <c:pt idx="320">
                  <c:v>19.302399999999999</c:v>
                </c:pt>
                <c:pt idx="321">
                  <c:v>19.039100000000001</c:v>
                </c:pt>
                <c:pt idx="322">
                  <c:v>19.177900000000001</c:v>
                </c:pt>
                <c:pt idx="323">
                  <c:v>19.012499999999999</c:v>
                </c:pt>
                <c:pt idx="324">
                  <c:v>19.368400000000001</c:v>
                </c:pt>
                <c:pt idx="325">
                  <c:v>18.9755</c:v>
                </c:pt>
                <c:pt idx="326">
                  <c:v>18.718</c:v>
                </c:pt>
                <c:pt idx="327">
                  <c:v>19.099699999999999</c:v>
                </c:pt>
                <c:pt idx="328">
                  <c:v>18.906300000000002</c:v>
                </c:pt>
                <c:pt idx="329">
                  <c:v>18.784400000000002</c:v>
                </c:pt>
                <c:pt idx="330">
                  <c:v>18.659099999999999</c:v>
                </c:pt>
                <c:pt idx="331">
                  <c:v>18.9481</c:v>
                </c:pt>
                <c:pt idx="332">
                  <c:v>19.194199999999999</c:v>
                </c:pt>
                <c:pt idx="333">
                  <c:v>18.842199999999998</c:v>
                </c:pt>
                <c:pt idx="334">
                  <c:v>18.9969</c:v>
                </c:pt>
                <c:pt idx="335">
                  <c:v>18.628900000000002</c:v>
                </c:pt>
                <c:pt idx="336">
                  <c:v>18.572800000000001</c:v>
                </c:pt>
                <c:pt idx="337">
                  <c:v>18.616499999999998</c:v>
                </c:pt>
                <c:pt idx="338">
                  <c:v>18.467700000000001</c:v>
                </c:pt>
                <c:pt idx="339">
                  <c:v>18.7715</c:v>
                </c:pt>
                <c:pt idx="340">
                  <c:v>18.445699999999999</c:v>
                </c:pt>
                <c:pt idx="341">
                  <c:v>18.3508</c:v>
                </c:pt>
                <c:pt idx="342">
                  <c:v>18.867999999999999</c:v>
                </c:pt>
                <c:pt idx="343">
                  <c:v>18.305900000000001</c:v>
                </c:pt>
                <c:pt idx="344">
                  <c:v>18.694600000000001</c:v>
                </c:pt>
                <c:pt idx="345">
                  <c:v>18.615400000000001</c:v>
                </c:pt>
                <c:pt idx="346">
                  <c:v>18.459</c:v>
                </c:pt>
                <c:pt idx="347">
                  <c:v>18.425799999999999</c:v>
                </c:pt>
                <c:pt idx="348">
                  <c:v>18.338699999999999</c:v>
                </c:pt>
                <c:pt idx="349">
                  <c:v>18.254799999999999</c:v>
                </c:pt>
                <c:pt idx="350">
                  <c:v>18.4771</c:v>
                </c:pt>
                <c:pt idx="351">
                  <c:v>18.425799999999999</c:v>
                </c:pt>
                <c:pt idx="352">
                  <c:v>18.711400000000001</c:v>
                </c:pt>
                <c:pt idx="353">
                  <c:v>18.421500000000002</c:v>
                </c:pt>
                <c:pt idx="354">
                  <c:v>18.2942</c:v>
                </c:pt>
                <c:pt idx="355">
                  <c:v>18.263300000000001</c:v>
                </c:pt>
                <c:pt idx="356">
                  <c:v>18.174299999999999</c:v>
                </c:pt>
                <c:pt idx="357">
                  <c:v>18.2896</c:v>
                </c:pt>
                <c:pt idx="358">
                  <c:v>18.22</c:v>
                </c:pt>
                <c:pt idx="359">
                  <c:v>18.130500000000001</c:v>
                </c:pt>
                <c:pt idx="360">
                  <c:v>18.313400000000001</c:v>
                </c:pt>
                <c:pt idx="361">
                  <c:v>18.6707</c:v>
                </c:pt>
                <c:pt idx="362">
                  <c:v>18.7606</c:v>
                </c:pt>
                <c:pt idx="363">
                  <c:v>17.7974</c:v>
                </c:pt>
                <c:pt idx="364">
                  <c:v>17.402000000000001</c:v>
                </c:pt>
                <c:pt idx="365">
                  <c:v>17.6813</c:v>
                </c:pt>
                <c:pt idx="366">
                  <c:v>17.7836</c:v>
                </c:pt>
                <c:pt idx="367">
                  <c:v>17.817299999999999</c:v>
                </c:pt>
                <c:pt idx="368">
                  <c:v>17.593</c:v>
                </c:pt>
                <c:pt idx="369">
                  <c:v>17.4572</c:v>
                </c:pt>
                <c:pt idx="370">
                  <c:v>17.776599999999998</c:v>
                </c:pt>
                <c:pt idx="371">
                  <c:v>17.478899999999999</c:v>
                </c:pt>
                <c:pt idx="372">
                  <c:v>17.862500000000001</c:v>
                </c:pt>
                <c:pt idx="373">
                  <c:v>17.995000000000001</c:v>
                </c:pt>
                <c:pt idx="374">
                  <c:v>17.364100000000001</c:v>
                </c:pt>
                <c:pt idx="375">
                  <c:v>17.521899999999999</c:v>
                </c:pt>
                <c:pt idx="376">
                  <c:v>17.4407</c:v>
                </c:pt>
                <c:pt idx="377">
                  <c:v>17.120699999999999</c:v>
                </c:pt>
                <c:pt idx="378">
                  <c:v>16.252800000000001</c:v>
                </c:pt>
                <c:pt idx="379">
                  <c:v>14.853899999999999</c:v>
                </c:pt>
                <c:pt idx="380">
                  <c:v>17.459399999999999</c:v>
                </c:pt>
                <c:pt idx="381">
                  <c:v>20.082899999999999</c:v>
                </c:pt>
                <c:pt idx="382">
                  <c:v>17.872699999999998</c:v>
                </c:pt>
                <c:pt idx="383">
                  <c:v>17.816800000000001</c:v>
                </c:pt>
                <c:pt idx="384">
                  <c:v>16.9192</c:v>
                </c:pt>
                <c:pt idx="385">
                  <c:v>17.417200000000001</c:v>
                </c:pt>
                <c:pt idx="386">
                  <c:v>17.4071</c:v>
                </c:pt>
                <c:pt idx="387">
                  <c:v>17.302399999999999</c:v>
                </c:pt>
                <c:pt idx="388">
                  <c:v>18.223500000000001</c:v>
                </c:pt>
                <c:pt idx="389">
                  <c:v>17.867599999999999</c:v>
                </c:pt>
                <c:pt idx="390">
                  <c:v>16.9496</c:v>
                </c:pt>
                <c:pt idx="391">
                  <c:v>16.062100000000001</c:v>
                </c:pt>
                <c:pt idx="392">
                  <c:v>15.2563</c:v>
                </c:pt>
                <c:pt idx="393">
                  <c:v>16.3993</c:v>
                </c:pt>
                <c:pt idx="394">
                  <c:v>16.9297</c:v>
                </c:pt>
                <c:pt idx="395">
                  <c:v>17.064900000000002</c:v>
                </c:pt>
                <c:pt idx="396">
                  <c:v>17.209</c:v>
                </c:pt>
                <c:pt idx="397">
                  <c:v>17.1313</c:v>
                </c:pt>
                <c:pt idx="398">
                  <c:v>17.189499999999999</c:v>
                </c:pt>
                <c:pt idx="399">
                  <c:v>17.066800000000001</c:v>
                </c:pt>
                <c:pt idx="400">
                  <c:v>17.058599999999998</c:v>
                </c:pt>
                <c:pt idx="401">
                  <c:v>17.392600000000002</c:v>
                </c:pt>
                <c:pt idx="402">
                  <c:v>17.311</c:v>
                </c:pt>
                <c:pt idx="403">
                  <c:v>17.568000000000001</c:v>
                </c:pt>
                <c:pt idx="404">
                  <c:v>17.0258</c:v>
                </c:pt>
                <c:pt idx="405">
                  <c:v>17.093800000000002</c:v>
                </c:pt>
                <c:pt idx="406">
                  <c:v>16.994599999999998</c:v>
                </c:pt>
                <c:pt idx="407">
                  <c:v>16.945699999999999</c:v>
                </c:pt>
                <c:pt idx="408">
                  <c:v>16.759799999999998</c:v>
                </c:pt>
                <c:pt idx="409">
                  <c:v>16.87</c:v>
                </c:pt>
                <c:pt idx="410">
                  <c:v>16.6586</c:v>
                </c:pt>
                <c:pt idx="411">
                  <c:v>16.832899999999999</c:v>
                </c:pt>
                <c:pt idx="412">
                  <c:v>17.094999999999999</c:v>
                </c:pt>
                <c:pt idx="413">
                  <c:v>17.016100000000002</c:v>
                </c:pt>
                <c:pt idx="414">
                  <c:v>16.8004</c:v>
                </c:pt>
                <c:pt idx="415">
                  <c:v>16.738600000000002</c:v>
                </c:pt>
                <c:pt idx="416">
                  <c:v>17.05</c:v>
                </c:pt>
                <c:pt idx="417">
                  <c:v>17.0336</c:v>
                </c:pt>
                <c:pt idx="418">
                  <c:v>17.0532</c:v>
                </c:pt>
                <c:pt idx="419">
                  <c:v>16.875900000000001</c:v>
                </c:pt>
                <c:pt idx="420">
                  <c:v>16.880099999999999</c:v>
                </c:pt>
                <c:pt idx="421">
                  <c:v>16.977799999999998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999-4F0C-A57D-66C9B69DDF96}"/>
            </c:ext>
          </c:extLst>
        </c:ser>
        <c:ser>
          <c:idx val="1"/>
          <c:order val="1"/>
          <c:tx>
            <c:strRef>
              <c:f>LS!$G$1</c:f>
              <c:strCache>
                <c:ptCount val="1"/>
                <c:pt idx="0">
                  <c:v>Medium-LS-500 nM_Y</c:v>
                </c:pt>
              </c:strCache>
            </c:strRef>
          </c:tx>
          <c:spPr>
            <a:ln w="19050" cap="rnd">
              <a:solidFill>
                <a:schemeClr val="accent5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LS!$G$2:$G$477</c:f>
              <c:numCache>
                <c:formatCode>General</c:formatCode>
                <c:ptCount val="476"/>
                <c:pt idx="0">
                  <c:v>-0.46174599999999999</c:v>
                </c:pt>
                <c:pt idx="1">
                  <c:v>-0.63435399999999997</c:v>
                </c:pt>
                <c:pt idx="2">
                  <c:v>-0.52656599999999998</c:v>
                </c:pt>
                <c:pt idx="3">
                  <c:v>-0.44636500000000001</c:v>
                </c:pt>
                <c:pt idx="4">
                  <c:v>-0.44758599999999998</c:v>
                </c:pt>
                <c:pt idx="5">
                  <c:v>-0.60932900000000001</c:v>
                </c:pt>
                <c:pt idx="6">
                  <c:v>-0.469559</c:v>
                </c:pt>
                <c:pt idx="7">
                  <c:v>-0.86994899999999997</c:v>
                </c:pt>
                <c:pt idx="8">
                  <c:v>-0.44880700000000001</c:v>
                </c:pt>
                <c:pt idx="9">
                  <c:v>-0.42073100000000002</c:v>
                </c:pt>
                <c:pt idx="10">
                  <c:v>-0.29097000000000001</c:v>
                </c:pt>
                <c:pt idx="11">
                  <c:v>-8.1619300000000006E-2</c:v>
                </c:pt>
                <c:pt idx="12">
                  <c:v>-0.44636500000000001</c:v>
                </c:pt>
                <c:pt idx="13">
                  <c:v>-0.51326000000000005</c:v>
                </c:pt>
                <c:pt idx="14">
                  <c:v>-0.57966600000000001</c:v>
                </c:pt>
                <c:pt idx="15">
                  <c:v>-0.67817700000000003</c:v>
                </c:pt>
                <c:pt idx="16">
                  <c:v>-2.9816400000000001</c:v>
                </c:pt>
                <c:pt idx="17">
                  <c:v>-4.1217800000000002</c:v>
                </c:pt>
                <c:pt idx="18">
                  <c:v>-3.7675299999999998</c:v>
                </c:pt>
                <c:pt idx="19">
                  <c:v>-3.58467</c:v>
                </c:pt>
                <c:pt idx="20">
                  <c:v>-3.7920699999999998</c:v>
                </c:pt>
                <c:pt idx="21">
                  <c:v>-2.0686800000000001</c:v>
                </c:pt>
                <c:pt idx="22">
                  <c:v>1.28044</c:v>
                </c:pt>
                <c:pt idx="23">
                  <c:v>0.62382499999999996</c:v>
                </c:pt>
                <c:pt idx="24">
                  <c:v>0.31291200000000002</c:v>
                </c:pt>
                <c:pt idx="25">
                  <c:v>-9.5779400000000001E-2</c:v>
                </c:pt>
                <c:pt idx="26">
                  <c:v>0.37883</c:v>
                </c:pt>
                <c:pt idx="27">
                  <c:v>-0.40229799999999999</c:v>
                </c:pt>
                <c:pt idx="28">
                  <c:v>-0.114456</c:v>
                </c:pt>
                <c:pt idx="29">
                  <c:v>-0.220779</c:v>
                </c:pt>
                <c:pt idx="30">
                  <c:v>-0.14802599999999999</c:v>
                </c:pt>
                <c:pt idx="31">
                  <c:v>8.0856300000000006E-2</c:v>
                </c:pt>
                <c:pt idx="32">
                  <c:v>-0.33076499999999998</c:v>
                </c:pt>
                <c:pt idx="33">
                  <c:v>-0.22187799999999999</c:v>
                </c:pt>
                <c:pt idx="34">
                  <c:v>-0.287796</c:v>
                </c:pt>
                <c:pt idx="35">
                  <c:v>-5.89142E-2</c:v>
                </c:pt>
                <c:pt idx="36">
                  <c:v>3.7521400000000003E-2</c:v>
                </c:pt>
                <c:pt idx="37">
                  <c:v>-0.210892</c:v>
                </c:pt>
                <c:pt idx="38">
                  <c:v>8.5983299999999999E-2</c:v>
                </c:pt>
                <c:pt idx="39">
                  <c:v>-5.11017E-2</c:v>
                </c:pt>
                <c:pt idx="40">
                  <c:v>4.4967699999999999E-2</c:v>
                </c:pt>
                <c:pt idx="41">
                  <c:v>0.44023099999999998</c:v>
                </c:pt>
                <c:pt idx="42">
                  <c:v>-0.16206400000000001</c:v>
                </c:pt>
                <c:pt idx="43">
                  <c:v>-0.16365099999999999</c:v>
                </c:pt>
                <c:pt idx="44">
                  <c:v>-0.117508</c:v>
                </c:pt>
                <c:pt idx="45">
                  <c:v>-7.6858499999999996E-2</c:v>
                </c:pt>
                <c:pt idx="46">
                  <c:v>0.30864000000000003</c:v>
                </c:pt>
                <c:pt idx="47">
                  <c:v>-0.25862099999999999</c:v>
                </c:pt>
                <c:pt idx="48">
                  <c:v>-0.22737099999999999</c:v>
                </c:pt>
                <c:pt idx="49">
                  <c:v>-0.30464200000000002</c:v>
                </c:pt>
                <c:pt idx="50">
                  <c:v>-0.39997899999999997</c:v>
                </c:pt>
                <c:pt idx="51">
                  <c:v>0.20036300000000001</c:v>
                </c:pt>
                <c:pt idx="52">
                  <c:v>0.391403</c:v>
                </c:pt>
                <c:pt idx="53">
                  <c:v>-0.52607700000000002</c:v>
                </c:pt>
                <c:pt idx="54">
                  <c:v>-5.6695099999999998</c:v>
                </c:pt>
                <c:pt idx="55">
                  <c:v>-22.555399999999999</c:v>
                </c:pt>
                <c:pt idx="56">
                  <c:v>-17.354600000000001</c:v>
                </c:pt>
                <c:pt idx="57">
                  <c:v>3.1946300000000001</c:v>
                </c:pt>
                <c:pt idx="58">
                  <c:v>14.8832</c:v>
                </c:pt>
                <c:pt idx="59">
                  <c:v>24.802399999999999</c:v>
                </c:pt>
                <c:pt idx="60">
                  <c:v>33.7149</c:v>
                </c:pt>
                <c:pt idx="61">
                  <c:v>41.023800000000001</c:v>
                </c:pt>
                <c:pt idx="62">
                  <c:v>46.776499999999999</c:v>
                </c:pt>
                <c:pt idx="63">
                  <c:v>51.167999999999999</c:v>
                </c:pt>
                <c:pt idx="64">
                  <c:v>54.653599999999997</c:v>
                </c:pt>
                <c:pt idx="65">
                  <c:v>57.4773</c:v>
                </c:pt>
                <c:pt idx="66">
                  <c:v>59.515999999999998</c:v>
                </c:pt>
                <c:pt idx="67">
                  <c:v>61.437899999999999</c:v>
                </c:pt>
                <c:pt idx="68">
                  <c:v>62.8735</c:v>
                </c:pt>
                <c:pt idx="69">
                  <c:v>64.224299999999999</c:v>
                </c:pt>
                <c:pt idx="70">
                  <c:v>65.237099999999998</c:v>
                </c:pt>
                <c:pt idx="71">
                  <c:v>66.271900000000002</c:v>
                </c:pt>
                <c:pt idx="72">
                  <c:v>67.202399999999997</c:v>
                </c:pt>
                <c:pt idx="73">
                  <c:v>67.907499999999999</c:v>
                </c:pt>
                <c:pt idx="74">
                  <c:v>68.447699999999998</c:v>
                </c:pt>
                <c:pt idx="75">
                  <c:v>69.229699999999994</c:v>
                </c:pt>
                <c:pt idx="76">
                  <c:v>69.603899999999996</c:v>
                </c:pt>
                <c:pt idx="77">
                  <c:v>70.093400000000003</c:v>
                </c:pt>
                <c:pt idx="78">
                  <c:v>70.561800000000005</c:v>
                </c:pt>
                <c:pt idx="79">
                  <c:v>71.238699999999994</c:v>
                </c:pt>
                <c:pt idx="80">
                  <c:v>71.382099999999994</c:v>
                </c:pt>
                <c:pt idx="81">
                  <c:v>71.746499999999997</c:v>
                </c:pt>
                <c:pt idx="82">
                  <c:v>72.194999999999993</c:v>
                </c:pt>
                <c:pt idx="83">
                  <c:v>72.440200000000004</c:v>
                </c:pt>
                <c:pt idx="84">
                  <c:v>72.903899999999993</c:v>
                </c:pt>
                <c:pt idx="85">
                  <c:v>73.0411</c:v>
                </c:pt>
                <c:pt idx="86">
                  <c:v>73.245000000000005</c:v>
                </c:pt>
                <c:pt idx="87">
                  <c:v>73.446100000000001</c:v>
                </c:pt>
                <c:pt idx="88">
                  <c:v>73.508600000000001</c:v>
                </c:pt>
                <c:pt idx="89">
                  <c:v>73.944999999999993</c:v>
                </c:pt>
                <c:pt idx="90">
                  <c:v>74.3429</c:v>
                </c:pt>
                <c:pt idx="91">
                  <c:v>74.802800000000005</c:v>
                </c:pt>
                <c:pt idx="92">
                  <c:v>74.759</c:v>
                </c:pt>
                <c:pt idx="93">
                  <c:v>74.6614</c:v>
                </c:pt>
                <c:pt idx="94">
                  <c:v>75.116100000000003</c:v>
                </c:pt>
                <c:pt idx="95">
                  <c:v>75.294600000000003</c:v>
                </c:pt>
                <c:pt idx="96">
                  <c:v>75.896500000000003</c:v>
                </c:pt>
                <c:pt idx="97">
                  <c:v>75.727000000000004</c:v>
                </c:pt>
                <c:pt idx="98">
                  <c:v>75.874899999999997</c:v>
                </c:pt>
                <c:pt idx="99">
                  <c:v>76.283600000000007</c:v>
                </c:pt>
                <c:pt idx="100">
                  <c:v>76.421899999999994</c:v>
                </c:pt>
                <c:pt idx="101">
                  <c:v>76.990300000000005</c:v>
                </c:pt>
                <c:pt idx="102">
                  <c:v>76.995400000000004</c:v>
                </c:pt>
                <c:pt idx="103">
                  <c:v>76.987499999999997</c:v>
                </c:pt>
                <c:pt idx="104">
                  <c:v>77.497200000000007</c:v>
                </c:pt>
                <c:pt idx="105">
                  <c:v>77.7059</c:v>
                </c:pt>
                <c:pt idx="106">
                  <c:v>78.012100000000004</c:v>
                </c:pt>
                <c:pt idx="107">
                  <c:v>78.061800000000005</c:v>
                </c:pt>
                <c:pt idx="108">
                  <c:v>78.213300000000004</c:v>
                </c:pt>
                <c:pt idx="109">
                  <c:v>78.597700000000003</c:v>
                </c:pt>
                <c:pt idx="110">
                  <c:v>78.690200000000004</c:v>
                </c:pt>
                <c:pt idx="111">
                  <c:v>79.335099999999997</c:v>
                </c:pt>
                <c:pt idx="112">
                  <c:v>79.362799999999993</c:v>
                </c:pt>
                <c:pt idx="113">
                  <c:v>79.269199999999998</c:v>
                </c:pt>
                <c:pt idx="114">
                  <c:v>79.799599999999998</c:v>
                </c:pt>
                <c:pt idx="115">
                  <c:v>79.746099999999998</c:v>
                </c:pt>
                <c:pt idx="116">
                  <c:v>79.981200000000001</c:v>
                </c:pt>
                <c:pt idx="117">
                  <c:v>80.195700000000002</c:v>
                </c:pt>
                <c:pt idx="118">
                  <c:v>80.178899999999999</c:v>
                </c:pt>
                <c:pt idx="119">
                  <c:v>80.4773</c:v>
                </c:pt>
                <c:pt idx="120">
                  <c:v>80.427400000000006</c:v>
                </c:pt>
                <c:pt idx="121">
                  <c:v>81.064499999999995</c:v>
                </c:pt>
                <c:pt idx="122">
                  <c:v>81.0672</c:v>
                </c:pt>
                <c:pt idx="123">
                  <c:v>81.204599999999999</c:v>
                </c:pt>
                <c:pt idx="124">
                  <c:v>81.474299999999999</c:v>
                </c:pt>
                <c:pt idx="125">
                  <c:v>81.566800000000001</c:v>
                </c:pt>
                <c:pt idx="126">
                  <c:v>81.553100000000001</c:v>
                </c:pt>
                <c:pt idx="127">
                  <c:v>81.811300000000003</c:v>
                </c:pt>
                <c:pt idx="128">
                  <c:v>82.135499999999993</c:v>
                </c:pt>
                <c:pt idx="129">
                  <c:v>82.519199999999998</c:v>
                </c:pt>
                <c:pt idx="130">
                  <c:v>82.2273</c:v>
                </c:pt>
                <c:pt idx="131">
                  <c:v>82.601600000000005</c:v>
                </c:pt>
                <c:pt idx="132">
                  <c:v>82.710099999999997</c:v>
                </c:pt>
                <c:pt idx="133">
                  <c:v>82.7</c:v>
                </c:pt>
                <c:pt idx="134">
                  <c:v>83.104299999999995</c:v>
                </c:pt>
                <c:pt idx="135">
                  <c:v>83.070700000000002</c:v>
                </c:pt>
                <c:pt idx="136">
                  <c:v>83.233900000000006</c:v>
                </c:pt>
                <c:pt idx="137">
                  <c:v>83.396900000000002</c:v>
                </c:pt>
                <c:pt idx="138">
                  <c:v>83.496099999999998</c:v>
                </c:pt>
                <c:pt idx="139">
                  <c:v>83.742999999999995</c:v>
                </c:pt>
                <c:pt idx="140">
                  <c:v>83.688599999999994</c:v>
                </c:pt>
                <c:pt idx="141">
                  <c:v>83.575699999999998</c:v>
                </c:pt>
                <c:pt idx="142">
                  <c:v>83.818799999999996</c:v>
                </c:pt>
                <c:pt idx="143">
                  <c:v>83.846800000000002</c:v>
                </c:pt>
                <c:pt idx="144">
                  <c:v>84.481700000000004</c:v>
                </c:pt>
                <c:pt idx="145">
                  <c:v>84.539500000000004</c:v>
                </c:pt>
                <c:pt idx="146">
                  <c:v>84.157499999999999</c:v>
                </c:pt>
                <c:pt idx="147">
                  <c:v>84.545000000000002</c:v>
                </c:pt>
                <c:pt idx="148">
                  <c:v>84.561800000000005</c:v>
                </c:pt>
                <c:pt idx="149">
                  <c:v>84.876599999999996</c:v>
                </c:pt>
                <c:pt idx="150">
                  <c:v>85.009299999999996</c:v>
                </c:pt>
                <c:pt idx="151">
                  <c:v>84.683599999999998</c:v>
                </c:pt>
                <c:pt idx="152">
                  <c:v>85.322699999999998</c:v>
                </c:pt>
                <c:pt idx="153">
                  <c:v>85.524699999999996</c:v>
                </c:pt>
                <c:pt idx="154">
                  <c:v>85.682100000000005</c:v>
                </c:pt>
                <c:pt idx="155">
                  <c:v>85.985200000000006</c:v>
                </c:pt>
                <c:pt idx="156">
                  <c:v>85.529200000000003</c:v>
                </c:pt>
                <c:pt idx="157">
                  <c:v>86.158600000000007</c:v>
                </c:pt>
                <c:pt idx="158">
                  <c:v>86.156300000000002</c:v>
                </c:pt>
                <c:pt idx="159">
                  <c:v>86.436800000000005</c:v>
                </c:pt>
                <c:pt idx="160">
                  <c:v>86.688299999999998</c:v>
                </c:pt>
                <c:pt idx="161">
                  <c:v>86.287199999999999</c:v>
                </c:pt>
                <c:pt idx="162">
                  <c:v>86.582400000000007</c:v>
                </c:pt>
                <c:pt idx="163">
                  <c:v>86.645399999999995</c:v>
                </c:pt>
                <c:pt idx="164">
                  <c:v>86.605000000000004</c:v>
                </c:pt>
                <c:pt idx="165">
                  <c:v>86.771900000000002</c:v>
                </c:pt>
                <c:pt idx="166">
                  <c:v>86.460599999999999</c:v>
                </c:pt>
                <c:pt idx="167">
                  <c:v>86.811800000000005</c:v>
                </c:pt>
                <c:pt idx="168">
                  <c:v>87.115600000000001</c:v>
                </c:pt>
                <c:pt idx="169">
                  <c:v>87.207400000000007</c:v>
                </c:pt>
                <c:pt idx="170">
                  <c:v>87.580500000000001</c:v>
                </c:pt>
                <c:pt idx="171">
                  <c:v>87.179699999999997</c:v>
                </c:pt>
                <c:pt idx="172">
                  <c:v>86.051199999999994</c:v>
                </c:pt>
                <c:pt idx="173">
                  <c:v>87.132099999999994</c:v>
                </c:pt>
                <c:pt idx="174">
                  <c:v>91.098399999999998</c:v>
                </c:pt>
                <c:pt idx="175">
                  <c:v>90.525800000000004</c:v>
                </c:pt>
                <c:pt idx="176">
                  <c:v>77.931299999999993</c:v>
                </c:pt>
                <c:pt idx="177">
                  <c:v>68.484800000000007</c:v>
                </c:pt>
                <c:pt idx="178">
                  <c:v>61.201999999999998</c:v>
                </c:pt>
                <c:pt idx="179">
                  <c:v>55.5411</c:v>
                </c:pt>
                <c:pt idx="180">
                  <c:v>51.480899999999998</c:v>
                </c:pt>
                <c:pt idx="181">
                  <c:v>47.453200000000002</c:v>
                </c:pt>
                <c:pt idx="182">
                  <c:v>44.763199999999998</c:v>
                </c:pt>
                <c:pt idx="183">
                  <c:v>42.576599999999999</c:v>
                </c:pt>
                <c:pt idx="184">
                  <c:v>41.0383</c:v>
                </c:pt>
                <c:pt idx="185">
                  <c:v>40.160899999999998</c:v>
                </c:pt>
                <c:pt idx="186">
                  <c:v>38.482799999999997</c:v>
                </c:pt>
                <c:pt idx="187">
                  <c:v>37.2789</c:v>
                </c:pt>
                <c:pt idx="188">
                  <c:v>36.300800000000002</c:v>
                </c:pt>
                <c:pt idx="189">
                  <c:v>35.5105</c:v>
                </c:pt>
                <c:pt idx="190">
                  <c:v>34.956699999999998</c:v>
                </c:pt>
                <c:pt idx="191">
                  <c:v>34.1325</c:v>
                </c:pt>
                <c:pt idx="192">
                  <c:v>33.413600000000002</c:v>
                </c:pt>
                <c:pt idx="193">
                  <c:v>33.066299999999998</c:v>
                </c:pt>
                <c:pt idx="194">
                  <c:v>32.898800000000001</c:v>
                </c:pt>
                <c:pt idx="195">
                  <c:v>32.634799999999998</c:v>
                </c:pt>
                <c:pt idx="196">
                  <c:v>31.9297</c:v>
                </c:pt>
                <c:pt idx="197">
                  <c:v>31.361699999999999</c:v>
                </c:pt>
                <c:pt idx="198">
                  <c:v>31.329599999999999</c:v>
                </c:pt>
                <c:pt idx="199">
                  <c:v>31.139900000000001</c:v>
                </c:pt>
                <c:pt idx="200">
                  <c:v>30.505099999999999</c:v>
                </c:pt>
                <c:pt idx="201">
                  <c:v>30.436800000000002</c:v>
                </c:pt>
                <c:pt idx="202">
                  <c:v>30.193000000000001</c:v>
                </c:pt>
                <c:pt idx="203">
                  <c:v>30.117599999999999</c:v>
                </c:pt>
                <c:pt idx="204">
                  <c:v>29.930800000000001</c:v>
                </c:pt>
                <c:pt idx="205">
                  <c:v>29.574999999999999</c:v>
                </c:pt>
                <c:pt idx="206">
                  <c:v>29.0383</c:v>
                </c:pt>
                <c:pt idx="207">
                  <c:v>28.8215</c:v>
                </c:pt>
                <c:pt idx="208">
                  <c:v>28.957100000000001</c:v>
                </c:pt>
                <c:pt idx="209">
                  <c:v>28.823899999999998</c:v>
                </c:pt>
                <c:pt idx="210">
                  <c:v>28.610600000000002</c:v>
                </c:pt>
                <c:pt idx="211">
                  <c:v>28.458200000000001</c:v>
                </c:pt>
                <c:pt idx="212">
                  <c:v>28.037199999999999</c:v>
                </c:pt>
                <c:pt idx="213">
                  <c:v>28.247199999999999</c:v>
                </c:pt>
                <c:pt idx="214">
                  <c:v>28.2668</c:v>
                </c:pt>
                <c:pt idx="215">
                  <c:v>27.822700000000001</c:v>
                </c:pt>
                <c:pt idx="216">
                  <c:v>27.688600000000001</c:v>
                </c:pt>
                <c:pt idx="217">
                  <c:v>27.270700000000001</c:v>
                </c:pt>
                <c:pt idx="218">
                  <c:v>27.298500000000001</c:v>
                </c:pt>
                <c:pt idx="219">
                  <c:v>27.405899999999999</c:v>
                </c:pt>
                <c:pt idx="220">
                  <c:v>27.115300000000001</c:v>
                </c:pt>
                <c:pt idx="221">
                  <c:v>26.945399999999999</c:v>
                </c:pt>
                <c:pt idx="222">
                  <c:v>26.639500000000002</c:v>
                </c:pt>
                <c:pt idx="223">
                  <c:v>26.832100000000001</c:v>
                </c:pt>
                <c:pt idx="224">
                  <c:v>26.871099999999998</c:v>
                </c:pt>
                <c:pt idx="225">
                  <c:v>26.810199999999998</c:v>
                </c:pt>
                <c:pt idx="226">
                  <c:v>26.735199999999999</c:v>
                </c:pt>
                <c:pt idx="227">
                  <c:v>26.550799999999999</c:v>
                </c:pt>
                <c:pt idx="228">
                  <c:v>26.781300000000002</c:v>
                </c:pt>
                <c:pt idx="229">
                  <c:v>26.6707</c:v>
                </c:pt>
                <c:pt idx="230">
                  <c:v>26.564900000000002</c:v>
                </c:pt>
                <c:pt idx="231">
                  <c:v>26.311</c:v>
                </c:pt>
                <c:pt idx="232">
                  <c:v>26.091699999999999</c:v>
                </c:pt>
                <c:pt idx="233">
                  <c:v>26.285599999999999</c:v>
                </c:pt>
                <c:pt idx="234">
                  <c:v>26.145399999999999</c:v>
                </c:pt>
                <c:pt idx="235">
                  <c:v>26.183599999999998</c:v>
                </c:pt>
                <c:pt idx="236">
                  <c:v>25.8523</c:v>
                </c:pt>
                <c:pt idx="237">
                  <c:v>25.740600000000001</c:v>
                </c:pt>
                <c:pt idx="238">
                  <c:v>25.916799999999999</c:v>
                </c:pt>
                <c:pt idx="239">
                  <c:v>25.736000000000001</c:v>
                </c:pt>
                <c:pt idx="240">
                  <c:v>25.8504</c:v>
                </c:pt>
                <c:pt idx="241">
                  <c:v>25.577000000000002</c:v>
                </c:pt>
                <c:pt idx="242">
                  <c:v>25.4938</c:v>
                </c:pt>
                <c:pt idx="243">
                  <c:v>25.518000000000001</c:v>
                </c:pt>
                <c:pt idx="244">
                  <c:v>25.360600000000002</c:v>
                </c:pt>
                <c:pt idx="245">
                  <c:v>25.575700000000001</c:v>
                </c:pt>
                <c:pt idx="246">
                  <c:v>25.286799999999999</c:v>
                </c:pt>
                <c:pt idx="247">
                  <c:v>24.907900000000001</c:v>
                </c:pt>
                <c:pt idx="248">
                  <c:v>25.2942</c:v>
                </c:pt>
                <c:pt idx="249">
                  <c:v>25.2012</c:v>
                </c:pt>
                <c:pt idx="250">
                  <c:v>25.456700000000001</c:v>
                </c:pt>
                <c:pt idx="251">
                  <c:v>24.9434</c:v>
                </c:pt>
                <c:pt idx="252">
                  <c:v>24.8504</c:v>
                </c:pt>
                <c:pt idx="253">
                  <c:v>24.898099999999999</c:v>
                </c:pt>
                <c:pt idx="254">
                  <c:v>24.705500000000001</c:v>
                </c:pt>
                <c:pt idx="255">
                  <c:v>24.833200000000001</c:v>
                </c:pt>
                <c:pt idx="256">
                  <c:v>24.521000000000001</c:v>
                </c:pt>
                <c:pt idx="257">
                  <c:v>24.561800000000002</c:v>
                </c:pt>
                <c:pt idx="258">
                  <c:v>24.694600000000001</c:v>
                </c:pt>
                <c:pt idx="259">
                  <c:v>24.711300000000001</c:v>
                </c:pt>
                <c:pt idx="260">
                  <c:v>24.340599999999998</c:v>
                </c:pt>
                <c:pt idx="261">
                  <c:v>24.4329</c:v>
                </c:pt>
                <c:pt idx="262">
                  <c:v>24.345600000000001</c:v>
                </c:pt>
                <c:pt idx="263">
                  <c:v>24.5059</c:v>
                </c:pt>
                <c:pt idx="264">
                  <c:v>24.182500000000001</c:v>
                </c:pt>
                <c:pt idx="265">
                  <c:v>24.105499999999999</c:v>
                </c:pt>
                <c:pt idx="266">
                  <c:v>24.0093</c:v>
                </c:pt>
                <c:pt idx="267">
                  <c:v>23.986000000000001</c:v>
                </c:pt>
                <c:pt idx="268">
                  <c:v>24.4008</c:v>
                </c:pt>
                <c:pt idx="269">
                  <c:v>24.136399999999998</c:v>
                </c:pt>
                <c:pt idx="270">
                  <c:v>23.9239</c:v>
                </c:pt>
                <c:pt idx="271">
                  <c:v>23.943000000000001</c:v>
                </c:pt>
                <c:pt idx="272">
                  <c:v>23.6829</c:v>
                </c:pt>
                <c:pt idx="273">
                  <c:v>23.7575</c:v>
                </c:pt>
                <c:pt idx="274">
                  <c:v>23.6313</c:v>
                </c:pt>
                <c:pt idx="275">
                  <c:v>23.653600000000001</c:v>
                </c:pt>
                <c:pt idx="276">
                  <c:v>23.655899999999999</c:v>
                </c:pt>
                <c:pt idx="277">
                  <c:v>23.616099999999999</c:v>
                </c:pt>
                <c:pt idx="278">
                  <c:v>24.028600000000001</c:v>
                </c:pt>
                <c:pt idx="279">
                  <c:v>23.851099999999999</c:v>
                </c:pt>
                <c:pt idx="280">
                  <c:v>23.691800000000001</c:v>
                </c:pt>
                <c:pt idx="281">
                  <c:v>23.510200000000001</c:v>
                </c:pt>
                <c:pt idx="282">
                  <c:v>23.4832</c:v>
                </c:pt>
                <c:pt idx="283">
                  <c:v>23.662199999999999</c:v>
                </c:pt>
                <c:pt idx="284">
                  <c:v>23.494199999999999</c:v>
                </c:pt>
                <c:pt idx="285">
                  <c:v>23.165700000000001</c:v>
                </c:pt>
                <c:pt idx="286">
                  <c:v>23.162199999999999</c:v>
                </c:pt>
                <c:pt idx="287">
                  <c:v>23.3218</c:v>
                </c:pt>
                <c:pt idx="288">
                  <c:v>22.9894</c:v>
                </c:pt>
                <c:pt idx="289">
                  <c:v>22.9574</c:v>
                </c:pt>
                <c:pt idx="290">
                  <c:v>22.2559</c:v>
                </c:pt>
                <c:pt idx="291">
                  <c:v>22.921399999999998</c:v>
                </c:pt>
                <c:pt idx="292">
                  <c:v>23.023099999999999</c:v>
                </c:pt>
                <c:pt idx="293">
                  <c:v>23.0503</c:v>
                </c:pt>
                <c:pt idx="294">
                  <c:v>23.031300000000002</c:v>
                </c:pt>
                <c:pt idx="295">
                  <c:v>22.608599999999999</c:v>
                </c:pt>
                <c:pt idx="296">
                  <c:v>22.901199999999999</c:v>
                </c:pt>
                <c:pt idx="297">
                  <c:v>22.9786</c:v>
                </c:pt>
                <c:pt idx="298">
                  <c:v>23.150400000000001</c:v>
                </c:pt>
                <c:pt idx="299">
                  <c:v>23.109400000000001</c:v>
                </c:pt>
                <c:pt idx="300">
                  <c:v>22.5473</c:v>
                </c:pt>
                <c:pt idx="301">
                  <c:v>22.892600000000002</c:v>
                </c:pt>
                <c:pt idx="302">
                  <c:v>22.7211</c:v>
                </c:pt>
                <c:pt idx="303">
                  <c:v>22.5243</c:v>
                </c:pt>
                <c:pt idx="304">
                  <c:v>22.8644</c:v>
                </c:pt>
                <c:pt idx="305">
                  <c:v>22.506599999999999</c:v>
                </c:pt>
                <c:pt idx="306">
                  <c:v>22.489899999999999</c:v>
                </c:pt>
                <c:pt idx="307">
                  <c:v>22.5762</c:v>
                </c:pt>
                <c:pt idx="308">
                  <c:v>22.691099999999999</c:v>
                </c:pt>
                <c:pt idx="309">
                  <c:v>22.799600000000002</c:v>
                </c:pt>
                <c:pt idx="310">
                  <c:v>22.1418</c:v>
                </c:pt>
                <c:pt idx="311">
                  <c:v>22.199300000000001</c:v>
                </c:pt>
                <c:pt idx="312">
                  <c:v>22.476600000000001</c:v>
                </c:pt>
                <c:pt idx="313">
                  <c:v>22.729299999999999</c:v>
                </c:pt>
                <c:pt idx="314">
                  <c:v>22.8218</c:v>
                </c:pt>
                <c:pt idx="315">
                  <c:v>22.222300000000001</c:v>
                </c:pt>
                <c:pt idx="316">
                  <c:v>22.276499999999999</c:v>
                </c:pt>
                <c:pt idx="317">
                  <c:v>22.3414</c:v>
                </c:pt>
                <c:pt idx="318">
                  <c:v>22.4465</c:v>
                </c:pt>
                <c:pt idx="319">
                  <c:v>22.4864</c:v>
                </c:pt>
                <c:pt idx="320">
                  <c:v>22.081700000000001</c:v>
                </c:pt>
                <c:pt idx="321">
                  <c:v>22.194099999999999</c:v>
                </c:pt>
                <c:pt idx="322">
                  <c:v>22.1965</c:v>
                </c:pt>
                <c:pt idx="323">
                  <c:v>22.0563</c:v>
                </c:pt>
                <c:pt idx="324">
                  <c:v>22.315200000000001</c:v>
                </c:pt>
                <c:pt idx="325">
                  <c:v>22.014500000000002</c:v>
                </c:pt>
                <c:pt idx="326">
                  <c:v>21.8934</c:v>
                </c:pt>
                <c:pt idx="327">
                  <c:v>21.9496</c:v>
                </c:pt>
                <c:pt idx="328">
                  <c:v>21.870699999999999</c:v>
                </c:pt>
                <c:pt idx="329">
                  <c:v>21.849699999999999</c:v>
                </c:pt>
                <c:pt idx="330">
                  <c:v>21.864100000000001</c:v>
                </c:pt>
                <c:pt idx="331">
                  <c:v>21.7164</c:v>
                </c:pt>
                <c:pt idx="332">
                  <c:v>21.854700000000001</c:v>
                </c:pt>
                <c:pt idx="333">
                  <c:v>21.749600000000001</c:v>
                </c:pt>
                <c:pt idx="334">
                  <c:v>21.5398</c:v>
                </c:pt>
                <c:pt idx="335">
                  <c:v>21.356200000000001</c:v>
                </c:pt>
                <c:pt idx="336">
                  <c:v>21.117599999999999</c:v>
                </c:pt>
                <c:pt idx="337">
                  <c:v>21.119599999999998</c:v>
                </c:pt>
                <c:pt idx="338">
                  <c:v>21.470400000000001</c:v>
                </c:pt>
                <c:pt idx="339">
                  <c:v>21.430800000000001</c:v>
                </c:pt>
                <c:pt idx="340">
                  <c:v>21.465299999999999</c:v>
                </c:pt>
                <c:pt idx="341">
                  <c:v>21.318000000000001</c:v>
                </c:pt>
                <c:pt idx="342">
                  <c:v>21.2438</c:v>
                </c:pt>
                <c:pt idx="343">
                  <c:v>21.295000000000002</c:v>
                </c:pt>
                <c:pt idx="344">
                  <c:v>21.1297</c:v>
                </c:pt>
                <c:pt idx="345">
                  <c:v>21.0457</c:v>
                </c:pt>
                <c:pt idx="346">
                  <c:v>20.948</c:v>
                </c:pt>
                <c:pt idx="347">
                  <c:v>21.247199999999999</c:v>
                </c:pt>
                <c:pt idx="348">
                  <c:v>21.369599999999998</c:v>
                </c:pt>
                <c:pt idx="349">
                  <c:v>20.964500000000001</c:v>
                </c:pt>
                <c:pt idx="350">
                  <c:v>21.128799999999998</c:v>
                </c:pt>
                <c:pt idx="351">
                  <c:v>21.123100000000001</c:v>
                </c:pt>
                <c:pt idx="352">
                  <c:v>21.200700000000001</c:v>
                </c:pt>
                <c:pt idx="353">
                  <c:v>21.2059</c:v>
                </c:pt>
                <c:pt idx="354">
                  <c:v>21.1813</c:v>
                </c:pt>
                <c:pt idx="355">
                  <c:v>21.303599999999999</c:v>
                </c:pt>
                <c:pt idx="356">
                  <c:v>21.1282</c:v>
                </c:pt>
                <c:pt idx="357">
                  <c:v>21.216100000000001</c:v>
                </c:pt>
                <c:pt idx="358">
                  <c:v>21.146000000000001</c:v>
                </c:pt>
                <c:pt idx="359">
                  <c:v>21.081199999999999</c:v>
                </c:pt>
                <c:pt idx="360">
                  <c:v>21.1249</c:v>
                </c:pt>
                <c:pt idx="361">
                  <c:v>20.838699999999999</c:v>
                </c:pt>
                <c:pt idx="362">
                  <c:v>21.236699999999999</c:v>
                </c:pt>
                <c:pt idx="363">
                  <c:v>21.4773</c:v>
                </c:pt>
                <c:pt idx="364">
                  <c:v>21.144200000000001</c:v>
                </c:pt>
                <c:pt idx="365">
                  <c:v>20.889500000000002</c:v>
                </c:pt>
                <c:pt idx="366">
                  <c:v>20.860199999999999</c:v>
                </c:pt>
                <c:pt idx="367">
                  <c:v>21.3278</c:v>
                </c:pt>
                <c:pt idx="368">
                  <c:v>21.1874</c:v>
                </c:pt>
                <c:pt idx="369">
                  <c:v>20.873100000000001</c:v>
                </c:pt>
                <c:pt idx="370">
                  <c:v>20.890699999999999</c:v>
                </c:pt>
                <c:pt idx="371">
                  <c:v>20.729700000000001</c:v>
                </c:pt>
                <c:pt idx="372">
                  <c:v>20.892600000000002</c:v>
                </c:pt>
                <c:pt idx="373">
                  <c:v>20.888200000000001</c:v>
                </c:pt>
                <c:pt idx="374">
                  <c:v>20.9739</c:v>
                </c:pt>
                <c:pt idx="375">
                  <c:v>20.762499999999999</c:v>
                </c:pt>
                <c:pt idx="376">
                  <c:v>20.648499999999999</c:v>
                </c:pt>
                <c:pt idx="377">
                  <c:v>21.240600000000001</c:v>
                </c:pt>
                <c:pt idx="378">
                  <c:v>20.7258</c:v>
                </c:pt>
                <c:pt idx="379">
                  <c:v>19.782</c:v>
                </c:pt>
                <c:pt idx="380">
                  <c:v>18.482099999999999</c:v>
                </c:pt>
                <c:pt idx="381">
                  <c:v>20.3429</c:v>
                </c:pt>
                <c:pt idx="382">
                  <c:v>22.985600000000002</c:v>
                </c:pt>
                <c:pt idx="383">
                  <c:v>21.587399999999999</c:v>
                </c:pt>
                <c:pt idx="384">
                  <c:v>20.668399999999998</c:v>
                </c:pt>
                <c:pt idx="385">
                  <c:v>20.448499999999999</c:v>
                </c:pt>
                <c:pt idx="386">
                  <c:v>20.2715</c:v>
                </c:pt>
                <c:pt idx="387">
                  <c:v>20.6797</c:v>
                </c:pt>
                <c:pt idx="388">
                  <c:v>20.800799999999999</c:v>
                </c:pt>
                <c:pt idx="389">
                  <c:v>21.327400000000001</c:v>
                </c:pt>
                <c:pt idx="390">
                  <c:v>21.713699999999999</c:v>
                </c:pt>
                <c:pt idx="391">
                  <c:v>21.0352</c:v>
                </c:pt>
                <c:pt idx="392">
                  <c:v>20.149899999999999</c:v>
                </c:pt>
                <c:pt idx="393">
                  <c:v>18.8782</c:v>
                </c:pt>
                <c:pt idx="394">
                  <c:v>19.610600000000002</c:v>
                </c:pt>
                <c:pt idx="395">
                  <c:v>20.567599999999999</c:v>
                </c:pt>
                <c:pt idx="396">
                  <c:v>20.450700000000001</c:v>
                </c:pt>
                <c:pt idx="397">
                  <c:v>20.809000000000001</c:v>
                </c:pt>
                <c:pt idx="398">
                  <c:v>20.404699999999998</c:v>
                </c:pt>
                <c:pt idx="399">
                  <c:v>20.477</c:v>
                </c:pt>
                <c:pt idx="400">
                  <c:v>20.1172</c:v>
                </c:pt>
                <c:pt idx="401">
                  <c:v>20.028600000000001</c:v>
                </c:pt>
                <c:pt idx="402">
                  <c:v>20.582100000000001</c:v>
                </c:pt>
                <c:pt idx="403">
                  <c:v>20.114100000000001</c:v>
                </c:pt>
                <c:pt idx="404">
                  <c:v>20.043399999999998</c:v>
                </c:pt>
                <c:pt idx="405">
                  <c:v>19.958200000000001</c:v>
                </c:pt>
                <c:pt idx="406">
                  <c:v>19.7012</c:v>
                </c:pt>
                <c:pt idx="407">
                  <c:v>19.9618</c:v>
                </c:pt>
                <c:pt idx="408">
                  <c:v>19.815200000000001</c:v>
                </c:pt>
                <c:pt idx="409">
                  <c:v>19.743300000000001</c:v>
                </c:pt>
                <c:pt idx="410">
                  <c:v>19.8965</c:v>
                </c:pt>
                <c:pt idx="411">
                  <c:v>20.049199999999999</c:v>
                </c:pt>
                <c:pt idx="412">
                  <c:v>20.105899999999998</c:v>
                </c:pt>
                <c:pt idx="413">
                  <c:v>19.8672</c:v>
                </c:pt>
                <c:pt idx="414">
                  <c:v>20.052399999999999</c:v>
                </c:pt>
                <c:pt idx="415">
                  <c:v>19.7133</c:v>
                </c:pt>
                <c:pt idx="416">
                  <c:v>19.741099999999999</c:v>
                </c:pt>
                <c:pt idx="417">
                  <c:v>19.950399999999998</c:v>
                </c:pt>
                <c:pt idx="418">
                  <c:v>19.7925</c:v>
                </c:pt>
                <c:pt idx="419">
                  <c:v>19.9574</c:v>
                </c:pt>
                <c:pt idx="420">
                  <c:v>20.0762</c:v>
                </c:pt>
                <c:pt idx="421">
                  <c:v>20.0672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999-4F0C-A57D-66C9B69DDF96}"/>
            </c:ext>
          </c:extLst>
        </c:ser>
        <c:ser>
          <c:idx val="2"/>
          <c:order val="2"/>
          <c:tx>
            <c:strRef>
              <c:f>LS!$H$1</c:f>
              <c:strCache>
                <c:ptCount val="1"/>
                <c:pt idx="0">
                  <c:v>Medium-LS-1000nM_Y</c:v>
                </c:pt>
              </c:strCache>
            </c:strRef>
          </c:tx>
          <c:spPr>
            <a:ln w="19050" cap="rnd">
              <a:solidFill>
                <a:schemeClr val="accent5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LS!$H$2:$H$477</c:f>
              <c:numCache>
                <c:formatCode>General</c:formatCode>
                <c:ptCount val="476"/>
                <c:pt idx="0">
                  <c:v>-0.149063</c:v>
                </c:pt>
                <c:pt idx="1">
                  <c:v>-0.26710499999999998</c:v>
                </c:pt>
                <c:pt idx="2">
                  <c:v>8.1771899999999995E-2</c:v>
                </c:pt>
                <c:pt idx="3">
                  <c:v>0.28099099999999999</c:v>
                </c:pt>
                <c:pt idx="4">
                  <c:v>8.09174E-2</c:v>
                </c:pt>
                <c:pt idx="5">
                  <c:v>-0.29371599999999998</c:v>
                </c:pt>
                <c:pt idx="6">
                  <c:v>-0.14515700000000001</c:v>
                </c:pt>
                <c:pt idx="7">
                  <c:v>-0.31544499999999998</c:v>
                </c:pt>
                <c:pt idx="8">
                  <c:v>-0.29835499999999998</c:v>
                </c:pt>
                <c:pt idx="9">
                  <c:v>-6.2026999999999999E-2</c:v>
                </c:pt>
                <c:pt idx="10">
                  <c:v>-0.41700700000000002</c:v>
                </c:pt>
                <c:pt idx="11">
                  <c:v>-0.25025900000000001</c:v>
                </c:pt>
                <c:pt idx="12">
                  <c:v>-0.61830099999999999</c:v>
                </c:pt>
                <c:pt idx="13">
                  <c:v>-0.86512800000000001</c:v>
                </c:pt>
                <c:pt idx="14">
                  <c:v>-2.8214299999999999</c:v>
                </c:pt>
                <c:pt idx="15">
                  <c:v>-4.65883</c:v>
                </c:pt>
                <c:pt idx="16">
                  <c:v>-4.9214000000000002</c:v>
                </c:pt>
                <c:pt idx="17">
                  <c:v>-4.9666899999999998</c:v>
                </c:pt>
                <c:pt idx="18">
                  <c:v>-4.8042100000000003</c:v>
                </c:pt>
                <c:pt idx="19">
                  <c:v>-3.7596599999999998</c:v>
                </c:pt>
                <c:pt idx="20">
                  <c:v>0.59898399999999996</c:v>
                </c:pt>
                <c:pt idx="21">
                  <c:v>0.47666900000000001</c:v>
                </c:pt>
                <c:pt idx="22">
                  <c:v>0.171982</c:v>
                </c:pt>
                <c:pt idx="23">
                  <c:v>0.32041900000000001</c:v>
                </c:pt>
                <c:pt idx="24">
                  <c:v>0.12706000000000001</c:v>
                </c:pt>
                <c:pt idx="25">
                  <c:v>-3.65143E-2</c:v>
                </c:pt>
                <c:pt idx="26">
                  <c:v>0.13414000000000001</c:v>
                </c:pt>
                <c:pt idx="27">
                  <c:v>-3.7734999999999998E-2</c:v>
                </c:pt>
                <c:pt idx="28">
                  <c:v>6.9198599999999999E-2</c:v>
                </c:pt>
                <c:pt idx="29">
                  <c:v>-0.17762800000000001</c:v>
                </c:pt>
                <c:pt idx="30">
                  <c:v>-0.24085999999999999</c:v>
                </c:pt>
                <c:pt idx="31">
                  <c:v>-0.133438</c:v>
                </c:pt>
                <c:pt idx="32">
                  <c:v>-0.160049</c:v>
                </c:pt>
                <c:pt idx="33">
                  <c:v>-1.35651E-2</c:v>
                </c:pt>
                <c:pt idx="34">
                  <c:v>0.116074</c:v>
                </c:pt>
                <c:pt idx="35">
                  <c:v>-1.9790599999999998E-2</c:v>
                </c:pt>
                <c:pt idx="36">
                  <c:v>-0.17921400000000001</c:v>
                </c:pt>
                <c:pt idx="37">
                  <c:v>-0.13819899999999999</c:v>
                </c:pt>
                <c:pt idx="38">
                  <c:v>-0.21131900000000001</c:v>
                </c:pt>
                <c:pt idx="39">
                  <c:v>7.0053099999999993E-2</c:v>
                </c:pt>
                <c:pt idx="40">
                  <c:v>0.19541900000000001</c:v>
                </c:pt>
                <c:pt idx="41">
                  <c:v>0.16697699999999999</c:v>
                </c:pt>
                <c:pt idx="42">
                  <c:v>0.15281700000000001</c:v>
                </c:pt>
                <c:pt idx="43">
                  <c:v>0.15013099999999999</c:v>
                </c:pt>
                <c:pt idx="44">
                  <c:v>3.7216199999999998E-2</c:v>
                </c:pt>
                <c:pt idx="45">
                  <c:v>0.278671</c:v>
                </c:pt>
                <c:pt idx="46">
                  <c:v>0.41612199999999999</c:v>
                </c:pt>
                <c:pt idx="47" formatCode="0.00E+00">
                  <c:v>9.5062299999999992E-3</c:v>
                </c:pt>
                <c:pt idx="48">
                  <c:v>0.183334</c:v>
                </c:pt>
                <c:pt idx="49">
                  <c:v>0.11143500000000001</c:v>
                </c:pt>
                <c:pt idx="50">
                  <c:v>0.57627899999999999</c:v>
                </c:pt>
                <c:pt idx="51">
                  <c:v>0.20982400000000001</c:v>
                </c:pt>
                <c:pt idx="52">
                  <c:v>-1.04518</c:v>
                </c:pt>
                <c:pt idx="53">
                  <c:v>-10.4924</c:v>
                </c:pt>
                <c:pt idx="54">
                  <c:v>-32.926499999999997</c:v>
                </c:pt>
                <c:pt idx="55">
                  <c:v>-13.135</c:v>
                </c:pt>
                <c:pt idx="56">
                  <c:v>15.711399999999999</c:v>
                </c:pt>
                <c:pt idx="57">
                  <c:v>38.705199999999998</c:v>
                </c:pt>
                <c:pt idx="58">
                  <c:v>56.811</c:v>
                </c:pt>
                <c:pt idx="59">
                  <c:v>69.808000000000007</c:v>
                </c:pt>
                <c:pt idx="60">
                  <c:v>79.745800000000003</c:v>
                </c:pt>
                <c:pt idx="61">
                  <c:v>86.473500000000001</c:v>
                </c:pt>
                <c:pt idx="62">
                  <c:v>91.7029</c:v>
                </c:pt>
                <c:pt idx="63">
                  <c:v>95.908699999999996</c:v>
                </c:pt>
                <c:pt idx="64">
                  <c:v>98.752799999999993</c:v>
                </c:pt>
                <c:pt idx="65">
                  <c:v>101.068</c:v>
                </c:pt>
                <c:pt idx="66">
                  <c:v>102.96599999999999</c:v>
                </c:pt>
                <c:pt idx="67">
                  <c:v>104.327</c:v>
                </c:pt>
                <c:pt idx="68">
                  <c:v>105.976</c:v>
                </c:pt>
                <c:pt idx="69">
                  <c:v>107.169</c:v>
                </c:pt>
                <c:pt idx="70">
                  <c:v>108.143</c:v>
                </c:pt>
                <c:pt idx="71">
                  <c:v>108.999</c:v>
                </c:pt>
                <c:pt idx="72">
                  <c:v>109.768</c:v>
                </c:pt>
                <c:pt idx="73">
                  <c:v>110.565</c:v>
                </c:pt>
                <c:pt idx="74">
                  <c:v>110.95099999999999</c:v>
                </c:pt>
                <c:pt idx="75">
                  <c:v>111.685</c:v>
                </c:pt>
                <c:pt idx="76">
                  <c:v>112.20399999999999</c:v>
                </c:pt>
                <c:pt idx="77">
                  <c:v>112.735</c:v>
                </c:pt>
                <c:pt idx="78">
                  <c:v>113.476</c:v>
                </c:pt>
                <c:pt idx="79">
                  <c:v>113.693</c:v>
                </c:pt>
                <c:pt idx="80">
                  <c:v>114.27</c:v>
                </c:pt>
                <c:pt idx="81">
                  <c:v>114.65600000000001</c:v>
                </c:pt>
                <c:pt idx="82">
                  <c:v>115.06100000000001</c:v>
                </c:pt>
                <c:pt idx="83">
                  <c:v>115.714</c:v>
                </c:pt>
                <c:pt idx="84">
                  <c:v>115.863</c:v>
                </c:pt>
                <c:pt idx="85">
                  <c:v>116.346</c:v>
                </c:pt>
                <c:pt idx="86">
                  <c:v>116.59699999999999</c:v>
                </c:pt>
                <c:pt idx="87">
                  <c:v>116.944</c:v>
                </c:pt>
                <c:pt idx="88">
                  <c:v>117.631</c:v>
                </c:pt>
                <c:pt idx="89">
                  <c:v>117.663</c:v>
                </c:pt>
                <c:pt idx="90">
                  <c:v>118.431</c:v>
                </c:pt>
                <c:pt idx="91">
                  <c:v>118.569</c:v>
                </c:pt>
                <c:pt idx="92">
                  <c:v>118.776</c:v>
                </c:pt>
                <c:pt idx="93">
                  <c:v>119.34399999999999</c:v>
                </c:pt>
                <c:pt idx="94">
                  <c:v>119.22799999999999</c:v>
                </c:pt>
                <c:pt idx="95">
                  <c:v>119.82</c:v>
                </c:pt>
                <c:pt idx="96">
                  <c:v>119.858</c:v>
                </c:pt>
                <c:pt idx="97">
                  <c:v>120.215</c:v>
                </c:pt>
                <c:pt idx="98">
                  <c:v>120.703</c:v>
                </c:pt>
                <c:pt idx="99">
                  <c:v>120.711</c:v>
                </c:pt>
                <c:pt idx="100">
                  <c:v>121.336</c:v>
                </c:pt>
                <c:pt idx="101">
                  <c:v>121.298</c:v>
                </c:pt>
                <c:pt idx="102">
                  <c:v>121.81100000000001</c:v>
                </c:pt>
                <c:pt idx="103">
                  <c:v>122.372</c:v>
                </c:pt>
                <c:pt idx="104">
                  <c:v>122.371</c:v>
                </c:pt>
                <c:pt idx="105">
                  <c:v>122.37</c:v>
                </c:pt>
                <c:pt idx="106">
                  <c:v>122.56100000000001</c:v>
                </c:pt>
                <c:pt idx="107">
                  <c:v>122.941</c:v>
                </c:pt>
                <c:pt idx="108">
                  <c:v>123.393</c:v>
                </c:pt>
                <c:pt idx="109">
                  <c:v>123.45399999999999</c:v>
                </c:pt>
                <c:pt idx="110">
                  <c:v>123.949</c:v>
                </c:pt>
                <c:pt idx="111">
                  <c:v>124.098</c:v>
                </c:pt>
                <c:pt idx="112">
                  <c:v>124.056</c:v>
                </c:pt>
                <c:pt idx="113">
                  <c:v>124.745</c:v>
                </c:pt>
                <c:pt idx="114">
                  <c:v>124.789</c:v>
                </c:pt>
                <c:pt idx="115">
                  <c:v>124.69</c:v>
                </c:pt>
                <c:pt idx="116">
                  <c:v>124.58</c:v>
                </c:pt>
                <c:pt idx="117">
                  <c:v>125.012</c:v>
                </c:pt>
                <c:pt idx="118">
                  <c:v>125.666</c:v>
                </c:pt>
                <c:pt idx="119">
                  <c:v>125.43899999999999</c:v>
                </c:pt>
                <c:pt idx="120">
                  <c:v>125.166</c:v>
                </c:pt>
                <c:pt idx="121">
                  <c:v>125.51</c:v>
                </c:pt>
                <c:pt idx="122">
                  <c:v>125.899</c:v>
                </c:pt>
                <c:pt idx="123">
                  <c:v>126.349</c:v>
                </c:pt>
                <c:pt idx="124">
                  <c:v>126.30200000000001</c:v>
                </c:pt>
                <c:pt idx="125">
                  <c:v>126.497</c:v>
                </c:pt>
                <c:pt idx="126">
                  <c:v>126.705</c:v>
                </c:pt>
                <c:pt idx="127">
                  <c:v>126.94499999999999</c:v>
                </c:pt>
                <c:pt idx="128">
                  <c:v>127.411</c:v>
                </c:pt>
                <c:pt idx="129">
                  <c:v>127.744</c:v>
                </c:pt>
                <c:pt idx="130">
                  <c:v>127.504</c:v>
                </c:pt>
                <c:pt idx="131">
                  <c:v>127.831</c:v>
                </c:pt>
                <c:pt idx="132">
                  <c:v>127.815</c:v>
                </c:pt>
                <c:pt idx="133">
                  <c:v>128.114</c:v>
                </c:pt>
                <c:pt idx="134">
                  <c:v>128.36099999999999</c:v>
                </c:pt>
                <c:pt idx="135">
                  <c:v>128.142</c:v>
                </c:pt>
                <c:pt idx="136">
                  <c:v>128.40299999999999</c:v>
                </c:pt>
                <c:pt idx="137">
                  <c:v>128.892</c:v>
                </c:pt>
                <c:pt idx="138">
                  <c:v>129.20500000000001</c:v>
                </c:pt>
                <c:pt idx="139">
                  <c:v>129.434</c:v>
                </c:pt>
                <c:pt idx="140">
                  <c:v>129.084</c:v>
                </c:pt>
                <c:pt idx="141">
                  <c:v>129.64099999999999</c:v>
                </c:pt>
                <c:pt idx="142">
                  <c:v>129.79</c:v>
                </c:pt>
                <c:pt idx="143">
                  <c:v>130.071</c:v>
                </c:pt>
                <c:pt idx="144">
                  <c:v>130.32900000000001</c:v>
                </c:pt>
                <c:pt idx="145">
                  <c:v>129.91499999999999</c:v>
                </c:pt>
                <c:pt idx="146">
                  <c:v>130.40899999999999</c:v>
                </c:pt>
                <c:pt idx="147">
                  <c:v>130.358</c:v>
                </c:pt>
                <c:pt idx="148">
                  <c:v>130.69800000000001</c:v>
                </c:pt>
                <c:pt idx="149">
                  <c:v>131.16300000000001</c:v>
                </c:pt>
                <c:pt idx="150">
                  <c:v>130.929</c:v>
                </c:pt>
                <c:pt idx="151">
                  <c:v>131.21600000000001</c:v>
                </c:pt>
                <c:pt idx="152">
                  <c:v>131.185</c:v>
                </c:pt>
                <c:pt idx="153">
                  <c:v>131.435</c:v>
                </c:pt>
                <c:pt idx="154">
                  <c:v>131.77600000000001</c:v>
                </c:pt>
                <c:pt idx="155">
                  <c:v>131.28299999999999</c:v>
                </c:pt>
                <c:pt idx="156">
                  <c:v>131.79300000000001</c:v>
                </c:pt>
                <c:pt idx="157">
                  <c:v>131.86600000000001</c:v>
                </c:pt>
                <c:pt idx="158">
                  <c:v>131.797</c:v>
                </c:pt>
                <c:pt idx="159">
                  <c:v>132.36099999999999</c:v>
                </c:pt>
                <c:pt idx="160">
                  <c:v>132.04400000000001</c:v>
                </c:pt>
                <c:pt idx="161">
                  <c:v>132.39699999999999</c:v>
                </c:pt>
                <c:pt idx="162">
                  <c:v>132.52000000000001</c:v>
                </c:pt>
                <c:pt idx="163">
                  <c:v>132.28399999999999</c:v>
                </c:pt>
                <c:pt idx="164">
                  <c:v>132.83799999999999</c:v>
                </c:pt>
                <c:pt idx="165">
                  <c:v>132.68600000000001</c:v>
                </c:pt>
                <c:pt idx="166">
                  <c:v>132.93100000000001</c:v>
                </c:pt>
                <c:pt idx="167">
                  <c:v>133.31899999999999</c:v>
                </c:pt>
                <c:pt idx="168">
                  <c:v>133.57400000000001</c:v>
                </c:pt>
                <c:pt idx="169">
                  <c:v>133.892</c:v>
                </c:pt>
                <c:pt idx="170">
                  <c:v>132.21899999999999</c:v>
                </c:pt>
                <c:pt idx="171">
                  <c:v>133.392</c:v>
                </c:pt>
                <c:pt idx="172">
                  <c:v>138.76300000000001</c:v>
                </c:pt>
                <c:pt idx="173">
                  <c:v>139.715</c:v>
                </c:pt>
                <c:pt idx="174">
                  <c:v>118.224</c:v>
                </c:pt>
                <c:pt idx="175">
                  <c:v>101</c:v>
                </c:pt>
                <c:pt idx="176">
                  <c:v>88.622100000000003</c:v>
                </c:pt>
                <c:pt idx="177">
                  <c:v>79.377399999999994</c:v>
                </c:pt>
                <c:pt idx="178">
                  <c:v>71.8446</c:v>
                </c:pt>
                <c:pt idx="179">
                  <c:v>66.592799999999997</c:v>
                </c:pt>
                <c:pt idx="180">
                  <c:v>61.733699999999999</c:v>
                </c:pt>
                <c:pt idx="181">
                  <c:v>58.538400000000003</c:v>
                </c:pt>
                <c:pt idx="182">
                  <c:v>55.887999999999998</c:v>
                </c:pt>
                <c:pt idx="183">
                  <c:v>53.67</c:v>
                </c:pt>
                <c:pt idx="184">
                  <c:v>52.260199999999998</c:v>
                </c:pt>
                <c:pt idx="185">
                  <c:v>50.059600000000003</c:v>
                </c:pt>
                <c:pt idx="186">
                  <c:v>48.715299999999999</c:v>
                </c:pt>
                <c:pt idx="187">
                  <c:v>47.592399999999998</c:v>
                </c:pt>
                <c:pt idx="188">
                  <c:v>46.591900000000003</c:v>
                </c:pt>
                <c:pt idx="189">
                  <c:v>45.998199999999997</c:v>
                </c:pt>
                <c:pt idx="190">
                  <c:v>44.570399999999999</c:v>
                </c:pt>
                <c:pt idx="191">
                  <c:v>43.683300000000003</c:v>
                </c:pt>
                <c:pt idx="192">
                  <c:v>43.043799999999997</c:v>
                </c:pt>
                <c:pt idx="193">
                  <c:v>42.401200000000003</c:v>
                </c:pt>
                <c:pt idx="194">
                  <c:v>42.439100000000003</c:v>
                </c:pt>
                <c:pt idx="195">
                  <c:v>41.363799999999998</c:v>
                </c:pt>
                <c:pt idx="196">
                  <c:v>40.878300000000003</c:v>
                </c:pt>
                <c:pt idx="197">
                  <c:v>40.527799999999999</c:v>
                </c:pt>
                <c:pt idx="198">
                  <c:v>40.298900000000003</c:v>
                </c:pt>
                <c:pt idx="199">
                  <c:v>39.664200000000001</c:v>
                </c:pt>
                <c:pt idx="200">
                  <c:v>39.412599999999998</c:v>
                </c:pt>
                <c:pt idx="201">
                  <c:v>39.010599999999997</c:v>
                </c:pt>
                <c:pt idx="202">
                  <c:v>38.630200000000002</c:v>
                </c:pt>
                <c:pt idx="203">
                  <c:v>38.320099999999996</c:v>
                </c:pt>
                <c:pt idx="204">
                  <c:v>37.927500000000002</c:v>
                </c:pt>
                <c:pt idx="205">
                  <c:v>37.239100000000001</c:v>
                </c:pt>
                <c:pt idx="206">
                  <c:v>37.313699999999997</c:v>
                </c:pt>
                <c:pt idx="207">
                  <c:v>37.101700000000001</c:v>
                </c:pt>
                <c:pt idx="208">
                  <c:v>37.024799999999999</c:v>
                </c:pt>
                <c:pt idx="209">
                  <c:v>36.988</c:v>
                </c:pt>
                <c:pt idx="210">
                  <c:v>36.580199999999998</c:v>
                </c:pt>
                <c:pt idx="211">
                  <c:v>36.062199999999997</c:v>
                </c:pt>
                <c:pt idx="212">
                  <c:v>35.9696</c:v>
                </c:pt>
                <c:pt idx="213">
                  <c:v>35.917299999999997</c:v>
                </c:pt>
                <c:pt idx="214">
                  <c:v>35.8611</c:v>
                </c:pt>
                <c:pt idx="215">
                  <c:v>35.3598</c:v>
                </c:pt>
                <c:pt idx="216">
                  <c:v>35.312600000000003</c:v>
                </c:pt>
                <c:pt idx="217">
                  <c:v>35.106299999999997</c:v>
                </c:pt>
                <c:pt idx="218">
                  <c:v>35.096899999999998</c:v>
                </c:pt>
                <c:pt idx="219">
                  <c:v>35.029400000000003</c:v>
                </c:pt>
                <c:pt idx="220">
                  <c:v>34.581800000000001</c:v>
                </c:pt>
                <c:pt idx="221">
                  <c:v>34.433</c:v>
                </c:pt>
                <c:pt idx="222">
                  <c:v>34.663699999999999</c:v>
                </c:pt>
                <c:pt idx="223">
                  <c:v>34.526600000000002</c:v>
                </c:pt>
                <c:pt idx="224">
                  <c:v>34.529400000000003</c:v>
                </c:pt>
                <c:pt idx="225">
                  <c:v>34.266100000000002</c:v>
                </c:pt>
                <c:pt idx="226">
                  <c:v>34.005200000000002</c:v>
                </c:pt>
                <c:pt idx="227">
                  <c:v>34.0154</c:v>
                </c:pt>
                <c:pt idx="228">
                  <c:v>33.761499999999998</c:v>
                </c:pt>
                <c:pt idx="229">
                  <c:v>33.801600000000001</c:v>
                </c:pt>
                <c:pt idx="230">
                  <c:v>33.574300000000001</c:v>
                </c:pt>
                <c:pt idx="231">
                  <c:v>33.459800000000001</c:v>
                </c:pt>
                <c:pt idx="232">
                  <c:v>33.437199999999997</c:v>
                </c:pt>
                <c:pt idx="233">
                  <c:v>33.186</c:v>
                </c:pt>
                <c:pt idx="234">
                  <c:v>32.956800000000001</c:v>
                </c:pt>
                <c:pt idx="235">
                  <c:v>32.923099999999998</c:v>
                </c:pt>
                <c:pt idx="236">
                  <c:v>32.811</c:v>
                </c:pt>
                <c:pt idx="237">
                  <c:v>32.908299999999997</c:v>
                </c:pt>
                <c:pt idx="238">
                  <c:v>32.872300000000003</c:v>
                </c:pt>
                <c:pt idx="239">
                  <c:v>32.720799999999997</c:v>
                </c:pt>
                <c:pt idx="240">
                  <c:v>32.651000000000003</c:v>
                </c:pt>
                <c:pt idx="241">
                  <c:v>32.516599999999997</c:v>
                </c:pt>
                <c:pt idx="242">
                  <c:v>32.432499999999997</c:v>
                </c:pt>
                <c:pt idx="243">
                  <c:v>32.154000000000003</c:v>
                </c:pt>
                <c:pt idx="244">
                  <c:v>31.8721</c:v>
                </c:pt>
                <c:pt idx="245">
                  <c:v>32.178600000000003</c:v>
                </c:pt>
                <c:pt idx="246">
                  <c:v>31.977399999999999</c:v>
                </c:pt>
                <c:pt idx="247">
                  <c:v>32.023899999999998</c:v>
                </c:pt>
                <c:pt idx="248">
                  <c:v>31.957999999999998</c:v>
                </c:pt>
                <c:pt idx="249">
                  <c:v>31.940799999999999</c:v>
                </c:pt>
                <c:pt idx="250">
                  <c:v>31.7455</c:v>
                </c:pt>
                <c:pt idx="251">
                  <c:v>31.604800000000001</c:v>
                </c:pt>
                <c:pt idx="252">
                  <c:v>31.811</c:v>
                </c:pt>
                <c:pt idx="253">
                  <c:v>31.406400000000001</c:v>
                </c:pt>
                <c:pt idx="254">
                  <c:v>31.300899999999999</c:v>
                </c:pt>
                <c:pt idx="255">
                  <c:v>31.394300000000001</c:v>
                </c:pt>
                <c:pt idx="256">
                  <c:v>31.026599999999998</c:v>
                </c:pt>
                <c:pt idx="257">
                  <c:v>31.127800000000001</c:v>
                </c:pt>
                <c:pt idx="258">
                  <c:v>31.011800000000001</c:v>
                </c:pt>
                <c:pt idx="259">
                  <c:v>30.527799999999999</c:v>
                </c:pt>
                <c:pt idx="260">
                  <c:v>30.5868</c:v>
                </c:pt>
                <c:pt idx="261">
                  <c:v>30.408300000000001</c:v>
                </c:pt>
                <c:pt idx="262">
                  <c:v>30.3794</c:v>
                </c:pt>
                <c:pt idx="263">
                  <c:v>30.639099999999999</c:v>
                </c:pt>
                <c:pt idx="264">
                  <c:v>30.604500000000002</c:v>
                </c:pt>
                <c:pt idx="265">
                  <c:v>30.475100000000001</c:v>
                </c:pt>
                <c:pt idx="266">
                  <c:v>30.459800000000001</c:v>
                </c:pt>
                <c:pt idx="267">
                  <c:v>30.732199999999999</c:v>
                </c:pt>
                <c:pt idx="268">
                  <c:v>30.563500000000001</c:v>
                </c:pt>
                <c:pt idx="269">
                  <c:v>30.202400000000001</c:v>
                </c:pt>
                <c:pt idx="270">
                  <c:v>29.9435</c:v>
                </c:pt>
                <c:pt idx="271">
                  <c:v>29.760200000000001</c:v>
                </c:pt>
                <c:pt idx="272">
                  <c:v>30.106300000000001</c:v>
                </c:pt>
                <c:pt idx="273">
                  <c:v>30.070799999999998</c:v>
                </c:pt>
                <c:pt idx="274">
                  <c:v>30.0091</c:v>
                </c:pt>
                <c:pt idx="275">
                  <c:v>29.798100000000002</c:v>
                </c:pt>
                <c:pt idx="276">
                  <c:v>29.389900000000001</c:v>
                </c:pt>
                <c:pt idx="277">
                  <c:v>30.1661</c:v>
                </c:pt>
                <c:pt idx="278">
                  <c:v>29.514099999999999</c:v>
                </c:pt>
                <c:pt idx="279">
                  <c:v>29.635999999999999</c:v>
                </c:pt>
                <c:pt idx="280">
                  <c:v>29.49</c:v>
                </c:pt>
                <c:pt idx="281">
                  <c:v>29.252800000000001</c:v>
                </c:pt>
                <c:pt idx="282">
                  <c:v>29.481300000000001</c:v>
                </c:pt>
                <c:pt idx="283">
                  <c:v>29.290400000000002</c:v>
                </c:pt>
                <c:pt idx="284">
                  <c:v>29.452400000000001</c:v>
                </c:pt>
                <c:pt idx="285">
                  <c:v>29.050899999999999</c:v>
                </c:pt>
                <c:pt idx="286">
                  <c:v>28.655999999999999</c:v>
                </c:pt>
                <c:pt idx="287">
                  <c:v>29.0806</c:v>
                </c:pt>
                <c:pt idx="288">
                  <c:v>28.933299999999999</c:v>
                </c:pt>
                <c:pt idx="289">
                  <c:v>29.2942</c:v>
                </c:pt>
                <c:pt idx="290">
                  <c:v>28.9712</c:v>
                </c:pt>
                <c:pt idx="291">
                  <c:v>28.771999999999998</c:v>
                </c:pt>
                <c:pt idx="292">
                  <c:v>28.9053</c:v>
                </c:pt>
                <c:pt idx="293">
                  <c:v>28.975100000000001</c:v>
                </c:pt>
                <c:pt idx="294">
                  <c:v>29.268799999999999</c:v>
                </c:pt>
                <c:pt idx="295">
                  <c:v>28.917300000000001</c:v>
                </c:pt>
                <c:pt idx="296">
                  <c:v>28.4071</c:v>
                </c:pt>
                <c:pt idx="297">
                  <c:v>28.722799999999999</c:v>
                </c:pt>
                <c:pt idx="298">
                  <c:v>28.687999999999999</c:v>
                </c:pt>
                <c:pt idx="299">
                  <c:v>28.7165</c:v>
                </c:pt>
                <c:pt idx="300">
                  <c:v>28.4087</c:v>
                </c:pt>
                <c:pt idx="301">
                  <c:v>28.559799999999999</c:v>
                </c:pt>
                <c:pt idx="302">
                  <c:v>28.6587</c:v>
                </c:pt>
                <c:pt idx="303">
                  <c:v>28.2803</c:v>
                </c:pt>
                <c:pt idx="304">
                  <c:v>28.902799999999999</c:v>
                </c:pt>
                <c:pt idx="305">
                  <c:v>28.4419</c:v>
                </c:pt>
                <c:pt idx="306">
                  <c:v>28.1525</c:v>
                </c:pt>
                <c:pt idx="307">
                  <c:v>28.6434</c:v>
                </c:pt>
                <c:pt idx="308">
                  <c:v>28.381</c:v>
                </c:pt>
                <c:pt idx="309">
                  <c:v>28.559799999999999</c:v>
                </c:pt>
                <c:pt idx="310">
                  <c:v>28.4438</c:v>
                </c:pt>
                <c:pt idx="311">
                  <c:v>28.301600000000001</c:v>
                </c:pt>
                <c:pt idx="312">
                  <c:v>28.555499999999999</c:v>
                </c:pt>
                <c:pt idx="313">
                  <c:v>28.025099999999998</c:v>
                </c:pt>
                <c:pt idx="314">
                  <c:v>28.305299999999999</c:v>
                </c:pt>
                <c:pt idx="315">
                  <c:v>28.1404</c:v>
                </c:pt>
                <c:pt idx="316">
                  <c:v>28.059200000000001</c:v>
                </c:pt>
                <c:pt idx="317">
                  <c:v>28.2942</c:v>
                </c:pt>
                <c:pt idx="318">
                  <c:v>28.143799999999999</c:v>
                </c:pt>
                <c:pt idx="319">
                  <c:v>28.093</c:v>
                </c:pt>
                <c:pt idx="320">
                  <c:v>27.988</c:v>
                </c:pt>
                <c:pt idx="321">
                  <c:v>27.566099999999999</c:v>
                </c:pt>
                <c:pt idx="322">
                  <c:v>27.8598</c:v>
                </c:pt>
                <c:pt idx="323">
                  <c:v>27.912600000000001</c:v>
                </c:pt>
                <c:pt idx="324">
                  <c:v>27.902100000000001</c:v>
                </c:pt>
                <c:pt idx="325">
                  <c:v>27.903700000000001</c:v>
                </c:pt>
                <c:pt idx="326">
                  <c:v>28.052800000000001</c:v>
                </c:pt>
                <c:pt idx="327">
                  <c:v>28.360199999999999</c:v>
                </c:pt>
                <c:pt idx="328">
                  <c:v>27.939599999999999</c:v>
                </c:pt>
                <c:pt idx="329">
                  <c:v>28.109500000000001</c:v>
                </c:pt>
                <c:pt idx="330">
                  <c:v>27.895900000000001</c:v>
                </c:pt>
                <c:pt idx="331">
                  <c:v>27.835999999999999</c:v>
                </c:pt>
                <c:pt idx="332">
                  <c:v>27.883299999999998</c:v>
                </c:pt>
                <c:pt idx="333">
                  <c:v>27.783300000000001</c:v>
                </c:pt>
                <c:pt idx="334">
                  <c:v>27.542000000000002</c:v>
                </c:pt>
                <c:pt idx="335">
                  <c:v>27.607500000000002</c:v>
                </c:pt>
                <c:pt idx="336">
                  <c:v>27.603300000000001</c:v>
                </c:pt>
                <c:pt idx="337">
                  <c:v>27.418800000000001</c:v>
                </c:pt>
                <c:pt idx="338">
                  <c:v>27.741099999999999</c:v>
                </c:pt>
                <c:pt idx="339">
                  <c:v>27.2712</c:v>
                </c:pt>
                <c:pt idx="340">
                  <c:v>27.514099999999999</c:v>
                </c:pt>
                <c:pt idx="341">
                  <c:v>27.258800000000001</c:v>
                </c:pt>
                <c:pt idx="342">
                  <c:v>27.1981</c:v>
                </c:pt>
                <c:pt idx="343">
                  <c:v>27.2576</c:v>
                </c:pt>
                <c:pt idx="344">
                  <c:v>26.866099999999999</c:v>
                </c:pt>
                <c:pt idx="345">
                  <c:v>27.066500000000001</c:v>
                </c:pt>
                <c:pt idx="346">
                  <c:v>26.940799999999999</c:v>
                </c:pt>
                <c:pt idx="347">
                  <c:v>27.2041</c:v>
                </c:pt>
                <c:pt idx="348">
                  <c:v>27.4239</c:v>
                </c:pt>
                <c:pt idx="349">
                  <c:v>26.977900000000002</c:v>
                </c:pt>
                <c:pt idx="350">
                  <c:v>27.008800000000001</c:v>
                </c:pt>
                <c:pt idx="351">
                  <c:v>26.926600000000001</c:v>
                </c:pt>
                <c:pt idx="352">
                  <c:v>27.055499999999999</c:v>
                </c:pt>
                <c:pt idx="353">
                  <c:v>27.324300000000001</c:v>
                </c:pt>
                <c:pt idx="354">
                  <c:v>26.5181</c:v>
                </c:pt>
                <c:pt idx="355">
                  <c:v>27.048100000000002</c:v>
                </c:pt>
                <c:pt idx="356">
                  <c:v>27.328600000000002</c:v>
                </c:pt>
                <c:pt idx="357">
                  <c:v>27.302800000000001</c:v>
                </c:pt>
                <c:pt idx="358">
                  <c:v>27.596699999999998</c:v>
                </c:pt>
                <c:pt idx="359">
                  <c:v>26.795400000000001</c:v>
                </c:pt>
                <c:pt idx="360">
                  <c:v>27.098500000000001</c:v>
                </c:pt>
                <c:pt idx="361">
                  <c:v>26.906400000000001</c:v>
                </c:pt>
                <c:pt idx="362">
                  <c:v>27.047699999999999</c:v>
                </c:pt>
                <c:pt idx="363">
                  <c:v>27.134899999999998</c:v>
                </c:pt>
                <c:pt idx="364">
                  <c:v>26.367999999999999</c:v>
                </c:pt>
                <c:pt idx="365">
                  <c:v>26.6615</c:v>
                </c:pt>
                <c:pt idx="366">
                  <c:v>26.7377</c:v>
                </c:pt>
                <c:pt idx="367">
                  <c:v>26.440300000000001</c:v>
                </c:pt>
                <c:pt idx="368">
                  <c:v>26.537199999999999</c:v>
                </c:pt>
                <c:pt idx="369">
                  <c:v>25.853999999999999</c:v>
                </c:pt>
                <c:pt idx="370">
                  <c:v>26.1525</c:v>
                </c:pt>
                <c:pt idx="371">
                  <c:v>26.6462</c:v>
                </c:pt>
                <c:pt idx="372">
                  <c:v>26.877400000000002</c:v>
                </c:pt>
                <c:pt idx="373">
                  <c:v>27.056699999999999</c:v>
                </c:pt>
                <c:pt idx="374">
                  <c:v>26.465699999999998</c:v>
                </c:pt>
                <c:pt idx="375">
                  <c:v>26.609100000000002</c:v>
                </c:pt>
                <c:pt idx="376">
                  <c:v>26.438500000000001</c:v>
                </c:pt>
                <c:pt idx="377">
                  <c:v>25.722300000000001</c:v>
                </c:pt>
                <c:pt idx="378">
                  <c:v>24.862300000000001</c:v>
                </c:pt>
                <c:pt idx="379">
                  <c:v>24.510200000000001</c:v>
                </c:pt>
                <c:pt idx="380">
                  <c:v>27.296600000000002</c:v>
                </c:pt>
                <c:pt idx="381">
                  <c:v>28.029</c:v>
                </c:pt>
                <c:pt idx="382">
                  <c:v>26.192399999999999</c:v>
                </c:pt>
                <c:pt idx="383">
                  <c:v>26.919699999999999</c:v>
                </c:pt>
                <c:pt idx="384">
                  <c:v>26.3536</c:v>
                </c:pt>
                <c:pt idx="385">
                  <c:v>26.464099999999998</c:v>
                </c:pt>
                <c:pt idx="386">
                  <c:v>26.145499999999998</c:v>
                </c:pt>
                <c:pt idx="387">
                  <c:v>26.1555</c:v>
                </c:pt>
                <c:pt idx="388">
                  <c:v>27.523900000000001</c:v>
                </c:pt>
                <c:pt idx="389">
                  <c:v>26.5091</c:v>
                </c:pt>
                <c:pt idx="390">
                  <c:v>25.084499999999998</c:v>
                </c:pt>
                <c:pt idx="391">
                  <c:v>25.252099999999999</c:v>
                </c:pt>
                <c:pt idx="392">
                  <c:v>24.677800000000001</c:v>
                </c:pt>
                <c:pt idx="393">
                  <c:v>24.627800000000001</c:v>
                </c:pt>
                <c:pt idx="394">
                  <c:v>25.200199999999999</c:v>
                </c:pt>
                <c:pt idx="395">
                  <c:v>25.852900000000002</c:v>
                </c:pt>
                <c:pt idx="396">
                  <c:v>26.095800000000001</c:v>
                </c:pt>
                <c:pt idx="397">
                  <c:v>26.261500000000002</c:v>
                </c:pt>
                <c:pt idx="398">
                  <c:v>26.454499999999999</c:v>
                </c:pt>
                <c:pt idx="399">
                  <c:v>25.798100000000002</c:v>
                </c:pt>
                <c:pt idx="400">
                  <c:v>25.788699999999999</c:v>
                </c:pt>
                <c:pt idx="401">
                  <c:v>25.964099999999998</c:v>
                </c:pt>
                <c:pt idx="402">
                  <c:v>25.878299999999999</c:v>
                </c:pt>
                <c:pt idx="403">
                  <c:v>26.275099999999998</c:v>
                </c:pt>
                <c:pt idx="404">
                  <c:v>25.846900000000002</c:v>
                </c:pt>
                <c:pt idx="405">
                  <c:v>25.935300000000002</c:v>
                </c:pt>
                <c:pt idx="406">
                  <c:v>25.545000000000002</c:v>
                </c:pt>
                <c:pt idx="407">
                  <c:v>25.795400000000001</c:v>
                </c:pt>
                <c:pt idx="408">
                  <c:v>25.8627</c:v>
                </c:pt>
                <c:pt idx="409">
                  <c:v>25.773900000000001</c:v>
                </c:pt>
                <c:pt idx="410">
                  <c:v>25.807099999999998</c:v>
                </c:pt>
                <c:pt idx="411">
                  <c:v>25.891100000000002</c:v>
                </c:pt>
                <c:pt idx="412">
                  <c:v>25.812999999999999</c:v>
                </c:pt>
                <c:pt idx="413">
                  <c:v>25.851700000000001</c:v>
                </c:pt>
                <c:pt idx="414">
                  <c:v>25.806699999999999</c:v>
                </c:pt>
                <c:pt idx="415">
                  <c:v>25.558</c:v>
                </c:pt>
                <c:pt idx="416">
                  <c:v>25.700199999999999</c:v>
                </c:pt>
                <c:pt idx="417">
                  <c:v>25.5381</c:v>
                </c:pt>
                <c:pt idx="418">
                  <c:v>25.910599999999999</c:v>
                </c:pt>
                <c:pt idx="419">
                  <c:v>25.5806</c:v>
                </c:pt>
                <c:pt idx="420">
                  <c:v>25.155999999999999</c:v>
                </c:pt>
                <c:pt idx="421">
                  <c:v>25.510999999999999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999-4F0C-A57D-66C9B69DDF96}"/>
            </c:ext>
          </c:extLst>
        </c:ser>
        <c:ser>
          <c:idx val="3"/>
          <c:order val="3"/>
          <c:tx>
            <c:strRef>
              <c:f>LS!$I$1</c:f>
              <c:strCache>
                <c:ptCount val="1"/>
              </c:strCache>
            </c:strRef>
          </c:tx>
          <c:spPr>
            <a:ln w="19050" cap="rnd">
              <a:solidFill>
                <a:schemeClr val="accent5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LS!$I$2:$I$477</c:f>
              <c:numCache>
                <c:formatCode>General</c:formatCode>
                <c:ptCount val="476"/>
                <c:pt idx="0">
                  <c:v>-0.18919534615384617</c:v>
                </c:pt>
                <c:pt idx="1">
                  <c:v>-0.33901788461538457</c:v>
                </c:pt>
                <c:pt idx="2">
                  <c:v>0.10378741153846154</c:v>
                </c:pt>
                <c:pt idx="3">
                  <c:v>0.35664242307692307</c:v>
                </c:pt>
                <c:pt idx="4">
                  <c:v>0.10270285384615384</c:v>
                </c:pt>
                <c:pt idx="5">
                  <c:v>-0.37279338461538458</c:v>
                </c:pt>
                <c:pt idx="6">
                  <c:v>-0.18423773076923078</c:v>
                </c:pt>
                <c:pt idx="7">
                  <c:v>-0.40037249999999996</c:v>
                </c:pt>
                <c:pt idx="8">
                  <c:v>-0.37868134615384613</c:v>
                </c:pt>
                <c:pt idx="9">
                  <c:v>-7.8726576923076913E-2</c:v>
                </c:pt>
                <c:pt idx="10">
                  <c:v>-0.52927811538461544</c:v>
                </c:pt>
                <c:pt idx="11">
                  <c:v>-0.31763642307692308</c:v>
                </c:pt>
                <c:pt idx="12">
                  <c:v>-0.78476665384615385</c:v>
                </c:pt>
                <c:pt idx="13">
                  <c:v>-1.098047076923077</c:v>
                </c:pt>
                <c:pt idx="14">
                  <c:v>-3.5810457692307689</c:v>
                </c:pt>
                <c:pt idx="15">
                  <c:v>-5.9131303846153846</c:v>
                </c:pt>
                <c:pt idx="16">
                  <c:v>-6.2463923076923074</c:v>
                </c:pt>
                <c:pt idx="17">
                  <c:v>-6.3038757692307685</c:v>
                </c:pt>
                <c:pt idx="18">
                  <c:v>-6.0976511538461544</c:v>
                </c:pt>
                <c:pt idx="19">
                  <c:v>-4.7718761538461543</c:v>
                </c:pt>
                <c:pt idx="20">
                  <c:v>0.76024892307692304</c:v>
                </c:pt>
                <c:pt idx="21">
                  <c:v>0.60500296153846156</c:v>
                </c:pt>
                <c:pt idx="22">
                  <c:v>0.21828484615384613</c:v>
                </c:pt>
                <c:pt idx="23">
                  <c:v>0.40668565384615385</c:v>
                </c:pt>
                <c:pt idx="24">
                  <c:v>0.16126846153846153</c:v>
                </c:pt>
                <c:pt idx="25">
                  <c:v>-4.6345073076923073E-2</c:v>
                </c:pt>
                <c:pt idx="26">
                  <c:v>0.17025461538461539</c:v>
                </c:pt>
                <c:pt idx="27">
                  <c:v>-4.7894423076923071E-2</c:v>
                </c:pt>
                <c:pt idx="28">
                  <c:v>8.7828992307692297E-2</c:v>
                </c:pt>
                <c:pt idx="29">
                  <c:v>-0.2254509230769231</c:v>
                </c:pt>
                <c:pt idx="30">
                  <c:v>-0.3057069230769231</c:v>
                </c:pt>
                <c:pt idx="31">
                  <c:v>-0.16936361538461539</c:v>
                </c:pt>
                <c:pt idx="32">
                  <c:v>-0.20313911538461538</c:v>
                </c:pt>
                <c:pt idx="33">
                  <c:v>-1.7217242307692306E-2</c:v>
                </c:pt>
                <c:pt idx="34">
                  <c:v>0.1473246923076923</c:v>
                </c:pt>
                <c:pt idx="35">
                  <c:v>-2.5118838461538458E-2</c:v>
                </c:pt>
                <c:pt idx="36">
                  <c:v>-0.22746392307692309</c:v>
                </c:pt>
                <c:pt idx="37">
                  <c:v>-0.17540642307692306</c:v>
                </c:pt>
                <c:pt idx="38">
                  <c:v>-0.26821257692307693</c:v>
                </c:pt>
                <c:pt idx="39">
                  <c:v>8.8913549999999994E-2</c:v>
                </c:pt>
                <c:pt idx="40">
                  <c:v>0.2480318076923077</c:v>
                </c:pt>
                <c:pt idx="41">
                  <c:v>0.21193234615384615</c:v>
                </c:pt>
                <c:pt idx="42">
                  <c:v>0.19396003846153848</c:v>
                </c:pt>
                <c:pt idx="43">
                  <c:v>0.19055088461538461</c:v>
                </c:pt>
                <c:pt idx="44">
                  <c:v>4.7235946153846152E-2</c:v>
                </c:pt>
                <c:pt idx="45">
                  <c:v>0.35369780769230769</c:v>
                </c:pt>
                <c:pt idx="46">
                  <c:v>0.52815484615384611</c:v>
                </c:pt>
                <c:pt idx="47">
                  <c:v>1.2065599615384615E-2</c:v>
                </c:pt>
                <c:pt idx="48">
                  <c:v>0.23269315384615383</c:v>
                </c:pt>
                <c:pt idx="49">
                  <c:v>0.14143673076923077</c:v>
                </c:pt>
                <c:pt idx="50">
                  <c:v>0.73143103846153845</c:v>
                </c:pt>
                <c:pt idx="51">
                  <c:v>0.26631507692307693</c:v>
                </c:pt>
                <c:pt idx="52">
                  <c:v>-1.3265746153846154</c:v>
                </c:pt>
                <c:pt idx="53">
                  <c:v>-13.317276923076923</c:v>
                </c:pt>
                <c:pt idx="54">
                  <c:v>-41.791326923076923</c:v>
                </c:pt>
                <c:pt idx="55">
                  <c:v>-16.671346153846155</c:v>
                </c:pt>
                <c:pt idx="56">
                  <c:v>19.941392307692304</c:v>
                </c:pt>
                <c:pt idx="57">
                  <c:v>49.125830769230767</c:v>
                </c:pt>
                <c:pt idx="58">
                  <c:v>72.106269230769243</c:v>
                </c:pt>
                <c:pt idx="59">
                  <c:v>88.60246153846154</c:v>
                </c:pt>
                <c:pt idx="60">
                  <c:v>101.21582307692307</c:v>
                </c:pt>
                <c:pt idx="61">
                  <c:v>109.75482692307693</c:v>
                </c:pt>
                <c:pt idx="62">
                  <c:v>116.39214230769231</c:v>
                </c:pt>
                <c:pt idx="63">
                  <c:v>121.73027307692307</c:v>
                </c:pt>
                <c:pt idx="64">
                  <c:v>125.3400923076923</c:v>
                </c:pt>
                <c:pt idx="65">
                  <c:v>128.27861538461539</c:v>
                </c:pt>
                <c:pt idx="66">
                  <c:v>130.68761538461538</c:v>
                </c:pt>
                <c:pt idx="67">
                  <c:v>132.41503846153844</c:v>
                </c:pt>
                <c:pt idx="68">
                  <c:v>134.50799999999998</c:v>
                </c:pt>
                <c:pt idx="69">
                  <c:v>136.02219230769228</c:v>
                </c:pt>
                <c:pt idx="70">
                  <c:v>137.25842307692307</c:v>
                </c:pt>
                <c:pt idx="71">
                  <c:v>138.34488461538461</c:v>
                </c:pt>
                <c:pt idx="72">
                  <c:v>139.32092307692307</c:v>
                </c:pt>
                <c:pt idx="73">
                  <c:v>140.33249999999998</c:v>
                </c:pt>
                <c:pt idx="74">
                  <c:v>140.82242307692306</c:v>
                </c:pt>
                <c:pt idx="75">
                  <c:v>141.75403846153847</c:v>
                </c:pt>
                <c:pt idx="76">
                  <c:v>142.41276923076921</c:v>
                </c:pt>
                <c:pt idx="77">
                  <c:v>143.08673076923077</c:v>
                </c:pt>
                <c:pt idx="78">
                  <c:v>144.02723076923078</c:v>
                </c:pt>
                <c:pt idx="79">
                  <c:v>144.30265384615385</c:v>
                </c:pt>
                <c:pt idx="80">
                  <c:v>145.035</c:v>
                </c:pt>
                <c:pt idx="81">
                  <c:v>145.5249230769231</c:v>
                </c:pt>
                <c:pt idx="82">
                  <c:v>146.03896153846154</c:v>
                </c:pt>
                <c:pt idx="83">
                  <c:v>146.86776923076923</c:v>
                </c:pt>
                <c:pt idx="84">
                  <c:v>147.05688461538463</c:v>
                </c:pt>
                <c:pt idx="85">
                  <c:v>147.66992307692308</c:v>
                </c:pt>
                <c:pt idx="86">
                  <c:v>147.98849999999999</c:v>
                </c:pt>
                <c:pt idx="87">
                  <c:v>148.42892307692307</c:v>
                </c:pt>
                <c:pt idx="88">
                  <c:v>149.3008846153846</c:v>
                </c:pt>
                <c:pt idx="89">
                  <c:v>149.3415</c:v>
                </c:pt>
                <c:pt idx="90">
                  <c:v>150.31626923076922</c:v>
                </c:pt>
                <c:pt idx="91">
                  <c:v>150.49142307692307</c:v>
                </c:pt>
                <c:pt idx="92">
                  <c:v>150.75415384615383</c:v>
                </c:pt>
                <c:pt idx="93">
                  <c:v>151.4750769230769</c:v>
                </c:pt>
                <c:pt idx="94">
                  <c:v>151.32784615384614</c:v>
                </c:pt>
                <c:pt idx="95">
                  <c:v>152.07923076923078</c:v>
                </c:pt>
                <c:pt idx="96">
                  <c:v>152.12746153846155</c:v>
                </c:pt>
                <c:pt idx="97">
                  <c:v>152.58057692307693</c:v>
                </c:pt>
                <c:pt idx="98">
                  <c:v>153.19996153846154</c:v>
                </c:pt>
                <c:pt idx="99">
                  <c:v>153.21011538461539</c:v>
                </c:pt>
                <c:pt idx="100">
                  <c:v>154.00338461538462</c:v>
                </c:pt>
                <c:pt idx="101">
                  <c:v>153.95515384615385</c:v>
                </c:pt>
                <c:pt idx="102">
                  <c:v>154.60626923076924</c:v>
                </c:pt>
                <c:pt idx="103">
                  <c:v>155.31830769230768</c:v>
                </c:pt>
                <c:pt idx="104">
                  <c:v>155.31703846153843</c:v>
                </c:pt>
                <c:pt idx="105">
                  <c:v>155.31576923076923</c:v>
                </c:pt>
                <c:pt idx="106">
                  <c:v>155.55819230769231</c:v>
                </c:pt>
                <c:pt idx="107">
                  <c:v>156.04050000000001</c:v>
                </c:pt>
                <c:pt idx="108">
                  <c:v>156.61419230769232</c:v>
                </c:pt>
                <c:pt idx="109">
                  <c:v>156.69161538461537</c:v>
                </c:pt>
                <c:pt idx="110">
                  <c:v>157.31988461538464</c:v>
                </c:pt>
                <c:pt idx="111">
                  <c:v>157.50899999999999</c:v>
                </c:pt>
                <c:pt idx="112">
                  <c:v>157.45569230769232</c:v>
                </c:pt>
                <c:pt idx="113">
                  <c:v>158.33019230769233</c:v>
                </c:pt>
                <c:pt idx="114">
                  <c:v>158.38603846153848</c:v>
                </c:pt>
                <c:pt idx="115">
                  <c:v>158.2603846153846</c:v>
                </c:pt>
                <c:pt idx="116">
                  <c:v>158.12076923076924</c:v>
                </c:pt>
                <c:pt idx="117">
                  <c:v>158.66907692307694</c:v>
                </c:pt>
                <c:pt idx="118">
                  <c:v>159.49915384615386</c:v>
                </c:pt>
                <c:pt idx="119">
                  <c:v>159.21103846153846</c:v>
                </c:pt>
                <c:pt idx="120">
                  <c:v>158.86453846153847</c:v>
                </c:pt>
                <c:pt idx="121">
                  <c:v>159.30115384615385</c:v>
                </c:pt>
                <c:pt idx="122">
                  <c:v>159.79488461538463</c:v>
                </c:pt>
                <c:pt idx="123">
                  <c:v>160.36603846153847</c:v>
                </c:pt>
                <c:pt idx="124">
                  <c:v>160.30638461538462</c:v>
                </c:pt>
                <c:pt idx="125">
                  <c:v>160.55388461538462</c:v>
                </c:pt>
                <c:pt idx="126">
                  <c:v>160.81788461538463</c:v>
                </c:pt>
                <c:pt idx="127">
                  <c:v>161.12249999999997</c:v>
                </c:pt>
                <c:pt idx="128">
                  <c:v>161.71396153846155</c:v>
                </c:pt>
                <c:pt idx="129">
                  <c:v>162.1366153846154</c:v>
                </c:pt>
                <c:pt idx="130">
                  <c:v>161.83199999999999</c:v>
                </c:pt>
                <c:pt idx="131">
                  <c:v>162.24703846153847</c:v>
                </c:pt>
                <c:pt idx="132">
                  <c:v>162.22673076923078</c:v>
                </c:pt>
                <c:pt idx="133">
                  <c:v>162.60623076923076</c:v>
                </c:pt>
                <c:pt idx="134">
                  <c:v>162.91973076923074</c:v>
                </c:pt>
                <c:pt idx="135">
                  <c:v>162.64176923076923</c:v>
                </c:pt>
                <c:pt idx="136">
                  <c:v>162.97303846153847</c:v>
                </c:pt>
                <c:pt idx="137">
                  <c:v>163.59369230769232</c:v>
                </c:pt>
                <c:pt idx="138">
                  <c:v>163.99096153846156</c:v>
                </c:pt>
                <c:pt idx="139">
                  <c:v>164.28161538461538</c:v>
                </c:pt>
                <c:pt idx="140">
                  <c:v>163.83738461538462</c:v>
                </c:pt>
                <c:pt idx="141">
                  <c:v>164.54434615384613</c:v>
                </c:pt>
                <c:pt idx="142">
                  <c:v>164.73346153846154</c:v>
                </c:pt>
                <c:pt idx="143">
                  <c:v>165.09011538461539</c:v>
                </c:pt>
                <c:pt idx="144">
                  <c:v>165.41757692307695</c:v>
                </c:pt>
                <c:pt idx="145">
                  <c:v>164.89211538461538</c:v>
                </c:pt>
                <c:pt idx="146">
                  <c:v>165.51911538461539</c:v>
                </c:pt>
                <c:pt idx="147">
                  <c:v>165.45438461538464</c:v>
                </c:pt>
                <c:pt idx="148">
                  <c:v>165.88592307692309</c:v>
                </c:pt>
                <c:pt idx="149">
                  <c:v>166.47611538461538</c:v>
                </c:pt>
                <c:pt idx="150">
                  <c:v>166.17911538461539</c:v>
                </c:pt>
                <c:pt idx="151">
                  <c:v>166.54338461538461</c:v>
                </c:pt>
                <c:pt idx="152">
                  <c:v>166.50403846153847</c:v>
                </c:pt>
                <c:pt idx="153">
                  <c:v>166.82134615384615</c:v>
                </c:pt>
                <c:pt idx="154">
                  <c:v>167.25415384615386</c:v>
                </c:pt>
                <c:pt idx="155">
                  <c:v>166.62842307692307</c:v>
                </c:pt>
                <c:pt idx="156">
                  <c:v>167.27573076923076</c:v>
                </c:pt>
                <c:pt idx="157">
                  <c:v>167.36838461538463</c:v>
                </c:pt>
                <c:pt idx="158">
                  <c:v>167.28080769230769</c:v>
                </c:pt>
                <c:pt idx="159">
                  <c:v>167.99665384615383</c:v>
                </c:pt>
                <c:pt idx="160">
                  <c:v>167.59430769230769</c:v>
                </c:pt>
                <c:pt idx="161">
                  <c:v>168.04234615384613</c:v>
                </c:pt>
                <c:pt idx="162">
                  <c:v>168.19846153846154</c:v>
                </c:pt>
                <c:pt idx="163">
                  <c:v>167.89892307692307</c:v>
                </c:pt>
                <c:pt idx="164">
                  <c:v>168.60207692307691</c:v>
                </c:pt>
                <c:pt idx="165">
                  <c:v>168.40915384615386</c:v>
                </c:pt>
                <c:pt idx="166">
                  <c:v>168.72011538461541</c:v>
                </c:pt>
                <c:pt idx="167">
                  <c:v>169.21257692307691</c:v>
                </c:pt>
                <c:pt idx="168">
                  <c:v>169.53623076923077</c:v>
                </c:pt>
                <c:pt idx="169">
                  <c:v>169.93984615384613</c:v>
                </c:pt>
                <c:pt idx="170">
                  <c:v>167.81642307692309</c:v>
                </c:pt>
                <c:pt idx="171">
                  <c:v>169.30523076923075</c:v>
                </c:pt>
                <c:pt idx="172">
                  <c:v>176.12226923076923</c:v>
                </c:pt>
                <c:pt idx="173">
                  <c:v>177.33057692307693</c:v>
                </c:pt>
                <c:pt idx="174">
                  <c:v>150.05353846153847</c:v>
                </c:pt>
                <c:pt idx="175">
                  <c:v>128.19230769230768</c:v>
                </c:pt>
                <c:pt idx="176">
                  <c:v>112.48189615384615</c:v>
                </c:pt>
                <c:pt idx="177">
                  <c:v>100.74823846153846</c:v>
                </c:pt>
                <c:pt idx="178">
                  <c:v>91.187376923076926</c:v>
                </c:pt>
                <c:pt idx="179">
                  <c:v>84.521630769230768</c:v>
                </c:pt>
                <c:pt idx="180">
                  <c:v>78.354311538461545</c:v>
                </c:pt>
                <c:pt idx="181">
                  <c:v>74.298738461538463</c:v>
                </c:pt>
                <c:pt idx="182">
                  <c:v>70.93476923076922</c:v>
                </c:pt>
                <c:pt idx="183">
                  <c:v>68.119615384615386</c:v>
                </c:pt>
                <c:pt idx="184">
                  <c:v>66.330253846153852</c:v>
                </c:pt>
                <c:pt idx="185">
                  <c:v>63.537184615384618</c:v>
                </c:pt>
                <c:pt idx="186">
                  <c:v>61.830957692307692</c:v>
                </c:pt>
                <c:pt idx="187">
                  <c:v>60.405738461538455</c:v>
                </c:pt>
                <c:pt idx="188">
                  <c:v>59.135873076923083</c:v>
                </c:pt>
                <c:pt idx="189">
                  <c:v>58.382330769230769</c:v>
                </c:pt>
                <c:pt idx="190">
                  <c:v>56.570123076923075</c:v>
                </c:pt>
                <c:pt idx="191">
                  <c:v>55.444188461538467</c:v>
                </c:pt>
                <c:pt idx="192">
                  <c:v>54.632515384615381</c:v>
                </c:pt>
                <c:pt idx="193">
                  <c:v>53.816907692307694</c:v>
                </c:pt>
                <c:pt idx="194">
                  <c:v>53.865011538461545</c:v>
                </c:pt>
                <c:pt idx="195">
                  <c:v>52.50020769230769</c:v>
                </c:pt>
                <c:pt idx="196">
                  <c:v>51.883996153846155</c:v>
                </c:pt>
                <c:pt idx="197">
                  <c:v>51.439130769230772</c:v>
                </c:pt>
                <c:pt idx="198">
                  <c:v>51.148603846153854</c:v>
                </c:pt>
                <c:pt idx="199">
                  <c:v>50.343023076923075</c:v>
                </c:pt>
                <c:pt idx="200">
                  <c:v>50.023684615384617</c:v>
                </c:pt>
                <c:pt idx="201">
                  <c:v>49.513453846153837</c:v>
                </c:pt>
                <c:pt idx="202">
                  <c:v>49.030638461538466</c:v>
                </c:pt>
                <c:pt idx="203">
                  <c:v>48.637049999999995</c:v>
                </c:pt>
                <c:pt idx="204">
                  <c:v>48.138750000000002</c:v>
                </c:pt>
                <c:pt idx="205">
                  <c:v>47.265011538461536</c:v>
                </c:pt>
                <c:pt idx="206">
                  <c:v>47.359696153846151</c:v>
                </c:pt>
                <c:pt idx="207">
                  <c:v>47.090619230769235</c:v>
                </c:pt>
                <c:pt idx="208">
                  <c:v>46.993015384615383</c:v>
                </c:pt>
                <c:pt idx="209">
                  <c:v>46.946307692307691</c:v>
                </c:pt>
                <c:pt idx="210">
                  <c:v>46.42871538461538</c:v>
                </c:pt>
                <c:pt idx="211">
                  <c:v>45.77125384615384</c:v>
                </c:pt>
                <c:pt idx="212">
                  <c:v>45.653723076923072</c:v>
                </c:pt>
                <c:pt idx="213">
                  <c:v>45.587342307692303</c:v>
                </c:pt>
                <c:pt idx="214">
                  <c:v>45.516011538461541</c:v>
                </c:pt>
                <c:pt idx="215">
                  <c:v>44.879746153846156</c:v>
                </c:pt>
                <c:pt idx="216">
                  <c:v>44.819838461538467</c:v>
                </c:pt>
                <c:pt idx="217">
                  <c:v>44.557996153846148</c:v>
                </c:pt>
                <c:pt idx="218">
                  <c:v>44.546065384615382</c:v>
                </c:pt>
                <c:pt idx="219">
                  <c:v>44.46039230769231</c:v>
                </c:pt>
                <c:pt idx="220">
                  <c:v>43.892284615384618</c:v>
                </c:pt>
                <c:pt idx="221">
                  <c:v>43.703423076923073</c:v>
                </c:pt>
                <c:pt idx="222">
                  <c:v>43.996234615384616</c:v>
                </c:pt>
                <c:pt idx="223">
                  <c:v>43.82222307692308</c:v>
                </c:pt>
                <c:pt idx="224">
                  <c:v>43.82577692307693</c:v>
                </c:pt>
                <c:pt idx="225">
                  <c:v>43.491588461538463</c:v>
                </c:pt>
                <c:pt idx="226">
                  <c:v>43.160446153846152</c:v>
                </c:pt>
                <c:pt idx="227">
                  <c:v>43.173392307692303</c:v>
                </c:pt>
                <c:pt idx="228">
                  <c:v>42.851134615384609</c:v>
                </c:pt>
                <c:pt idx="229">
                  <c:v>42.90203076923077</c:v>
                </c:pt>
                <c:pt idx="230">
                  <c:v>42.613534615384616</c:v>
                </c:pt>
                <c:pt idx="231">
                  <c:v>42.468207692307693</c:v>
                </c:pt>
                <c:pt idx="232">
                  <c:v>42.439523076923074</c:v>
                </c:pt>
                <c:pt idx="233">
                  <c:v>42.120692307692309</c:v>
                </c:pt>
                <c:pt idx="234">
                  <c:v>41.829784615384618</c:v>
                </c:pt>
                <c:pt idx="235">
                  <c:v>41.787011538461535</c:v>
                </c:pt>
                <c:pt idx="236">
                  <c:v>41.644730769230769</c:v>
                </c:pt>
                <c:pt idx="237">
                  <c:v>41.768226923076924</c:v>
                </c:pt>
                <c:pt idx="238">
                  <c:v>41.722534615384617</c:v>
                </c:pt>
                <c:pt idx="239">
                  <c:v>41.53024615384615</c:v>
                </c:pt>
                <c:pt idx="240">
                  <c:v>41.441653846153848</c:v>
                </c:pt>
                <c:pt idx="241">
                  <c:v>41.271069230769228</c:v>
                </c:pt>
                <c:pt idx="242">
                  <c:v>41.164326923076921</c:v>
                </c:pt>
                <c:pt idx="243">
                  <c:v>40.810846153846157</c:v>
                </c:pt>
                <c:pt idx="244">
                  <c:v>40.453049999999998</c:v>
                </c:pt>
                <c:pt idx="245">
                  <c:v>40.842069230769233</c:v>
                </c:pt>
                <c:pt idx="246">
                  <c:v>40.5867</c:v>
                </c:pt>
                <c:pt idx="247">
                  <c:v>40.645719230769224</c:v>
                </c:pt>
                <c:pt idx="248">
                  <c:v>40.562076923076923</c:v>
                </c:pt>
                <c:pt idx="249">
                  <c:v>40.540246153846155</c:v>
                </c:pt>
                <c:pt idx="250">
                  <c:v>40.292365384615387</c:v>
                </c:pt>
                <c:pt idx="251">
                  <c:v>40.113784615384617</c:v>
                </c:pt>
                <c:pt idx="252">
                  <c:v>40.375500000000002</c:v>
                </c:pt>
                <c:pt idx="253">
                  <c:v>39.861969230769233</c:v>
                </c:pt>
                <c:pt idx="254">
                  <c:v>39.728065384615384</c:v>
                </c:pt>
                <c:pt idx="255">
                  <c:v>39.846611538461545</c:v>
                </c:pt>
                <c:pt idx="256">
                  <c:v>39.37991538461538</c:v>
                </c:pt>
                <c:pt idx="257">
                  <c:v>39.508361538461543</c:v>
                </c:pt>
                <c:pt idx="258">
                  <c:v>39.361130769230769</c:v>
                </c:pt>
                <c:pt idx="259">
                  <c:v>38.746823076923071</c:v>
                </c:pt>
                <c:pt idx="260">
                  <c:v>38.82170769230769</c:v>
                </c:pt>
                <c:pt idx="261">
                  <c:v>38.595150000000004</c:v>
                </c:pt>
                <c:pt idx="262">
                  <c:v>38.558469230769234</c:v>
                </c:pt>
                <c:pt idx="263">
                  <c:v>38.888088461538459</c:v>
                </c:pt>
                <c:pt idx="264">
                  <c:v>38.844173076923077</c:v>
                </c:pt>
                <c:pt idx="265">
                  <c:v>38.679934615384617</c:v>
                </c:pt>
                <c:pt idx="266">
                  <c:v>38.660515384615387</c:v>
                </c:pt>
                <c:pt idx="267">
                  <c:v>39.006253846153847</c:v>
                </c:pt>
                <c:pt idx="268">
                  <c:v>38.792134615384619</c:v>
                </c:pt>
                <c:pt idx="269">
                  <c:v>38.333815384615384</c:v>
                </c:pt>
                <c:pt idx="270">
                  <c:v>38.005211538461538</c:v>
                </c:pt>
                <c:pt idx="271">
                  <c:v>37.772561538461538</c:v>
                </c:pt>
                <c:pt idx="272">
                  <c:v>38.211842307692315</c:v>
                </c:pt>
                <c:pt idx="273">
                  <c:v>38.166784615384614</c:v>
                </c:pt>
                <c:pt idx="274">
                  <c:v>38.088473076923073</c:v>
                </c:pt>
                <c:pt idx="275">
                  <c:v>37.820665384615388</c:v>
                </c:pt>
                <c:pt idx="276">
                  <c:v>37.302565384615384</c:v>
                </c:pt>
                <c:pt idx="277">
                  <c:v>38.287742307692312</c:v>
                </c:pt>
                <c:pt idx="278">
                  <c:v>37.460203846153846</c:v>
                </c:pt>
                <c:pt idx="279">
                  <c:v>37.61492307692307</c:v>
                </c:pt>
                <c:pt idx="280">
                  <c:v>37.429615384615381</c:v>
                </c:pt>
                <c:pt idx="281">
                  <c:v>37.128553846153849</c:v>
                </c:pt>
                <c:pt idx="282">
                  <c:v>37.418573076923074</c:v>
                </c:pt>
                <c:pt idx="283">
                  <c:v>37.176276923076927</c:v>
                </c:pt>
                <c:pt idx="284">
                  <c:v>37.381892307692311</c:v>
                </c:pt>
                <c:pt idx="285">
                  <c:v>36.87229615384615</c:v>
                </c:pt>
                <c:pt idx="286">
                  <c:v>36.37107692307692</c:v>
                </c:pt>
                <c:pt idx="287">
                  <c:v>36.909992307692306</c:v>
                </c:pt>
                <c:pt idx="288">
                  <c:v>36.72303461538462</c:v>
                </c:pt>
                <c:pt idx="289">
                  <c:v>37.181100000000001</c:v>
                </c:pt>
                <c:pt idx="290">
                  <c:v>36.771138461538463</c:v>
                </c:pt>
                <c:pt idx="291">
                  <c:v>36.518307692307687</c:v>
                </c:pt>
                <c:pt idx="292">
                  <c:v>36.687496153846155</c:v>
                </c:pt>
                <c:pt idx="293">
                  <c:v>36.776088461538457</c:v>
                </c:pt>
                <c:pt idx="294">
                  <c:v>37.148861538461539</c:v>
                </c:pt>
                <c:pt idx="295">
                  <c:v>36.702726923076924</c:v>
                </c:pt>
                <c:pt idx="296">
                  <c:v>36.055165384615385</c:v>
                </c:pt>
                <c:pt idx="297">
                  <c:v>36.455861538461541</c:v>
                </c:pt>
                <c:pt idx="298">
                  <c:v>36.411692307692306</c:v>
                </c:pt>
                <c:pt idx="299">
                  <c:v>36.447865384615383</c:v>
                </c:pt>
                <c:pt idx="300">
                  <c:v>36.057196153846157</c:v>
                </c:pt>
                <c:pt idx="301">
                  <c:v>36.248976923076924</c:v>
                </c:pt>
                <c:pt idx="302">
                  <c:v>36.37450384615385</c:v>
                </c:pt>
                <c:pt idx="303">
                  <c:v>35.894226923076921</c:v>
                </c:pt>
                <c:pt idx="304">
                  <c:v>36.684323076923071</c:v>
                </c:pt>
                <c:pt idx="305">
                  <c:v>36.099334615384613</c:v>
                </c:pt>
                <c:pt idx="306">
                  <c:v>35.732019230769232</c:v>
                </c:pt>
                <c:pt idx="307">
                  <c:v>36.355084615384619</c:v>
                </c:pt>
                <c:pt idx="308">
                  <c:v>36.022038461538457</c:v>
                </c:pt>
                <c:pt idx="309">
                  <c:v>36.248976923076924</c:v>
                </c:pt>
                <c:pt idx="310">
                  <c:v>36.101746153846157</c:v>
                </c:pt>
                <c:pt idx="311">
                  <c:v>35.921261538461536</c:v>
                </c:pt>
                <c:pt idx="312">
                  <c:v>36.243519230769223</c:v>
                </c:pt>
                <c:pt idx="313">
                  <c:v>35.570319230769229</c:v>
                </c:pt>
                <c:pt idx="314">
                  <c:v>35.925957692307691</c:v>
                </c:pt>
                <c:pt idx="315">
                  <c:v>35.716661538461537</c:v>
                </c:pt>
                <c:pt idx="316">
                  <c:v>35.613599999999998</c:v>
                </c:pt>
                <c:pt idx="317">
                  <c:v>35.911869230769227</c:v>
                </c:pt>
                <c:pt idx="318">
                  <c:v>35.720976923076925</c:v>
                </c:pt>
                <c:pt idx="319">
                  <c:v>35.656500000000001</c:v>
                </c:pt>
                <c:pt idx="320">
                  <c:v>35.523230769230764</c:v>
                </c:pt>
                <c:pt idx="321">
                  <c:v>34.987742307692308</c:v>
                </c:pt>
                <c:pt idx="322">
                  <c:v>35.360515384615383</c:v>
                </c:pt>
                <c:pt idx="323">
                  <c:v>35.427530769230771</c:v>
                </c:pt>
                <c:pt idx="324">
                  <c:v>35.414203846153853</c:v>
                </c:pt>
                <c:pt idx="325">
                  <c:v>35.416234615384617</c:v>
                </c:pt>
                <c:pt idx="326">
                  <c:v>35.605476923076921</c:v>
                </c:pt>
                <c:pt idx="327">
                  <c:v>35.995638461538462</c:v>
                </c:pt>
                <c:pt idx="328">
                  <c:v>35.461799999999997</c:v>
                </c:pt>
                <c:pt idx="329">
                  <c:v>35.677442307692303</c:v>
                </c:pt>
                <c:pt idx="330">
                  <c:v>35.406334615384615</c:v>
                </c:pt>
                <c:pt idx="331">
                  <c:v>35.330307692307692</c:v>
                </c:pt>
                <c:pt idx="332">
                  <c:v>35.390342307692308</c:v>
                </c:pt>
                <c:pt idx="333">
                  <c:v>35.26341923076923</c:v>
                </c:pt>
                <c:pt idx="334">
                  <c:v>34.957153846153844</c:v>
                </c:pt>
                <c:pt idx="335">
                  <c:v>35.040288461538459</c:v>
                </c:pt>
                <c:pt idx="336">
                  <c:v>35.0349576923077</c:v>
                </c:pt>
                <c:pt idx="337">
                  <c:v>34.800784615384615</c:v>
                </c:pt>
                <c:pt idx="338">
                  <c:v>35.209857692307693</c:v>
                </c:pt>
                <c:pt idx="339">
                  <c:v>34.613446153846155</c:v>
                </c:pt>
                <c:pt idx="340">
                  <c:v>34.921742307692305</c:v>
                </c:pt>
                <c:pt idx="341">
                  <c:v>34.597707692307694</c:v>
                </c:pt>
                <c:pt idx="342">
                  <c:v>34.520665384615384</c:v>
                </c:pt>
                <c:pt idx="343">
                  <c:v>34.596184615384615</c:v>
                </c:pt>
                <c:pt idx="344">
                  <c:v>34.099280769230766</c:v>
                </c:pt>
                <c:pt idx="345">
                  <c:v>34.353634615384614</c:v>
                </c:pt>
                <c:pt idx="346">
                  <c:v>34.194092307692301</c:v>
                </c:pt>
                <c:pt idx="347">
                  <c:v>34.528280769230768</c:v>
                </c:pt>
                <c:pt idx="348">
                  <c:v>34.807257692307694</c:v>
                </c:pt>
                <c:pt idx="349">
                  <c:v>34.241180769230773</c:v>
                </c:pt>
                <c:pt idx="350">
                  <c:v>34.2804</c:v>
                </c:pt>
                <c:pt idx="351">
                  <c:v>34.17606923076923</c:v>
                </c:pt>
                <c:pt idx="352">
                  <c:v>34.339673076923077</c:v>
                </c:pt>
                <c:pt idx="353">
                  <c:v>34.680842307692309</c:v>
                </c:pt>
                <c:pt idx="354">
                  <c:v>33.65758846153846</c:v>
                </c:pt>
                <c:pt idx="355">
                  <c:v>34.330280769230768</c:v>
                </c:pt>
                <c:pt idx="356">
                  <c:v>34.686300000000003</c:v>
                </c:pt>
                <c:pt idx="357">
                  <c:v>34.653553846153848</c:v>
                </c:pt>
                <c:pt idx="358">
                  <c:v>35.026580769230769</c:v>
                </c:pt>
                <c:pt idx="359">
                  <c:v>34.009546153846159</c:v>
                </c:pt>
                <c:pt idx="360">
                  <c:v>34.394250000000007</c:v>
                </c:pt>
                <c:pt idx="361">
                  <c:v>34.150430769230773</c:v>
                </c:pt>
                <c:pt idx="362">
                  <c:v>34.329773076923075</c:v>
                </c:pt>
                <c:pt idx="363">
                  <c:v>34.440449999999998</c:v>
                </c:pt>
                <c:pt idx="364">
                  <c:v>33.467076923076924</c:v>
                </c:pt>
                <c:pt idx="365">
                  <c:v>33.839596153846152</c:v>
                </c:pt>
                <c:pt idx="366">
                  <c:v>33.936311538461538</c:v>
                </c:pt>
                <c:pt idx="367">
                  <c:v>33.558842307692309</c:v>
                </c:pt>
                <c:pt idx="368">
                  <c:v>33.681830769230771</c:v>
                </c:pt>
                <c:pt idx="369">
                  <c:v>32.814692307692304</c:v>
                </c:pt>
                <c:pt idx="370">
                  <c:v>33.193557692307692</c:v>
                </c:pt>
                <c:pt idx="371">
                  <c:v>33.820176923076922</c:v>
                </c:pt>
                <c:pt idx="372">
                  <c:v>34.113623076923076</c:v>
                </c:pt>
                <c:pt idx="373">
                  <c:v>34.341196153846155</c:v>
                </c:pt>
                <c:pt idx="374">
                  <c:v>33.591080769230771</c:v>
                </c:pt>
                <c:pt idx="375">
                  <c:v>33.773088461538464</c:v>
                </c:pt>
                <c:pt idx="376">
                  <c:v>33.556557692307692</c:v>
                </c:pt>
                <c:pt idx="377">
                  <c:v>32.647534615384615</c:v>
                </c:pt>
                <c:pt idx="378">
                  <c:v>31.555996153846156</c:v>
                </c:pt>
                <c:pt idx="379">
                  <c:v>31.109100000000002</c:v>
                </c:pt>
                <c:pt idx="380">
                  <c:v>34.645684615384617</c:v>
                </c:pt>
                <c:pt idx="381">
                  <c:v>35.57526923076923</c:v>
                </c:pt>
                <c:pt idx="382">
                  <c:v>33.244199999999999</c:v>
                </c:pt>
                <c:pt idx="383">
                  <c:v>34.16731153846154</c:v>
                </c:pt>
                <c:pt idx="384">
                  <c:v>33.448799999999999</c:v>
                </c:pt>
                <c:pt idx="385">
                  <c:v>33.58905</c:v>
                </c:pt>
                <c:pt idx="386">
                  <c:v>33.184673076923076</c:v>
                </c:pt>
                <c:pt idx="387">
                  <c:v>33.197365384615381</c:v>
                </c:pt>
                <c:pt idx="388">
                  <c:v>34.934180769230771</c:v>
                </c:pt>
                <c:pt idx="389">
                  <c:v>33.646165384615387</c:v>
                </c:pt>
                <c:pt idx="390">
                  <c:v>31.838019230769227</c:v>
                </c:pt>
                <c:pt idx="391">
                  <c:v>32.050742307692303</c:v>
                </c:pt>
                <c:pt idx="392">
                  <c:v>31.321823076923078</c:v>
                </c:pt>
                <c:pt idx="393">
                  <c:v>31.258361538461539</c:v>
                </c:pt>
                <c:pt idx="394">
                  <c:v>31.984869230769227</c:v>
                </c:pt>
                <c:pt idx="395">
                  <c:v>32.81329615384616</c:v>
                </c:pt>
                <c:pt idx="396">
                  <c:v>33.12159230769231</c:v>
                </c:pt>
                <c:pt idx="397">
                  <c:v>33.331903846153843</c:v>
                </c:pt>
                <c:pt idx="398">
                  <c:v>33.576865384615388</c:v>
                </c:pt>
                <c:pt idx="399">
                  <c:v>32.743742307692308</c:v>
                </c:pt>
                <c:pt idx="400">
                  <c:v>32.731811538461535</c:v>
                </c:pt>
                <c:pt idx="401">
                  <c:v>32.954434615384613</c:v>
                </c:pt>
                <c:pt idx="402">
                  <c:v>32.845534615384615</c:v>
                </c:pt>
                <c:pt idx="403">
                  <c:v>33.349165384615382</c:v>
                </c:pt>
                <c:pt idx="404">
                  <c:v>32.805680769230769</c:v>
                </c:pt>
                <c:pt idx="405">
                  <c:v>32.91788076923077</c:v>
                </c:pt>
                <c:pt idx="406">
                  <c:v>32.422499999999999</c:v>
                </c:pt>
                <c:pt idx="407">
                  <c:v>32.740315384615386</c:v>
                </c:pt>
                <c:pt idx="408">
                  <c:v>32.825734615384611</c:v>
                </c:pt>
                <c:pt idx="409">
                  <c:v>32.713026923076924</c:v>
                </c:pt>
                <c:pt idx="410">
                  <c:v>32.755165384615381</c:v>
                </c:pt>
                <c:pt idx="411">
                  <c:v>32.861780769230769</c:v>
                </c:pt>
                <c:pt idx="412">
                  <c:v>32.762653846153846</c:v>
                </c:pt>
                <c:pt idx="413">
                  <c:v>32.811773076923075</c:v>
                </c:pt>
                <c:pt idx="414">
                  <c:v>32.754657692307688</c:v>
                </c:pt>
                <c:pt idx="415">
                  <c:v>32.439</c:v>
                </c:pt>
                <c:pt idx="416">
                  <c:v>32.619484615384614</c:v>
                </c:pt>
                <c:pt idx="417">
                  <c:v>32.41374230769231</c:v>
                </c:pt>
                <c:pt idx="418">
                  <c:v>32.886530769230767</c:v>
                </c:pt>
                <c:pt idx="419">
                  <c:v>32.46768461538462</c:v>
                </c:pt>
                <c:pt idx="420">
                  <c:v>31.928769230769227</c:v>
                </c:pt>
                <c:pt idx="421">
                  <c:v>32.379346153846157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999-4F0C-A57D-66C9B69DD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181760"/>
        <c:axId val="567189632"/>
      </c:scatterChart>
      <c:valAx>
        <c:axId val="567181760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67189632"/>
        <c:crossesAt val="-50"/>
        <c:crossBetween val="midCat"/>
        <c:majorUnit val="100"/>
      </c:valAx>
      <c:valAx>
        <c:axId val="567189632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67181760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LS!$K$1</c:f>
              <c:strCache>
                <c:ptCount val="1"/>
                <c:pt idx="0">
                  <c:v>High-LS-250 nM_Y</c:v>
                </c:pt>
              </c:strCache>
            </c:strRef>
          </c:tx>
          <c:spPr>
            <a:ln w="19050" cap="rnd">
              <a:solidFill>
                <a:schemeClr val="accent5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LS!$J$2:$J$477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LS!$K$2:$K$477</c:f>
              <c:numCache>
                <c:formatCode>General</c:formatCode>
                <c:ptCount val="476"/>
                <c:pt idx="0">
                  <c:v>0.16250600000000001</c:v>
                </c:pt>
                <c:pt idx="1">
                  <c:v>0.25552399999999997</c:v>
                </c:pt>
                <c:pt idx="2">
                  <c:v>6.9488499999999995E-2</c:v>
                </c:pt>
                <c:pt idx="3">
                  <c:v>0.173737</c:v>
                </c:pt>
                <c:pt idx="4">
                  <c:v>9.5855700000000002E-2</c:v>
                </c:pt>
                <c:pt idx="5">
                  <c:v>1.4312699999999999E-2</c:v>
                </c:pt>
                <c:pt idx="6">
                  <c:v>-0.42465199999999997</c:v>
                </c:pt>
                <c:pt idx="7">
                  <c:v>-0.12948599999999999</c:v>
                </c:pt>
                <c:pt idx="8">
                  <c:v>-0.114594</c:v>
                </c:pt>
                <c:pt idx="9">
                  <c:v>0.39468399999999998</c:v>
                </c:pt>
                <c:pt idx="10">
                  <c:v>0.71206700000000001</c:v>
                </c:pt>
                <c:pt idx="11">
                  <c:v>0.108795</c:v>
                </c:pt>
                <c:pt idx="12">
                  <c:v>-0.81088300000000002</c:v>
                </c:pt>
                <c:pt idx="13">
                  <c:v>-0.72250400000000004</c:v>
                </c:pt>
                <c:pt idx="14">
                  <c:v>-1.32114</c:v>
                </c:pt>
                <c:pt idx="15">
                  <c:v>-3.2164000000000001</c:v>
                </c:pt>
                <c:pt idx="16">
                  <c:v>-3.2537500000000001</c:v>
                </c:pt>
                <c:pt idx="17">
                  <c:v>-3.5071699999999999</c:v>
                </c:pt>
                <c:pt idx="18">
                  <c:v>-2.8291900000000001</c:v>
                </c:pt>
                <c:pt idx="19">
                  <c:v>-2.8028300000000002</c:v>
                </c:pt>
                <c:pt idx="20">
                  <c:v>-2.03769</c:v>
                </c:pt>
                <c:pt idx="21">
                  <c:v>0.261627</c:v>
                </c:pt>
                <c:pt idx="22">
                  <c:v>1.3671</c:v>
                </c:pt>
                <c:pt idx="23">
                  <c:v>0.43276999999999999</c:v>
                </c:pt>
                <c:pt idx="24">
                  <c:v>2.8716999999999999E-2</c:v>
                </c:pt>
                <c:pt idx="25">
                  <c:v>-9.0179400000000007E-2</c:v>
                </c:pt>
                <c:pt idx="26">
                  <c:v>-0.160492</c:v>
                </c:pt>
                <c:pt idx="27">
                  <c:v>-0.18808</c:v>
                </c:pt>
                <c:pt idx="28">
                  <c:v>-7.2357199999999997E-2</c:v>
                </c:pt>
                <c:pt idx="29">
                  <c:v>5.50842E-2</c:v>
                </c:pt>
                <c:pt idx="30">
                  <c:v>-3.08533E-2</c:v>
                </c:pt>
                <c:pt idx="31">
                  <c:v>0.14102200000000001</c:v>
                </c:pt>
                <c:pt idx="32">
                  <c:v>0.214508</c:v>
                </c:pt>
                <c:pt idx="33" formatCode="0.00E+00">
                  <c:v>-2.28882E-3</c:v>
                </c:pt>
                <c:pt idx="34">
                  <c:v>4.1412400000000002E-2</c:v>
                </c:pt>
                <c:pt idx="35">
                  <c:v>0.100739</c:v>
                </c:pt>
                <c:pt idx="36">
                  <c:v>-0.17562900000000001</c:v>
                </c:pt>
                <c:pt idx="37">
                  <c:v>-0.33749400000000002</c:v>
                </c:pt>
                <c:pt idx="38">
                  <c:v>-8.52966E-2</c:v>
                </c:pt>
                <c:pt idx="39">
                  <c:v>9.1461200000000006E-2</c:v>
                </c:pt>
                <c:pt idx="40">
                  <c:v>0.16128500000000001</c:v>
                </c:pt>
                <c:pt idx="41">
                  <c:v>0.20352200000000001</c:v>
                </c:pt>
                <c:pt idx="42">
                  <c:v>-0.18808</c:v>
                </c:pt>
                <c:pt idx="43">
                  <c:v>1.3091999999999999E-2</c:v>
                </c:pt>
                <c:pt idx="44">
                  <c:v>7.9009999999999997E-2</c:v>
                </c:pt>
                <c:pt idx="45" formatCode="0.00E+00">
                  <c:v>-5.7067899999999998E-3</c:v>
                </c:pt>
                <c:pt idx="46">
                  <c:v>0.152008</c:v>
                </c:pt>
                <c:pt idx="47">
                  <c:v>0.193024</c:v>
                </c:pt>
                <c:pt idx="48">
                  <c:v>0.137848</c:v>
                </c:pt>
                <c:pt idx="49">
                  <c:v>8.7799100000000005E-2</c:v>
                </c:pt>
                <c:pt idx="50">
                  <c:v>0.30142200000000002</c:v>
                </c:pt>
                <c:pt idx="51">
                  <c:v>1.1346700000000001</c:v>
                </c:pt>
                <c:pt idx="52">
                  <c:v>0.46035799999999999</c:v>
                </c:pt>
                <c:pt idx="53">
                  <c:v>-8.8226299999999994E-2</c:v>
                </c:pt>
                <c:pt idx="54">
                  <c:v>-1.51352</c:v>
                </c:pt>
                <c:pt idx="55">
                  <c:v>2.0807199999999999</c:v>
                </c:pt>
                <c:pt idx="56">
                  <c:v>13.011900000000001</c:v>
                </c:pt>
                <c:pt idx="57">
                  <c:v>23.216000000000001</c:v>
                </c:pt>
                <c:pt idx="58">
                  <c:v>31.360700000000001</c:v>
                </c:pt>
                <c:pt idx="59">
                  <c:v>37.881999999999998</c:v>
                </c:pt>
                <c:pt idx="60">
                  <c:v>43.081000000000003</c:v>
                </c:pt>
                <c:pt idx="61">
                  <c:v>46.493600000000001</c:v>
                </c:pt>
                <c:pt idx="62">
                  <c:v>49.933700000000002</c:v>
                </c:pt>
                <c:pt idx="63">
                  <c:v>52.587299999999999</c:v>
                </c:pt>
                <c:pt idx="64">
                  <c:v>54.135399999999997</c:v>
                </c:pt>
                <c:pt idx="65">
                  <c:v>56.143000000000001</c:v>
                </c:pt>
                <c:pt idx="66">
                  <c:v>57.378100000000003</c:v>
                </c:pt>
                <c:pt idx="67">
                  <c:v>58.548999999999999</c:v>
                </c:pt>
                <c:pt idx="68">
                  <c:v>59.717700000000001</c:v>
                </c:pt>
                <c:pt idx="69">
                  <c:v>60.711300000000001</c:v>
                </c:pt>
                <c:pt idx="70">
                  <c:v>61.58</c:v>
                </c:pt>
                <c:pt idx="71">
                  <c:v>62.128599999999999</c:v>
                </c:pt>
                <c:pt idx="72">
                  <c:v>62.692300000000003</c:v>
                </c:pt>
                <c:pt idx="73">
                  <c:v>63.239899999999999</c:v>
                </c:pt>
                <c:pt idx="74">
                  <c:v>63.866599999999998</c:v>
                </c:pt>
                <c:pt idx="75">
                  <c:v>64.151300000000006</c:v>
                </c:pt>
                <c:pt idx="76">
                  <c:v>64.634399999999999</c:v>
                </c:pt>
                <c:pt idx="77">
                  <c:v>64.882499999999993</c:v>
                </c:pt>
                <c:pt idx="78">
                  <c:v>65.010400000000004</c:v>
                </c:pt>
                <c:pt idx="79">
                  <c:v>65.550700000000006</c:v>
                </c:pt>
                <c:pt idx="80">
                  <c:v>66.196899999999999</c:v>
                </c:pt>
                <c:pt idx="81">
                  <c:v>66.635400000000004</c:v>
                </c:pt>
                <c:pt idx="82">
                  <c:v>66.576099999999997</c:v>
                </c:pt>
                <c:pt idx="83">
                  <c:v>66.815799999999996</c:v>
                </c:pt>
                <c:pt idx="84">
                  <c:v>66.996700000000004</c:v>
                </c:pt>
                <c:pt idx="85">
                  <c:v>67.093699999999998</c:v>
                </c:pt>
                <c:pt idx="86">
                  <c:v>67.395700000000005</c:v>
                </c:pt>
                <c:pt idx="87">
                  <c:v>67.751400000000004</c:v>
                </c:pt>
                <c:pt idx="88">
                  <c:v>68.354200000000006</c:v>
                </c:pt>
                <c:pt idx="89">
                  <c:v>68.982100000000003</c:v>
                </c:pt>
                <c:pt idx="90">
                  <c:v>69.025300000000001</c:v>
                </c:pt>
                <c:pt idx="91">
                  <c:v>69.238200000000006</c:v>
                </c:pt>
                <c:pt idx="92">
                  <c:v>69.440600000000003</c:v>
                </c:pt>
                <c:pt idx="93">
                  <c:v>69.950299999999999</c:v>
                </c:pt>
                <c:pt idx="94">
                  <c:v>70.381</c:v>
                </c:pt>
                <c:pt idx="95">
                  <c:v>70.248199999999997</c:v>
                </c:pt>
                <c:pt idx="96">
                  <c:v>70.866100000000003</c:v>
                </c:pt>
                <c:pt idx="97">
                  <c:v>70.903700000000001</c:v>
                </c:pt>
                <c:pt idx="98">
                  <c:v>71.051400000000001</c:v>
                </c:pt>
                <c:pt idx="99">
                  <c:v>71.640500000000003</c:v>
                </c:pt>
                <c:pt idx="100">
                  <c:v>71.638099999999994</c:v>
                </c:pt>
                <c:pt idx="101">
                  <c:v>72.199100000000001</c:v>
                </c:pt>
                <c:pt idx="102">
                  <c:v>72.530199999999994</c:v>
                </c:pt>
                <c:pt idx="103">
                  <c:v>73.090500000000006</c:v>
                </c:pt>
                <c:pt idx="104">
                  <c:v>73.162300000000002</c:v>
                </c:pt>
                <c:pt idx="105">
                  <c:v>73.261899999999997</c:v>
                </c:pt>
                <c:pt idx="106">
                  <c:v>73.515500000000003</c:v>
                </c:pt>
                <c:pt idx="107">
                  <c:v>73.672499999999999</c:v>
                </c:pt>
                <c:pt idx="108">
                  <c:v>73.988900000000001</c:v>
                </c:pt>
                <c:pt idx="109">
                  <c:v>74.8249</c:v>
                </c:pt>
                <c:pt idx="110">
                  <c:v>74.639300000000006</c:v>
                </c:pt>
                <c:pt idx="111">
                  <c:v>75.230599999999995</c:v>
                </c:pt>
                <c:pt idx="112">
                  <c:v>75.648600000000002</c:v>
                </c:pt>
                <c:pt idx="113">
                  <c:v>75.946399999999997</c:v>
                </c:pt>
                <c:pt idx="114">
                  <c:v>76.287499999999994</c:v>
                </c:pt>
                <c:pt idx="115">
                  <c:v>76.143500000000003</c:v>
                </c:pt>
                <c:pt idx="116">
                  <c:v>76.511600000000001</c:v>
                </c:pt>
                <c:pt idx="117">
                  <c:v>76.977699999999999</c:v>
                </c:pt>
                <c:pt idx="118">
                  <c:v>76.808000000000007</c:v>
                </c:pt>
                <c:pt idx="119">
                  <c:v>77.356399999999994</c:v>
                </c:pt>
                <c:pt idx="120">
                  <c:v>76.981099999999998</c:v>
                </c:pt>
                <c:pt idx="121">
                  <c:v>77.400099999999995</c:v>
                </c:pt>
                <c:pt idx="122">
                  <c:v>77.7316</c:v>
                </c:pt>
                <c:pt idx="123">
                  <c:v>78.149799999999999</c:v>
                </c:pt>
                <c:pt idx="124">
                  <c:v>78.416399999999996</c:v>
                </c:pt>
                <c:pt idx="125">
                  <c:v>78.606099999999998</c:v>
                </c:pt>
                <c:pt idx="126">
                  <c:v>78.632000000000005</c:v>
                </c:pt>
                <c:pt idx="127">
                  <c:v>79.207700000000003</c:v>
                </c:pt>
                <c:pt idx="128">
                  <c:v>79.189099999999996</c:v>
                </c:pt>
                <c:pt idx="129">
                  <c:v>79.641499999999994</c:v>
                </c:pt>
                <c:pt idx="130">
                  <c:v>79.685699999999997</c:v>
                </c:pt>
                <c:pt idx="131">
                  <c:v>79.5458</c:v>
                </c:pt>
                <c:pt idx="132">
                  <c:v>79.900800000000004</c:v>
                </c:pt>
                <c:pt idx="133">
                  <c:v>80.470399999999998</c:v>
                </c:pt>
                <c:pt idx="134">
                  <c:v>80.833600000000004</c:v>
                </c:pt>
                <c:pt idx="135">
                  <c:v>81.051699999999997</c:v>
                </c:pt>
                <c:pt idx="136">
                  <c:v>81.045599999999993</c:v>
                </c:pt>
                <c:pt idx="137">
                  <c:v>81.673699999999997</c:v>
                </c:pt>
                <c:pt idx="138">
                  <c:v>81.987700000000004</c:v>
                </c:pt>
                <c:pt idx="139">
                  <c:v>81.763099999999994</c:v>
                </c:pt>
                <c:pt idx="140">
                  <c:v>82.302199999999999</c:v>
                </c:pt>
                <c:pt idx="141">
                  <c:v>82.282600000000002</c:v>
                </c:pt>
                <c:pt idx="142">
                  <c:v>82.729900000000001</c:v>
                </c:pt>
                <c:pt idx="143">
                  <c:v>82.983800000000002</c:v>
                </c:pt>
                <c:pt idx="144">
                  <c:v>82.952500000000001</c:v>
                </c:pt>
                <c:pt idx="145">
                  <c:v>83.645899999999997</c:v>
                </c:pt>
                <c:pt idx="146">
                  <c:v>83.391000000000005</c:v>
                </c:pt>
                <c:pt idx="147">
                  <c:v>83.453800000000001</c:v>
                </c:pt>
                <c:pt idx="148">
                  <c:v>83.800200000000004</c:v>
                </c:pt>
                <c:pt idx="149">
                  <c:v>84.148099999999999</c:v>
                </c:pt>
                <c:pt idx="150">
                  <c:v>84.2851</c:v>
                </c:pt>
                <c:pt idx="151">
                  <c:v>84.474999999999994</c:v>
                </c:pt>
                <c:pt idx="152">
                  <c:v>84.708200000000005</c:v>
                </c:pt>
                <c:pt idx="153">
                  <c:v>84.938900000000004</c:v>
                </c:pt>
                <c:pt idx="154">
                  <c:v>84.994299999999996</c:v>
                </c:pt>
                <c:pt idx="155">
                  <c:v>85.397900000000007</c:v>
                </c:pt>
                <c:pt idx="156">
                  <c:v>85.486699999999999</c:v>
                </c:pt>
                <c:pt idx="157">
                  <c:v>85.744299999999996</c:v>
                </c:pt>
                <c:pt idx="158">
                  <c:v>85.976200000000006</c:v>
                </c:pt>
                <c:pt idx="159">
                  <c:v>86.181299999999993</c:v>
                </c:pt>
                <c:pt idx="160">
                  <c:v>86.406400000000005</c:v>
                </c:pt>
                <c:pt idx="161">
                  <c:v>86.801199999999994</c:v>
                </c:pt>
                <c:pt idx="162">
                  <c:v>87.064599999999999</c:v>
                </c:pt>
                <c:pt idx="163">
                  <c:v>87.339500000000001</c:v>
                </c:pt>
                <c:pt idx="164">
                  <c:v>87.416700000000006</c:v>
                </c:pt>
                <c:pt idx="165">
                  <c:v>87.610500000000002</c:v>
                </c:pt>
                <c:pt idx="166">
                  <c:v>88.064599999999999</c:v>
                </c:pt>
                <c:pt idx="167">
                  <c:v>88.459400000000002</c:v>
                </c:pt>
                <c:pt idx="168">
                  <c:v>88.746700000000004</c:v>
                </c:pt>
                <c:pt idx="169">
                  <c:v>88.524100000000004</c:v>
                </c:pt>
                <c:pt idx="170">
                  <c:v>88.548000000000002</c:v>
                </c:pt>
                <c:pt idx="171">
                  <c:v>87.768699999999995</c:v>
                </c:pt>
                <c:pt idx="172">
                  <c:v>88.710099999999997</c:v>
                </c:pt>
                <c:pt idx="173">
                  <c:v>89.301400000000001</c:v>
                </c:pt>
                <c:pt idx="174">
                  <c:v>85.156400000000005</c:v>
                </c:pt>
                <c:pt idx="175">
                  <c:v>77.470600000000005</c:v>
                </c:pt>
                <c:pt idx="176">
                  <c:v>70.802599999999998</c:v>
                </c:pt>
                <c:pt idx="177">
                  <c:v>65.989400000000003</c:v>
                </c:pt>
                <c:pt idx="178">
                  <c:v>62.560899999999997</c:v>
                </c:pt>
                <c:pt idx="179">
                  <c:v>59.995800000000003</c:v>
                </c:pt>
                <c:pt idx="180">
                  <c:v>57.521900000000002</c:v>
                </c:pt>
                <c:pt idx="181">
                  <c:v>55.484000000000002</c:v>
                </c:pt>
                <c:pt idx="182">
                  <c:v>53.812399999999997</c:v>
                </c:pt>
                <c:pt idx="183">
                  <c:v>52.619300000000003</c:v>
                </c:pt>
                <c:pt idx="184">
                  <c:v>51.898800000000001</c:v>
                </c:pt>
                <c:pt idx="185">
                  <c:v>50.896900000000002</c:v>
                </c:pt>
                <c:pt idx="186">
                  <c:v>50.112699999999997</c:v>
                </c:pt>
                <c:pt idx="187">
                  <c:v>49.444499999999998</c:v>
                </c:pt>
                <c:pt idx="188">
                  <c:v>48.9696</c:v>
                </c:pt>
                <c:pt idx="189">
                  <c:v>48.865900000000003</c:v>
                </c:pt>
                <c:pt idx="190">
                  <c:v>48.401000000000003</c:v>
                </c:pt>
                <c:pt idx="191">
                  <c:v>47.997199999999999</c:v>
                </c:pt>
                <c:pt idx="192">
                  <c:v>47.753300000000003</c:v>
                </c:pt>
                <c:pt idx="193">
                  <c:v>47.338299999999997</c:v>
                </c:pt>
                <c:pt idx="194">
                  <c:v>47.152500000000003</c:v>
                </c:pt>
                <c:pt idx="195">
                  <c:v>47.092199999999998</c:v>
                </c:pt>
                <c:pt idx="196">
                  <c:v>46.753599999999999</c:v>
                </c:pt>
                <c:pt idx="197">
                  <c:v>46.534300000000002</c:v>
                </c:pt>
                <c:pt idx="198">
                  <c:v>46.411499999999997</c:v>
                </c:pt>
                <c:pt idx="199">
                  <c:v>46.3063</c:v>
                </c:pt>
                <c:pt idx="200">
                  <c:v>46.106400000000001</c:v>
                </c:pt>
                <c:pt idx="201">
                  <c:v>46.274299999999997</c:v>
                </c:pt>
                <c:pt idx="202">
                  <c:v>45.911000000000001</c:v>
                </c:pt>
                <c:pt idx="203">
                  <c:v>45.535600000000002</c:v>
                </c:pt>
                <c:pt idx="204">
                  <c:v>45.275500000000001</c:v>
                </c:pt>
                <c:pt idx="205">
                  <c:v>45.197200000000002</c:v>
                </c:pt>
                <c:pt idx="206">
                  <c:v>45.295299999999997</c:v>
                </c:pt>
                <c:pt idx="207">
                  <c:v>45.4084</c:v>
                </c:pt>
                <c:pt idx="208">
                  <c:v>45.064100000000003</c:v>
                </c:pt>
                <c:pt idx="209">
                  <c:v>44.877099999999999</c:v>
                </c:pt>
                <c:pt idx="210">
                  <c:v>44.999400000000001</c:v>
                </c:pt>
                <c:pt idx="211">
                  <c:v>45.086799999999997</c:v>
                </c:pt>
                <c:pt idx="212">
                  <c:v>44.960099999999997</c:v>
                </c:pt>
                <c:pt idx="213">
                  <c:v>45.142000000000003</c:v>
                </c:pt>
                <c:pt idx="214">
                  <c:v>44.867100000000001</c:v>
                </c:pt>
                <c:pt idx="215">
                  <c:v>44.779200000000003</c:v>
                </c:pt>
                <c:pt idx="216">
                  <c:v>44.468400000000003</c:v>
                </c:pt>
                <c:pt idx="217">
                  <c:v>44.251899999999999</c:v>
                </c:pt>
                <c:pt idx="218">
                  <c:v>44.453499999999998</c:v>
                </c:pt>
                <c:pt idx="219">
                  <c:v>44.239899999999999</c:v>
                </c:pt>
                <c:pt idx="220">
                  <c:v>44.624699999999997</c:v>
                </c:pt>
                <c:pt idx="221">
                  <c:v>44.737499999999997</c:v>
                </c:pt>
                <c:pt idx="222">
                  <c:v>44.4499</c:v>
                </c:pt>
                <c:pt idx="223">
                  <c:v>44.588500000000003</c:v>
                </c:pt>
                <c:pt idx="224">
                  <c:v>44.135399999999997</c:v>
                </c:pt>
                <c:pt idx="225">
                  <c:v>44.252099999999999</c:v>
                </c:pt>
                <c:pt idx="226">
                  <c:v>44.140999999999998</c:v>
                </c:pt>
                <c:pt idx="227">
                  <c:v>44.019199999999998</c:v>
                </c:pt>
                <c:pt idx="228">
                  <c:v>44.1601</c:v>
                </c:pt>
                <c:pt idx="229">
                  <c:v>44.018999999999998</c:v>
                </c:pt>
                <c:pt idx="230">
                  <c:v>43.842199999999998</c:v>
                </c:pt>
                <c:pt idx="231">
                  <c:v>43.740099999999998</c:v>
                </c:pt>
                <c:pt idx="232">
                  <c:v>43.842199999999998</c:v>
                </c:pt>
                <c:pt idx="233">
                  <c:v>44.071199999999997</c:v>
                </c:pt>
                <c:pt idx="234">
                  <c:v>43.774799999999999</c:v>
                </c:pt>
                <c:pt idx="235">
                  <c:v>43.768999999999998</c:v>
                </c:pt>
                <c:pt idx="236">
                  <c:v>43.329500000000003</c:v>
                </c:pt>
                <c:pt idx="237">
                  <c:v>43.596600000000002</c:v>
                </c:pt>
                <c:pt idx="238">
                  <c:v>43.5426</c:v>
                </c:pt>
                <c:pt idx="239">
                  <c:v>43.133000000000003</c:v>
                </c:pt>
                <c:pt idx="240">
                  <c:v>43.454000000000001</c:v>
                </c:pt>
                <c:pt idx="241">
                  <c:v>43.2074</c:v>
                </c:pt>
                <c:pt idx="242">
                  <c:v>43.389299999999999</c:v>
                </c:pt>
                <c:pt idx="243">
                  <c:v>43.543900000000001</c:v>
                </c:pt>
                <c:pt idx="244">
                  <c:v>43.263599999999997</c:v>
                </c:pt>
                <c:pt idx="245">
                  <c:v>43.095100000000002</c:v>
                </c:pt>
                <c:pt idx="246">
                  <c:v>43.076300000000003</c:v>
                </c:pt>
                <c:pt idx="247">
                  <c:v>43.034300000000002</c:v>
                </c:pt>
                <c:pt idx="248">
                  <c:v>43.176900000000003</c:v>
                </c:pt>
                <c:pt idx="249">
                  <c:v>42.933300000000003</c:v>
                </c:pt>
                <c:pt idx="250">
                  <c:v>42.779899999999998</c:v>
                </c:pt>
                <c:pt idx="251">
                  <c:v>42.686900000000001</c:v>
                </c:pt>
                <c:pt idx="252">
                  <c:v>42.923999999999999</c:v>
                </c:pt>
                <c:pt idx="253">
                  <c:v>42.925199999999997</c:v>
                </c:pt>
                <c:pt idx="254">
                  <c:v>42.9086</c:v>
                </c:pt>
                <c:pt idx="255">
                  <c:v>42.448900000000002</c:v>
                </c:pt>
                <c:pt idx="256">
                  <c:v>42.306800000000003</c:v>
                </c:pt>
                <c:pt idx="257">
                  <c:v>42.244500000000002</c:v>
                </c:pt>
                <c:pt idx="258">
                  <c:v>42.399299999999997</c:v>
                </c:pt>
                <c:pt idx="259">
                  <c:v>42.519399999999997</c:v>
                </c:pt>
                <c:pt idx="260">
                  <c:v>42.046999999999997</c:v>
                </c:pt>
                <c:pt idx="261">
                  <c:v>41.879100000000001</c:v>
                </c:pt>
                <c:pt idx="262">
                  <c:v>42.3459</c:v>
                </c:pt>
                <c:pt idx="263">
                  <c:v>42.055100000000003</c:v>
                </c:pt>
                <c:pt idx="264">
                  <c:v>42.010899999999999</c:v>
                </c:pt>
                <c:pt idx="265">
                  <c:v>42.128300000000003</c:v>
                </c:pt>
                <c:pt idx="266">
                  <c:v>42.088299999999997</c:v>
                </c:pt>
                <c:pt idx="267">
                  <c:v>41.626100000000001</c:v>
                </c:pt>
                <c:pt idx="268">
                  <c:v>41.526299999999999</c:v>
                </c:pt>
                <c:pt idx="269">
                  <c:v>41.731400000000001</c:v>
                </c:pt>
                <c:pt idx="270">
                  <c:v>41.692500000000003</c:v>
                </c:pt>
                <c:pt idx="271">
                  <c:v>41.514800000000001</c:v>
                </c:pt>
                <c:pt idx="272">
                  <c:v>41.622500000000002</c:v>
                </c:pt>
                <c:pt idx="273">
                  <c:v>41.433</c:v>
                </c:pt>
                <c:pt idx="274">
                  <c:v>41.543900000000001</c:v>
                </c:pt>
                <c:pt idx="275">
                  <c:v>41.2926</c:v>
                </c:pt>
                <c:pt idx="276">
                  <c:v>41.0563</c:v>
                </c:pt>
                <c:pt idx="277">
                  <c:v>41.115099999999998</c:v>
                </c:pt>
                <c:pt idx="278">
                  <c:v>40.912500000000001</c:v>
                </c:pt>
                <c:pt idx="279">
                  <c:v>41.040700000000001</c:v>
                </c:pt>
                <c:pt idx="280">
                  <c:v>40.997</c:v>
                </c:pt>
                <c:pt idx="281">
                  <c:v>41.057000000000002</c:v>
                </c:pt>
                <c:pt idx="282">
                  <c:v>41.053400000000003</c:v>
                </c:pt>
                <c:pt idx="283">
                  <c:v>41.246000000000002</c:v>
                </c:pt>
                <c:pt idx="284">
                  <c:v>40.748199999999997</c:v>
                </c:pt>
                <c:pt idx="285">
                  <c:v>40.566800000000001</c:v>
                </c:pt>
                <c:pt idx="286">
                  <c:v>40.569499999999998</c:v>
                </c:pt>
                <c:pt idx="287">
                  <c:v>40.402999999999999</c:v>
                </c:pt>
                <c:pt idx="288">
                  <c:v>40.316299999999998</c:v>
                </c:pt>
                <c:pt idx="289">
                  <c:v>40.4711</c:v>
                </c:pt>
                <c:pt idx="290">
                  <c:v>40.314799999999998</c:v>
                </c:pt>
                <c:pt idx="291">
                  <c:v>40.681100000000001</c:v>
                </c:pt>
                <c:pt idx="292">
                  <c:v>40.2819</c:v>
                </c:pt>
                <c:pt idx="293">
                  <c:v>40.487900000000003</c:v>
                </c:pt>
                <c:pt idx="294">
                  <c:v>40.381300000000003</c:v>
                </c:pt>
                <c:pt idx="295">
                  <c:v>40.3568</c:v>
                </c:pt>
                <c:pt idx="296">
                  <c:v>40.548499999999997</c:v>
                </c:pt>
                <c:pt idx="297">
                  <c:v>40.4574</c:v>
                </c:pt>
                <c:pt idx="298">
                  <c:v>40.3703</c:v>
                </c:pt>
                <c:pt idx="299">
                  <c:v>40.211100000000002</c:v>
                </c:pt>
                <c:pt idx="300">
                  <c:v>40.2348</c:v>
                </c:pt>
                <c:pt idx="301">
                  <c:v>40.272100000000002</c:v>
                </c:pt>
                <c:pt idx="302">
                  <c:v>39.790199999999999</c:v>
                </c:pt>
                <c:pt idx="303">
                  <c:v>39.951300000000003</c:v>
                </c:pt>
                <c:pt idx="304">
                  <c:v>40.006999999999998</c:v>
                </c:pt>
                <c:pt idx="305">
                  <c:v>39.638100000000001</c:v>
                </c:pt>
                <c:pt idx="306">
                  <c:v>39.645899999999997</c:v>
                </c:pt>
                <c:pt idx="307">
                  <c:v>39.487699999999997</c:v>
                </c:pt>
                <c:pt idx="308">
                  <c:v>39.629300000000001</c:v>
                </c:pt>
                <c:pt idx="309">
                  <c:v>39.505800000000001</c:v>
                </c:pt>
                <c:pt idx="310">
                  <c:v>39.465000000000003</c:v>
                </c:pt>
                <c:pt idx="311">
                  <c:v>39.547800000000002</c:v>
                </c:pt>
                <c:pt idx="312">
                  <c:v>39.215499999999999</c:v>
                </c:pt>
                <c:pt idx="313">
                  <c:v>39.3581</c:v>
                </c:pt>
                <c:pt idx="314">
                  <c:v>39.487699999999997</c:v>
                </c:pt>
                <c:pt idx="315">
                  <c:v>38.927900000000001</c:v>
                </c:pt>
                <c:pt idx="316">
                  <c:v>39.121499999999997</c:v>
                </c:pt>
                <c:pt idx="317">
                  <c:v>39.385899999999999</c:v>
                </c:pt>
                <c:pt idx="318">
                  <c:v>39.564399999999999</c:v>
                </c:pt>
                <c:pt idx="319">
                  <c:v>39.539700000000003</c:v>
                </c:pt>
                <c:pt idx="320">
                  <c:v>39.298699999999997</c:v>
                </c:pt>
                <c:pt idx="321">
                  <c:v>39.382199999999997</c:v>
                </c:pt>
                <c:pt idx="322">
                  <c:v>39.275500000000001</c:v>
                </c:pt>
                <c:pt idx="323">
                  <c:v>38.977699999999999</c:v>
                </c:pt>
                <c:pt idx="324">
                  <c:v>39.165199999999999</c:v>
                </c:pt>
                <c:pt idx="325">
                  <c:v>39.247</c:v>
                </c:pt>
                <c:pt idx="326">
                  <c:v>39.177199999999999</c:v>
                </c:pt>
                <c:pt idx="327">
                  <c:v>38.849499999999999</c:v>
                </c:pt>
                <c:pt idx="328">
                  <c:v>39.006999999999998</c:v>
                </c:pt>
                <c:pt idx="329">
                  <c:v>38.890799999999999</c:v>
                </c:pt>
                <c:pt idx="330">
                  <c:v>38.762599999999999</c:v>
                </c:pt>
                <c:pt idx="331">
                  <c:v>38.763100000000001</c:v>
                </c:pt>
                <c:pt idx="332">
                  <c:v>39.0854</c:v>
                </c:pt>
                <c:pt idx="333">
                  <c:v>39.204500000000003</c:v>
                </c:pt>
                <c:pt idx="334">
                  <c:v>38.883499999999998</c:v>
                </c:pt>
                <c:pt idx="335">
                  <c:v>38.652500000000003</c:v>
                </c:pt>
                <c:pt idx="336">
                  <c:v>38.506999999999998</c:v>
                </c:pt>
                <c:pt idx="337">
                  <c:v>38.689100000000003</c:v>
                </c:pt>
                <c:pt idx="338">
                  <c:v>38.3964</c:v>
                </c:pt>
                <c:pt idx="339">
                  <c:v>38.558</c:v>
                </c:pt>
                <c:pt idx="340">
                  <c:v>38.447400000000002</c:v>
                </c:pt>
                <c:pt idx="341">
                  <c:v>38.759399999999999</c:v>
                </c:pt>
                <c:pt idx="342">
                  <c:v>38.894399999999997</c:v>
                </c:pt>
                <c:pt idx="343">
                  <c:v>38.631999999999998</c:v>
                </c:pt>
                <c:pt idx="344">
                  <c:v>38.721600000000002</c:v>
                </c:pt>
                <c:pt idx="345">
                  <c:v>38.4101</c:v>
                </c:pt>
                <c:pt idx="346">
                  <c:v>38.563600000000001</c:v>
                </c:pt>
                <c:pt idx="347">
                  <c:v>38.7121</c:v>
                </c:pt>
                <c:pt idx="348">
                  <c:v>38.583199999999998</c:v>
                </c:pt>
                <c:pt idx="349">
                  <c:v>38.526800000000001</c:v>
                </c:pt>
                <c:pt idx="350">
                  <c:v>38.675199999999997</c:v>
                </c:pt>
                <c:pt idx="351">
                  <c:v>38.487900000000003</c:v>
                </c:pt>
                <c:pt idx="352">
                  <c:v>38.478700000000003</c:v>
                </c:pt>
                <c:pt idx="353">
                  <c:v>38.121699999999997</c:v>
                </c:pt>
                <c:pt idx="354">
                  <c:v>38.400799999999997</c:v>
                </c:pt>
                <c:pt idx="355">
                  <c:v>38.329000000000001</c:v>
                </c:pt>
                <c:pt idx="356">
                  <c:v>38.327500000000001</c:v>
                </c:pt>
                <c:pt idx="357">
                  <c:v>38.320999999999998</c:v>
                </c:pt>
                <c:pt idx="358">
                  <c:v>38.0045</c:v>
                </c:pt>
                <c:pt idx="359">
                  <c:v>38.175699999999999</c:v>
                </c:pt>
                <c:pt idx="360">
                  <c:v>38.020899999999997</c:v>
                </c:pt>
                <c:pt idx="361">
                  <c:v>37.592199999999998</c:v>
                </c:pt>
                <c:pt idx="362">
                  <c:v>38.104900000000001</c:v>
                </c:pt>
                <c:pt idx="363">
                  <c:v>37.388100000000001</c:v>
                </c:pt>
                <c:pt idx="364">
                  <c:v>36.4176</c:v>
                </c:pt>
                <c:pt idx="365">
                  <c:v>36.453499999999998</c:v>
                </c:pt>
                <c:pt idx="366">
                  <c:v>36.523099999999999</c:v>
                </c:pt>
                <c:pt idx="367">
                  <c:v>36.622700000000002</c:v>
                </c:pt>
                <c:pt idx="368">
                  <c:v>36.475999999999999</c:v>
                </c:pt>
                <c:pt idx="369">
                  <c:v>36.011600000000001</c:v>
                </c:pt>
                <c:pt idx="370">
                  <c:v>36.380000000000003</c:v>
                </c:pt>
                <c:pt idx="371">
                  <c:v>36.406199999999998</c:v>
                </c:pt>
                <c:pt idx="372">
                  <c:v>36.320999999999998</c:v>
                </c:pt>
                <c:pt idx="373">
                  <c:v>36.436399999999999</c:v>
                </c:pt>
                <c:pt idx="374">
                  <c:v>36.35</c:v>
                </c:pt>
                <c:pt idx="375">
                  <c:v>36.711100000000002</c:v>
                </c:pt>
                <c:pt idx="376">
                  <c:v>36.675400000000003</c:v>
                </c:pt>
                <c:pt idx="377">
                  <c:v>36.625900000000001</c:v>
                </c:pt>
                <c:pt idx="378">
                  <c:v>36.461300000000001</c:v>
                </c:pt>
                <c:pt idx="379">
                  <c:v>35.073399999999999</c:v>
                </c:pt>
                <c:pt idx="380">
                  <c:v>35.650100000000002</c:v>
                </c:pt>
                <c:pt idx="381">
                  <c:v>36.853200000000001</c:v>
                </c:pt>
                <c:pt idx="382">
                  <c:v>38.546300000000002</c:v>
                </c:pt>
                <c:pt idx="383">
                  <c:v>36.6</c:v>
                </c:pt>
                <c:pt idx="384">
                  <c:v>35.86</c:v>
                </c:pt>
                <c:pt idx="385">
                  <c:v>35.991100000000003</c:v>
                </c:pt>
                <c:pt idx="386">
                  <c:v>36.0976</c:v>
                </c:pt>
                <c:pt idx="387">
                  <c:v>35.848100000000002</c:v>
                </c:pt>
                <c:pt idx="388">
                  <c:v>36.418599999999998</c:v>
                </c:pt>
                <c:pt idx="389">
                  <c:v>36.331499999999998</c:v>
                </c:pt>
                <c:pt idx="390">
                  <c:v>35.8551</c:v>
                </c:pt>
                <c:pt idx="391">
                  <c:v>34.651000000000003</c:v>
                </c:pt>
                <c:pt idx="392">
                  <c:v>33.656599999999997</c:v>
                </c:pt>
                <c:pt idx="393">
                  <c:v>33.907899999999998</c:v>
                </c:pt>
                <c:pt idx="394">
                  <c:v>34.185699999999997</c:v>
                </c:pt>
                <c:pt idx="395">
                  <c:v>35.237499999999997</c:v>
                </c:pt>
                <c:pt idx="396">
                  <c:v>35.048499999999997</c:v>
                </c:pt>
                <c:pt idx="397">
                  <c:v>35.438600000000001</c:v>
                </c:pt>
                <c:pt idx="398">
                  <c:v>35.527999999999999</c:v>
                </c:pt>
                <c:pt idx="399">
                  <c:v>35.227699999999999</c:v>
                </c:pt>
                <c:pt idx="400">
                  <c:v>35.36</c:v>
                </c:pt>
                <c:pt idx="401">
                  <c:v>35.344900000000003</c:v>
                </c:pt>
                <c:pt idx="402">
                  <c:v>35.436700000000002</c:v>
                </c:pt>
                <c:pt idx="403">
                  <c:v>35.516300000000001</c:v>
                </c:pt>
                <c:pt idx="404">
                  <c:v>35.447899999999997</c:v>
                </c:pt>
                <c:pt idx="405">
                  <c:v>35.451799999999999</c:v>
                </c:pt>
                <c:pt idx="406">
                  <c:v>35.227699999999999</c:v>
                </c:pt>
                <c:pt idx="407">
                  <c:v>35.0075</c:v>
                </c:pt>
                <c:pt idx="408">
                  <c:v>35.195</c:v>
                </c:pt>
                <c:pt idx="409">
                  <c:v>35.017699999999998</c:v>
                </c:pt>
                <c:pt idx="410">
                  <c:v>35.142000000000003</c:v>
                </c:pt>
                <c:pt idx="411">
                  <c:v>35.155900000000003</c:v>
                </c:pt>
                <c:pt idx="412">
                  <c:v>35.142000000000003</c:v>
                </c:pt>
                <c:pt idx="413">
                  <c:v>35.041899999999998</c:v>
                </c:pt>
                <c:pt idx="414">
                  <c:v>35.331699999999998</c:v>
                </c:pt>
                <c:pt idx="415">
                  <c:v>35.231099999999998</c:v>
                </c:pt>
                <c:pt idx="416">
                  <c:v>34.902999999999999</c:v>
                </c:pt>
                <c:pt idx="417">
                  <c:v>34.839799999999997</c:v>
                </c:pt>
                <c:pt idx="418">
                  <c:v>34.763300000000001</c:v>
                </c:pt>
                <c:pt idx="419">
                  <c:v>34.652000000000001</c:v>
                </c:pt>
                <c:pt idx="420">
                  <c:v>34.8566</c:v>
                </c:pt>
                <c:pt idx="421">
                  <c:v>34.962800000000001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7E-49D6-903B-835552D570C4}"/>
            </c:ext>
          </c:extLst>
        </c:ser>
        <c:ser>
          <c:idx val="1"/>
          <c:order val="1"/>
          <c:tx>
            <c:strRef>
              <c:f>LS!$L$1</c:f>
              <c:strCache>
                <c:ptCount val="1"/>
                <c:pt idx="0">
                  <c:v>High-LS-500 nM_Y</c:v>
                </c:pt>
              </c:strCache>
            </c:strRef>
          </c:tx>
          <c:spPr>
            <a:ln w="19050" cap="rnd">
              <a:solidFill>
                <a:schemeClr val="accent5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LS!$J$2:$J$477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LS!$L$2:$L$477</c:f>
              <c:numCache>
                <c:formatCode>General</c:formatCode>
                <c:ptCount val="476"/>
                <c:pt idx="0">
                  <c:v>-0.47592200000000001</c:v>
                </c:pt>
                <c:pt idx="1">
                  <c:v>-0.614838</c:v>
                </c:pt>
                <c:pt idx="2">
                  <c:v>-0.25888100000000003</c:v>
                </c:pt>
                <c:pt idx="3">
                  <c:v>-0.34579500000000002</c:v>
                </c:pt>
                <c:pt idx="4">
                  <c:v>-0.26547199999999999</c:v>
                </c:pt>
                <c:pt idx="5">
                  <c:v>-0.42001300000000003</c:v>
                </c:pt>
                <c:pt idx="6">
                  <c:v>-0.95541399999999999</c:v>
                </c:pt>
                <c:pt idx="7">
                  <c:v>-0.655609</c:v>
                </c:pt>
                <c:pt idx="8">
                  <c:v>-0.32577499999999998</c:v>
                </c:pt>
                <c:pt idx="9">
                  <c:v>-0.32357799999999998</c:v>
                </c:pt>
                <c:pt idx="10">
                  <c:v>-0.14559900000000001</c:v>
                </c:pt>
                <c:pt idx="11">
                  <c:v>-0.162689</c:v>
                </c:pt>
                <c:pt idx="12">
                  <c:v>-0.73617600000000005</c:v>
                </c:pt>
                <c:pt idx="13">
                  <c:v>-2.2212800000000001</c:v>
                </c:pt>
                <c:pt idx="14">
                  <c:v>-2.4185500000000002</c:v>
                </c:pt>
                <c:pt idx="15">
                  <c:v>-3.2596099999999999</c:v>
                </c:pt>
                <c:pt idx="16">
                  <c:v>-5.2500900000000001</c:v>
                </c:pt>
                <c:pt idx="17">
                  <c:v>-5.5911600000000004</c:v>
                </c:pt>
                <c:pt idx="18">
                  <c:v>-5.6124000000000001</c:v>
                </c:pt>
                <c:pt idx="19">
                  <c:v>-3.7620499999999999</c:v>
                </c:pt>
                <c:pt idx="20">
                  <c:v>-3.3965800000000002</c:v>
                </c:pt>
                <c:pt idx="21">
                  <c:v>-1.6971099999999999</c:v>
                </c:pt>
                <c:pt idx="22">
                  <c:v>1.71451</c:v>
                </c:pt>
                <c:pt idx="23">
                  <c:v>0.72256500000000001</c:v>
                </c:pt>
                <c:pt idx="24">
                  <c:v>0.23672499999999999</c:v>
                </c:pt>
                <c:pt idx="25">
                  <c:v>0.18911700000000001</c:v>
                </c:pt>
                <c:pt idx="26">
                  <c:v>-0.16317699999999999</c:v>
                </c:pt>
                <c:pt idx="27">
                  <c:v>-0.19369500000000001</c:v>
                </c:pt>
                <c:pt idx="28">
                  <c:v>-8.2855200000000004E-2</c:v>
                </c:pt>
                <c:pt idx="29">
                  <c:v>-0.207123</c:v>
                </c:pt>
                <c:pt idx="30">
                  <c:v>-0.162689</c:v>
                </c:pt>
                <c:pt idx="31">
                  <c:v>-0.294769</c:v>
                </c:pt>
                <c:pt idx="32">
                  <c:v>-8.1390400000000002E-2</c:v>
                </c:pt>
                <c:pt idx="33">
                  <c:v>0.17276</c:v>
                </c:pt>
                <c:pt idx="34" formatCode="0.00E+00">
                  <c:v>5.5236800000000004E-3</c:v>
                </c:pt>
                <c:pt idx="35">
                  <c:v>0.17788699999999999</c:v>
                </c:pt>
                <c:pt idx="36">
                  <c:v>-0.14315800000000001</c:v>
                </c:pt>
                <c:pt idx="37">
                  <c:v>-0.24716199999999999</c:v>
                </c:pt>
                <c:pt idx="38">
                  <c:v>-2.84119E-2</c:v>
                </c:pt>
                <c:pt idx="39">
                  <c:v>-0.107269</c:v>
                </c:pt>
                <c:pt idx="40">
                  <c:v>0.15518199999999999</c:v>
                </c:pt>
                <c:pt idx="41">
                  <c:v>0.18740799999999999</c:v>
                </c:pt>
                <c:pt idx="42">
                  <c:v>0.125885</c:v>
                </c:pt>
                <c:pt idx="43">
                  <c:v>0.129303</c:v>
                </c:pt>
                <c:pt idx="44">
                  <c:v>7.8277600000000003E-2</c:v>
                </c:pt>
                <c:pt idx="45">
                  <c:v>0.42544599999999999</c:v>
                </c:pt>
                <c:pt idx="46">
                  <c:v>0.35928300000000002</c:v>
                </c:pt>
                <c:pt idx="47">
                  <c:v>0.29067999999999999</c:v>
                </c:pt>
                <c:pt idx="48">
                  <c:v>9.5367400000000005E-2</c:v>
                </c:pt>
                <c:pt idx="49">
                  <c:v>-6.8695099999999995E-2</c:v>
                </c:pt>
                <c:pt idx="50">
                  <c:v>-2.4017299999999998E-2</c:v>
                </c:pt>
                <c:pt idx="51">
                  <c:v>0.56411699999999998</c:v>
                </c:pt>
                <c:pt idx="52">
                  <c:v>0.69131500000000001</c:v>
                </c:pt>
                <c:pt idx="53">
                  <c:v>-0.25424200000000002</c:v>
                </c:pt>
                <c:pt idx="54">
                  <c:v>-7.5865200000000002</c:v>
                </c:pt>
                <c:pt idx="55">
                  <c:v>-22.075500000000002</c:v>
                </c:pt>
                <c:pt idx="56">
                  <c:v>-4.4063400000000001</c:v>
                </c:pt>
                <c:pt idx="57">
                  <c:v>27.051400000000001</c:v>
                </c:pt>
                <c:pt idx="58">
                  <c:v>42.887099999999997</c:v>
                </c:pt>
                <c:pt idx="59">
                  <c:v>53.5578</c:v>
                </c:pt>
                <c:pt idx="60">
                  <c:v>61.949100000000001</c:v>
                </c:pt>
                <c:pt idx="61">
                  <c:v>68.122500000000002</c:v>
                </c:pt>
                <c:pt idx="62">
                  <c:v>72.659800000000004</c:v>
                </c:pt>
                <c:pt idx="63">
                  <c:v>76.62</c:v>
                </c:pt>
                <c:pt idx="64">
                  <c:v>79.431299999999993</c:v>
                </c:pt>
                <c:pt idx="65">
                  <c:v>81.771600000000007</c:v>
                </c:pt>
                <c:pt idx="66">
                  <c:v>83.623400000000004</c:v>
                </c:pt>
                <c:pt idx="67">
                  <c:v>85.251400000000004</c:v>
                </c:pt>
                <c:pt idx="68">
                  <c:v>86.715199999999996</c:v>
                </c:pt>
                <c:pt idx="69">
                  <c:v>87.509900000000002</c:v>
                </c:pt>
                <c:pt idx="70">
                  <c:v>88.6571</c:v>
                </c:pt>
                <c:pt idx="71">
                  <c:v>89.964299999999994</c:v>
                </c:pt>
                <c:pt idx="72">
                  <c:v>90.936199999999999</c:v>
                </c:pt>
                <c:pt idx="73">
                  <c:v>91.444999999999993</c:v>
                </c:pt>
                <c:pt idx="74">
                  <c:v>92.019000000000005</c:v>
                </c:pt>
                <c:pt idx="75">
                  <c:v>92.641300000000001</c:v>
                </c:pt>
                <c:pt idx="76">
                  <c:v>93.337299999999999</c:v>
                </c:pt>
                <c:pt idx="77">
                  <c:v>93.6798</c:v>
                </c:pt>
                <c:pt idx="78">
                  <c:v>94.352199999999996</c:v>
                </c:pt>
                <c:pt idx="79">
                  <c:v>94.925200000000004</c:v>
                </c:pt>
                <c:pt idx="80">
                  <c:v>95.114900000000006</c:v>
                </c:pt>
                <c:pt idx="81">
                  <c:v>95.886099999999999</c:v>
                </c:pt>
                <c:pt idx="82">
                  <c:v>96.171999999999997</c:v>
                </c:pt>
                <c:pt idx="83">
                  <c:v>96.8476</c:v>
                </c:pt>
                <c:pt idx="84">
                  <c:v>97.212100000000007</c:v>
                </c:pt>
                <c:pt idx="85">
                  <c:v>97.419799999999995</c:v>
                </c:pt>
                <c:pt idx="86">
                  <c:v>98.042100000000005</c:v>
                </c:pt>
                <c:pt idx="87">
                  <c:v>98.413200000000003</c:v>
                </c:pt>
                <c:pt idx="88">
                  <c:v>98.595600000000005</c:v>
                </c:pt>
                <c:pt idx="89">
                  <c:v>98.994299999999996</c:v>
                </c:pt>
                <c:pt idx="90">
                  <c:v>99.330699999999993</c:v>
                </c:pt>
                <c:pt idx="91">
                  <c:v>100.217</c:v>
                </c:pt>
                <c:pt idx="92">
                  <c:v>100.33799999999999</c:v>
                </c:pt>
                <c:pt idx="93">
                  <c:v>100.72499999999999</c:v>
                </c:pt>
                <c:pt idx="94">
                  <c:v>101.364</c:v>
                </c:pt>
                <c:pt idx="95">
                  <c:v>101.598</c:v>
                </c:pt>
                <c:pt idx="96">
                  <c:v>101.904</c:v>
                </c:pt>
                <c:pt idx="97">
                  <c:v>102.28</c:v>
                </c:pt>
                <c:pt idx="98">
                  <c:v>102.76600000000001</c:v>
                </c:pt>
                <c:pt idx="99">
                  <c:v>103.012</c:v>
                </c:pt>
                <c:pt idx="100">
                  <c:v>103.56699999999999</c:v>
                </c:pt>
                <c:pt idx="101">
                  <c:v>103.97799999999999</c:v>
                </c:pt>
                <c:pt idx="102">
                  <c:v>104.241</c:v>
                </c:pt>
                <c:pt idx="103">
                  <c:v>104.376</c:v>
                </c:pt>
                <c:pt idx="104">
                  <c:v>104.6</c:v>
                </c:pt>
                <c:pt idx="105">
                  <c:v>105.43899999999999</c:v>
                </c:pt>
                <c:pt idx="106">
                  <c:v>105.496</c:v>
                </c:pt>
                <c:pt idx="107">
                  <c:v>105.837</c:v>
                </c:pt>
                <c:pt idx="108">
                  <c:v>106.233</c:v>
                </c:pt>
                <c:pt idx="109">
                  <c:v>106.258</c:v>
                </c:pt>
                <c:pt idx="110">
                  <c:v>106.845</c:v>
                </c:pt>
                <c:pt idx="111">
                  <c:v>107.422</c:v>
                </c:pt>
                <c:pt idx="112">
                  <c:v>107.56100000000001</c:v>
                </c:pt>
                <c:pt idx="113">
                  <c:v>107.896</c:v>
                </c:pt>
                <c:pt idx="114">
                  <c:v>108.166</c:v>
                </c:pt>
                <c:pt idx="115">
                  <c:v>108.416</c:v>
                </c:pt>
                <c:pt idx="116">
                  <c:v>108.319</c:v>
                </c:pt>
                <c:pt idx="117">
                  <c:v>108.917</c:v>
                </c:pt>
                <c:pt idx="118">
                  <c:v>109.09699999999999</c:v>
                </c:pt>
                <c:pt idx="119">
                  <c:v>108.944</c:v>
                </c:pt>
                <c:pt idx="120">
                  <c:v>109.626</c:v>
                </c:pt>
                <c:pt idx="121">
                  <c:v>110.27</c:v>
                </c:pt>
                <c:pt idx="122">
                  <c:v>110.16200000000001</c:v>
                </c:pt>
                <c:pt idx="123">
                  <c:v>110.69199999999999</c:v>
                </c:pt>
                <c:pt idx="124">
                  <c:v>110.511</c:v>
                </c:pt>
                <c:pt idx="125">
                  <c:v>110.986</c:v>
                </c:pt>
                <c:pt idx="126">
                  <c:v>111.238</c:v>
                </c:pt>
                <c:pt idx="127">
                  <c:v>111.837</c:v>
                </c:pt>
                <c:pt idx="128">
                  <c:v>112.211</c:v>
                </c:pt>
                <c:pt idx="129">
                  <c:v>112.066</c:v>
                </c:pt>
                <c:pt idx="130">
                  <c:v>112.462</c:v>
                </c:pt>
                <c:pt idx="131">
                  <c:v>112.905</c:v>
                </c:pt>
                <c:pt idx="132">
                  <c:v>113.17100000000001</c:v>
                </c:pt>
                <c:pt idx="133">
                  <c:v>113.517</c:v>
                </c:pt>
                <c:pt idx="134">
                  <c:v>113.441</c:v>
                </c:pt>
                <c:pt idx="135">
                  <c:v>113.58799999999999</c:v>
                </c:pt>
                <c:pt idx="136">
                  <c:v>113.919</c:v>
                </c:pt>
                <c:pt idx="137">
                  <c:v>114.182</c:v>
                </c:pt>
                <c:pt idx="138">
                  <c:v>114.712</c:v>
                </c:pt>
                <c:pt idx="139">
                  <c:v>114.767</c:v>
                </c:pt>
                <c:pt idx="140">
                  <c:v>114.852</c:v>
                </c:pt>
                <c:pt idx="141">
                  <c:v>114.949</c:v>
                </c:pt>
                <c:pt idx="142">
                  <c:v>115.491</c:v>
                </c:pt>
                <c:pt idx="143">
                  <c:v>116.024</c:v>
                </c:pt>
                <c:pt idx="144">
                  <c:v>115.962</c:v>
                </c:pt>
                <c:pt idx="145">
                  <c:v>116.18899999999999</c:v>
                </c:pt>
                <c:pt idx="146">
                  <c:v>116.55800000000001</c:v>
                </c:pt>
                <c:pt idx="147">
                  <c:v>117.042</c:v>
                </c:pt>
                <c:pt idx="148">
                  <c:v>117.334</c:v>
                </c:pt>
                <c:pt idx="149">
                  <c:v>116.943</c:v>
                </c:pt>
                <c:pt idx="150">
                  <c:v>117.325</c:v>
                </c:pt>
                <c:pt idx="151">
                  <c:v>117.43899999999999</c:v>
                </c:pt>
                <c:pt idx="152">
                  <c:v>117.651</c:v>
                </c:pt>
                <c:pt idx="153">
                  <c:v>118.34</c:v>
                </c:pt>
                <c:pt idx="154">
                  <c:v>118.095</c:v>
                </c:pt>
                <c:pt idx="155">
                  <c:v>118.035</c:v>
                </c:pt>
                <c:pt idx="156">
                  <c:v>118.517</c:v>
                </c:pt>
                <c:pt idx="157">
                  <c:v>118.849</c:v>
                </c:pt>
                <c:pt idx="158">
                  <c:v>119.306</c:v>
                </c:pt>
                <c:pt idx="159">
                  <c:v>119.416</c:v>
                </c:pt>
                <c:pt idx="160">
                  <c:v>119.196</c:v>
                </c:pt>
                <c:pt idx="161">
                  <c:v>119.48</c:v>
                </c:pt>
                <c:pt idx="162">
                  <c:v>119.876</c:v>
                </c:pt>
                <c:pt idx="163">
                  <c:v>120.155</c:v>
                </c:pt>
                <c:pt idx="164">
                  <c:v>120.226</c:v>
                </c:pt>
                <c:pt idx="165">
                  <c:v>120.21899999999999</c:v>
                </c:pt>
                <c:pt idx="166">
                  <c:v>120.708</c:v>
                </c:pt>
                <c:pt idx="167">
                  <c:v>121.009</c:v>
                </c:pt>
                <c:pt idx="168">
                  <c:v>121.08799999999999</c:v>
                </c:pt>
                <c:pt idx="169">
                  <c:v>121.526</c:v>
                </c:pt>
                <c:pt idx="170">
                  <c:v>121.504</c:v>
                </c:pt>
                <c:pt idx="171">
                  <c:v>120.593</c:v>
                </c:pt>
                <c:pt idx="172">
                  <c:v>120.813</c:v>
                </c:pt>
                <c:pt idx="173">
                  <c:v>121.55500000000001</c:v>
                </c:pt>
                <c:pt idx="174">
                  <c:v>115.43899999999999</c:v>
                </c:pt>
                <c:pt idx="175">
                  <c:v>105.642</c:v>
                </c:pt>
                <c:pt idx="176">
                  <c:v>91.990399999999994</c:v>
                </c:pt>
                <c:pt idx="177">
                  <c:v>82.386099999999999</c:v>
                </c:pt>
                <c:pt idx="178">
                  <c:v>75.0107</c:v>
                </c:pt>
                <c:pt idx="179">
                  <c:v>69.803600000000003</c:v>
                </c:pt>
                <c:pt idx="180">
                  <c:v>65.576599999999999</c:v>
                </c:pt>
                <c:pt idx="181">
                  <c:v>62.613199999999999</c:v>
                </c:pt>
                <c:pt idx="182">
                  <c:v>59.9621</c:v>
                </c:pt>
                <c:pt idx="183">
                  <c:v>58.0092</c:v>
                </c:pt>
                <c:pt idx="184">
                  <c:v>56.833599999999997</c:v>
                </c:pt>
                <c:pt idx="185">
                  <c:v>55.709899999999998</c:v>
                </c:pt>
                <c:pt idx="186">
                  <c:v>55.025799999999997</c:v>
                </c:pt>
                <c:pt idx="187">
                  <c:v>53.927900000000001</c:v>
                </c:pt>
                <c:pt idx="188">
                  <c:v>52.894399999999997</c:v>
                </c:pt>
                <c:pt idx="189">
                  <c:v>52.454000000000001</c:v>
                </c:pt>
                <c:pt idx="190">
                  <c:v>51.531399999999998</c:v>
                </c:pt>
                <c:pt idx="191">
                  <c:v>50.7121</c:v>
                </c:pt>
                <c:pt idx="192">
                  <c:v>50.288200000000003</c:v>
                </c:pt>
                <c:pt idx="193">
                  <c:v>49.815300000000001</c:v>
                </c:pt>
                <c:pt idx="194">
                  <c:v>49.499400000000001</c:v>
                </c:pt>
                <c:pt idx="195">
                  <c:v>49.102200000000003</c:v>
                </c:pt>
                <c:pt idx="196">
                  <c:v>48.9696</c:v>
                </c:pt>
                <c:pt idx="197">
                  <c:v>48.630299999999998</c:v>
                </c:pt>
                <c:pt idx="198">
                  <c:v>48.496200000000002</c:v>
                </c:pt>
                <c:pt idx="199">
                  <c:v>48.445</c:v>
                </c:pt>
                <c:pt idx="200">
                  <c:v>48.041699999999999</c:v>
                </c:pt>
                <c:pt idx="201">
                  <c:v>47.669600000000003</c:v>
                </c:pt>
                <c:pt idx="202">
                  <c:v>47.808700000000002</c:v>
                </c:pt>
                <c:pt idx="203">
                  <c:v>47.366599999999998</c:v>
                </c:pt>
                <c:pt idx="204">
                  <c:v>47.485999999999997</c:v>
                </c:pt>
                <c:pt idx="205">
                  <c:v>47.063600000000001</c:v>
                </c:pt>
                <c:pt idx="206">
                  <c:v>46.708599999999997</c:v>
                </c:pt>
                <c:pt idx="207">
                  <c:v>46.892200000000003</c:v>
                </c:pt>
                <c:pt idx="208">
                  <c:v>46.777000000000001</c:v>
                </c:pt>
                <c:pt idx="209">
                  <c:v>46.7072</c:v>
                </c:pt>
                <c:pt idx="210">
                  <c:v>46.3874</c:v>
                </c:pt>
                <c:pt idx="211">
                  <c:v>46.402000000000001</c:v>
                </c:pt>
                <c:pt idx="212">
                  <c:v>46.014299999999999</c:v>
                </c:pt>
                <c:pt idx="213">
                  <c:v>46.119799999999998</c:v>
                </c:pt>
                <c:pt idx="214">
                  <c:v>46.085599999999999</c:v>
                </c:pt>
                <c:pt idx="215">
                  <c:v>46.138100000000001</c:v>
                </c:pt>
                <c:pt idx="216">
                  <c:v>45.954700000000003</c:v>
                </c:pt>
                <c:pt idx="217">
                  <c:v>45.971299999999999</c:v>
                </c:pt>
                <c:pt idx="218">
                  <c:v>45.565600000000003</c:v>
                </c:pt>
                <c:pt idx="219">
                  <c:v>45.623199999999997</c:v>
                </c:pt>
                <c:pt idx="220">
                  <c:v>45.5182</c:v>
                </c:pt>
                <c:pt idx="221">
                  <c:v>45.11</c:v>
                </c:pt>
                <c:pt idx="222">
                  <c:v>45.229599999999998</c:v>
                </c:pt>
                <c:pt idx="223">
                  <c:v>45.499899999999997</c:v>
                </c:pt>
                <c:pt idx="224">
                  <c:v>45.734999999999999</c:v>
                </c:pt>
                <c:pt idx="225">
                  <c:v>45.523600000000002</c:v>
                </c:pt>
                <c:pt idx="226">
                  <c:v>45.338000000000001</c:v>
                </c:pt>
                <c:pt idx="227">
                  <c:v>45.36</c:v>
                </c:pt>
                <c:pt idx="228">
                  <c:v>45.237200000000001</c:v>
                </c:pt>
                <c:pt idx="229">
                  <c:v>45.1357</c:v>
                </c:pt>
                <c:pt idx="230">
                  <c:v>44.848100000000002</c:v>
                </c:pt>
                <c:pt idx="231">
                  <c:v>45.0336</c:v>
                </c:pt>
                <c:pt idx="232">
                  <c:v>45.086799999999997</c:v>
                </c:pt>
                <c:pt idx="233">
                  <c:v>44.690800000000003</c:v>
                </c:pt>
                <c:pt idx="234">
                  <c:v>44.572200000000002</c:v>
                </c:pt>
                <c:pt idx="235">
                  <c:v>44.607300000000002</c:v>
                </c:pt>
                <c:pt idx="236">
                  <c:v>44.4923</c:v>
                </c:pt>
                <c:pt idx="237">
                  <c:v>44.670299999999997</c:v>
                </c:pt>
                <c:pt idx="238">
                  <c:v>44.630800000000001</c:v>
                </c:pt>
                <c:pt idx="239">
                  <c:v>44.825299999999999</c:v>
                </c:pt>
                <c:pt idx="240">
                  <c:v>44.63</c:v>
                </c:pt>
                <c:pt idx="241">
                  <c:v>44.0976</c:v>
                </c:pt>
                <c:pt idx="242">
                  <c:v>44.564599999999999</c:v>
                </c:pt>
                <c:pt idx="243">
                  <c:v>44.015999999999998</c:v>
                </c:pt>
                <c:pt idx="244">
                  <c:v>44.277999999999999</c:v>
                </c:pt>
                <c:pt idx="245">
                  <c:v>43.9054</c:v>
                </c:pt>
                <c:pt idx="246">
                  <c:v>43.904400000000003</c:v>
                </c:pt>
                <c:pt idx="247">
                  <c:v>43.954300000000003</c:v>
                </c:pt>
                <c:pt idx="248">
                  <c:v>43.840499999999999</c:v>
                </c:pt>
                <c:pt idx="249">
                  <c:v>43.825099999999999</c:v>
                </c:pt>
                <c:pt idx="250">
                  <c:v>43.613399999999999</c:v>
                </c:pt>
                <c:pt idx="251">
                  <c:v>43.496000000000002</c:v>
                </c:pt>
                <c:pt idx="252">
                  <c:v>43.584099999999999</c:v>
                </c:pt>
                <c:pt idx="253">
                  <c:v>43.004100000000001</c:v>
                </c:pt>
                <c:pt idx="254">
                  <c:v>43.049199999999999</c:v>
                </c:pt>
                <c:pt idx="255">
                  <c:v>43.162799999999997</c:v>
                </c:pt>
                <c:pt idx="256">
                  <c:v>43.020699999999998</c:v>
                </c:pt>
                <c:pt idx="257">
                  <c:v>43.270200000000003</c:v>
                </c:pt>
                <c:pt idx="258">
                  <c:v>43.067</c:v>
                </c:pt>
                <c:pt idx="259">
                  <c:v>43.140999999999998</c:v>
                </c:pt>
                <c:pt idx="260">
                  <c:v>43.0548</c:v>
                </c:pt>
                <c:pt idx="261">
                  <c:v>42.827800000000003</c:v>
                </c:pt>
                <c:pt idx="262">
                  <c:v>42.937399999999997</c:v>
                </c:pt>
                <c:pt idx="263">
                  <c:v>42.505499999999998</c:v>
                </c:pt>
                <c:pt idx="264">
                  <c:v>42.714799999999997</c:v>
                </c:pt>
                <c:pt idx="265">
                  <c:v>42.58</c:v>
                </c:pt>
                <c:pt idx="266">
                  <c:v>42.645699999999998</c:v>
                </c:pt>
                <c:pt idx="267">
                  <c:v>42.736499999999999</c:v>
                </c:pt>
                <c:pt idx="268">
                  <c:v>42.377299999999998</c:v>
                </c:pt>
                <c:pt idx="269">
                  <c:v>42.694499999999998</c:v>
                </c:pt>
                <c:pt idx="270">
                  <c:v>42.164700000000003</c:v>
                </c:pt>
                <c:pt idx="271">
                  <c:v>42.181800000000003</c:v>
                </c:pt>
                <c:pt idx="272">
                  <c:v>42.148099999999999</c:v>
                </c:pt>
                <c:pt idx="273">
                  <c:v>41.652500000000003</c:v>
                </c:pt>
                <c:pt idx="274">
                  <c:v>41.570700000000002</c:v>
                </c:pt>
                <c:pt idx="275">
                  <c:v>41.822899999999997</c:v>
                </c:pt>
                <c:pt idx="276">
                  <c:v>41.9328</c:v>
                </c:pt>
                <c:pt idx="277">
                  <c:v>42.148299999999999</c:v>
                </c:pt>
                <c:pt idx="278">
                  <c:v>41.779000000000003</c:v>
                </c:pt>
                <c:pt idx="279">
                  <c:v>41.642699999999998</c:v>
                </c:pt>
                <c:pt idx="280">
                  <c:v>41.872500000000002</c:v>
                </c:pt>
                <c:pt idx="281">
                  <c:v>42.058</c:v>
                </c:pt>
                <c:pt idx="282">
                  <c:v>41.9679</c:v>
                </c:pt>
                <c:pt idx="283">
                  <c:v>41.784100000000002</c:v>
                </c:pt>
                <c:pt idx="284">
                  <c:v>41.654200000000003</c:v>
                </c:pt>
                <c:pt idx="285">
                  <c:v>41.396599999999999</c:v>
                </c:pt>
                <c:pt idx="286">
                  <c:v>41.296799999999998</c:v>
                </c:pt>
                <c:pt idx="287">
                  <c:v>41.463000000000001</c:v>
                </c:pt>
                <c:pt idx="288">
                  <c:v>41.037799999999997</c:v>
                </c:pt>
                <c:pt idx="289">
                  <c:v>40.920299999999997</c:v>
                </c:pt>
                <c:pt idx="290">
                  <c:v>40.867100000000001</c:v>
                </c:pt>
                <c:pt idx="291">
                  <c:v>41.210099999999997</c:v>
                </c:pt>
                <c:pt idx="292">
                  <c:v>41.3566</c:v>
                </c:pt>
                <c:pt idx="293">
                  <c:v>41.1554</c:v>
                </c:pt>
                <c:pt idx="294">
                  <c:v>40.9938</c:v>
                </c:pt>
                <c:pt idx="295">
                  <c:v>41.013300000000001</c:v>
                </c:pt>
                <c:pt idx="296">
                  <c:v>40.930599999999998</c:v>
                </c:pt>
                <c:pt idx="297">
                  <c:v>41.112200000000001</c:v>
                </c:pt>
                <c:pt idx="298">
                  <c:v>41.089500000000001</c:v>
                </c:pt>
                <c:pt idx="299">
                  <c:v>40.822899999999997</c:v>
                </c:pt>
                <c:pt idx="300">
                  <c:v>41.199599999999997</c:v>
                </c:pt>
                <c:pt idx="301">
                  <c:v>41.165900000000001</c:v>
                </c:pt>
                <c:pt idx="302">
                  <c:v>40.767000000000003</c:v>
                </c:pt>
                <c:pt idx="303">
                  <c:v>40.6173</c:v>
                </c:pt>
                <c:pt idx="304">
                  <c:v>40.635399999999997</c:v>
                </c:pt>
                <c:pt idx="305">
                  <c:v>40.682499999999997</c:v>
                </c:pt>
                <c:pt idx="306">
                  <c:v>40.646599999999999</c:v>
                </c:pt>
                <c:pt idx="307">
                  <c:v>40.533099999999997</c:v>
                </c:pt>
                <c:pt idx="308">
                  <c:v>40.584099999999999</c:v>
                </c:pt>
                <c:pt idx="309">
                  <c:v>40.353400000000001</c:v>
                </c:pt>
                <c:pt idx="310">
                  <c:v>40.380499999999998</c:v>
                </c:pt>
                <c:pt idx="311">
                  <c:v>40.305300000000003</c:v>
                </c:pt>
                <c:pt idx="312">
                  <c:v>40.470599999999997</c:v>
                </c:pt>
                <c:pt idx="313">
                  <c:v>40.658099999999997</c:v>
                </c:pt>
                <c:pt idx="314">
                  <c:v>40.447400000000002</c:v>
                </c:pt>
                <c:pt idx="315">
                  <c:v>40.246200000000002</c:v>
                </c:pt>
                <c:pt idx="316">
                  <c:v>40.422499999999999</c:v>
                </c:pt>
                <c:pt idx="317">
                  <c:v>40.3429</c:v>
                </c:pt>
                <c:pt idx="318">
                  <c:v>40.322899999999997</c:v>
                </c:pt>
                <c:pt idx="319">
                  <c:v>39.941299999999998</c:v>
                </c:pt>
                <c:pt idx="320">
                  <c:v>40.123199999999997</c:v>
                </c:pt>
                <c:pt idx="321">
                  <c:v>40.138800000000003</c:v>
                </c:pt>
                <c:pt idx="322">
                  <c:v>39.551400000000001</c:v>
                </c:pt>
                <c:pt idx="323">
                  <c:v>39.7697</c:v>
                </c:pt>
                <c:pt idx="324">
                  <c:v>39.828000000000003</c:v>
                </c:pt>
                <c:pt idx="325">
                  <c:v>39.727400000000003</c:v>
                </c:pt>
                <c:pt idx="326">
                  <c:v>39.560499999999998</c:v>
                </c:pt>
                <c:pt idx="327">
                  <c:v>39.426200000000001</c:v>
                </c:pt>
                <c:pt idx="328">
                  <c:v>39.542099999999998</c:v>
                </c:pt>
                <c:pt idx="329">
                  <c:v>39.397100000000002</c:v>
                </c:pt>
                <c:pt idx="330">
                  <c:v>39.630000000000003</c:v>
                </c:pt>
                <c:pt idx="331">
                  <c:v>39.4084</c:v>
                </c:pt>
                <c:pt idx="332">
                  <c:v>39.444000000000003</c:v>
                </c:pt>
                <c:pt idx="333">
                  <c:v>39.238399999999999</c:v>
                </c:pt>
                <c:pt idx="334">
                  <c:v>38.855600000000003</c:v>
                </c:pt>
                <c:pt idx="335">
                  <c:v>39.081899999999997</c:v>
                </c:pt>
                <c:pt idx="336">
                  <c:v>38.735700000000001</c:v>
                </c:pt>
                <c:pt idx="337">
                  <c:v>38.844099999999997</c:v>
                </c:pt>
                <c:pt idx="338">
                  <c:v>38.788200000000003</c:v>
                </c:pt>
                <c:pt idx="339">
                  <c:v>38.7956</c:v>
                </c:pt>
                <c:pt idx="340">
                  <c:v>38.623399999999997</c:v>
                </c:pt>
                <c:pt idx="341">
                  <c:v>38.522599999999997</c:v>
                </c:pt>
                <c:pt idx="342">
                  <c:v>38.7423</c:v>
                </c:pt>
                <c:pt idx="343">
                  <c:v>38.505499999999998</c:v>
                </c:pt>
                <c:pt idx="344">
                  <c:v>38.529200000000003</c:v>
                </c:pt>
                <c:pt idx="345">
                  <c:v>38.243099999999998</c:v>
                </c:pt>
                <c:pt idx="346">
                  <c:v>38.270400000000002</c:v>
                </c:pt>
                <c:pt idx="347">
                  <c:v>38.551400000000001</c:v>
                </c:pt>
                <c:pt idx="348">
                  <c:v>38.403700000000001</c:v>
                </c:pt>
                <c:pt idx="349">
                  <c:v>38.2316</c:v>
                </c:pt>
                <c:pt idx="350">
                  <c:v>38.048699999999997</c:v>
                </c:pt>
                <c:pt idx="351">
                  <c:v>38.3339</c:v>
                </c:pt>
                <c:pt idx="352">
                  <c:v>38.275500000000001</c:v>
                </c:pt>
                <c:pt idx="353">
                  <c:v>38.084099999999999</c:v>
                </c:pt>
                <c:pt idx="354">
                  <c:v>38.334099999999999</c:v>
                </c:pt>
                <c:pt idx="355">
                  <c:v>38.189399999999999</c:v>
                </c:pt>
                <c:pt idx="356">
                  <c:v>38.495800000000003</c:v>
                </c:pt>
                <c:pt idx="357">
                  <c:v>38.320999999999998</c:v>
                </c:pt>
                <c:pt idx="358">
                  <c:v>38.254100000000001</c:v>
                </c:pt>
                <c:pt idx="359">
                  <c:v>38.309199999999997</c:v>
                </c:pt>
                <c:pt idx="360">
                  <c:v>38.122700000000002</c:v>
                </c:pt>
                <c:pt idx="361">
                  <c:v>37.369</c:v>
                </c:pt>
                <c:pt idx="362">
                  <c:v>37.4574</c:v>
                </c:pt>
                <c:pt idx="363">
                  <c:v>37.453000000000003</c:v>
                </c:pt>
                <c:pt idx="364">
                  <c:v>37.052900000000001</c:v>
                </c:pt>
                <c:pt idx="365">
                  <c:v>37.051699999999997</c:v>
                </c:pt>
                <c:pt idx="366">
                  <c:v>37.2226</c:v>
                </c:pt>
                <c:pt idx="367">
                  <c:v>37.004100000000001</c:v>
                </c:pt>
                <c:pt idx="368">
                  <c:v>36.885399999999997</c:v>
                </c:pt>
                <c:pt idx="369">
                  <c:v>36.450099999999999</c:v>
                </c:pt>
                <c:pt idx="370">
                  <c:v>36.363900000000001</c:v>
                </c:pt>
                <c:pt idx="371">
                  <c:v>36.4801</c:v>
                </c:pt>
                <c:pt idx="372">
                  <c:v>36.515500000000003</c:v>
                </c:pt>
                <c:pt idx="373">
                  <c:v>36.631</c:v>
                </c:pt>
                <c:pt idx="374">
                  <c:v>36.481099999999998</c:v>
                </c:pt>
                <c:pt idx="375">
                  <c:v>36.810499999999998</c:v>
                </c:pt>
                <c:pt idx="376">
                  <c:v>37.477200000000003</c:v>
                </c:pt>
                <c:pt idx="377">
                  <c:v>37.284599999999998</c:v>
                </c:pt>
                <c:pt idx="378">
                  <c:v>37.079700000000003</c:v>
                </c:pt>
                <c:pt idx="379">
                  <c:v>35.269399999999997</c:v>
                </c:pt>
                <c:pt idx="380">
                  <c:v>35.798999999999999</c:v>
                </c:pt>
                <c:pt idx="381">
                  <c:v>36.973300000000002</c:v>
                </c:pt>
                <c:pt idx="382">
                  <c:v>38.127600000000001</c:v>
                </c:pt>
                <c:pt idx="383">
                  <c:v>36.900500000000001</c:v>
                </c:pt>
                <c:pt idx="384">
                  <c:v>36.025799999999997</c:v>
                </c:pt>
                <c:pt idx="385">
                  <c:v>35.866900000000001</c:v>
                </c:pt>
                <c:pt idx="386">
                  <c:v>36.159799999999997</c:v>
                </c:pt>
                <c:pt idx="387">
                  <c:v>36.36</c:v>
                </c:pt>
                <c:pt idx="388">
                  <c:v>36.301400000000001</c:v>
                </c:pt>
                <c:pt idx="389">
                  <c:v>36.872700000000002</c:v>
                </c:pt>
                <c:pt idx="390">
                  <c:v>36.739199999999997</c:v>
                </c:pt>
                <c:pt idx="391">
                  <c:v>36.486199999999997</c:v>
                </c:pt>
                <c:pt idx="392">
                  <c:v>34.161299999999997</c:v>
                </c:pt>
                <c:pt idx="393">
                  <c:v>34.313099999999999</c:v>
                </c:pt>
                <c:pt idx="394">
                  <c:v>34.774099999999997</c:v>
                </c:pt>
                <c:pt idx="395">
                  <c:v>35.826799999999999</c:v>
                </c:pt>
                <c:pt idx="396">
                  <c:v>35.844900000000003</c:v>
                </c:pt>
                <c:pt idx="397">
                  <c:v>35.6723</c:v>
                </c:pt>
                <c:pt idx="398">
                  <c:v>35.917400000000001</c:v>
                </c:pt>
                <c:pt idx="399">
                  <c:v>35.7455</c:v>
                </c:pt>
                <c:pt idx="400">
                  <c:v>35.601199999999999</c:v>
                </c:pt>
                <c:pt idx="401">
                  <c:v>36.041699999999999</c:v>
                </c:pt>
                <c:pt idx="402">
                  <c:v>35.387599999999999</c:v>
                </c:pt>
                <c:pt idx="403">
                  <c:v>35.4315</c:v>
                </c:pt>
                <c:pt idx="404">
                  <c:v>35.360700000000001</c:v>
                </c:pt>
                <c:pt idx="405">
                  <c:v>35.051400000000001</c:v>
                </c:pt>
                <c:pt idx="406">
                  <c:v>35.429600000000001</c:v>
                </c:pt>
                <c:pt idx="407">
                  <c:v>34.800899999999999</c:v>
                </c:pt>
                <c:pt idx="408">
                  <c:v>35.086799999999997</c:v>
                </c:pt>
                <c:pt idx="409">
                  <c:v>34.966500000000003</c:v>
                </c:pt>
                <c:pt idx="410">
                  <c:v>35.503799999999998</c:v>
                </c:pt>
                <c:pt idx="411">
                  <c:v>35.648800000000001</c:v>
                </c:pt>
                <c:pt idx="412">
                  <c:v>35.3354</c:v>
                </c:pt>
                <c:pt idx="413">
                  <c:v>35.419800000000002</c:v>
                </c:pt>
                <c:pt idx="414">
                  <c:v>35.162300000000002</c:v>
                </c:pt>
                <c:pt idx="415">
                  <c:v>35.186900000000001</c:v>
                </c:pt>
                <c:pt idx="416">
                  <c:v>35.553600000000003</c:v>
                </c:pt>
                <c:pt idx="417">
                  <c:v>34.965499999999999</c:v>
                </c:pt>
                <c:pt idx="418">
                  <c:v>35.112499999999997</c:v>
                </c:pt>
                <c:pt idx="419">
                  <c:v>35.429099999999998</c:v>
                </c:pt>
                <c:pt idx="420">
                  <c:v>35.4452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97E-49D6-903B-835552D570C4}"/>
            </c:ext>
          </c:extLst>
        </c:ser>
        <c:ser>
          <c:idx val="2"/>
          <c:order val="2"/>
          <c:tx>
            <c:strRef>
              <c:f>LS!$M$1</c:f>
              <c:strCache>
                <c:ptCount val="1"/>
                <c:pt idx="0">
                  <c:v>High-LS-1000nM_Y</c:v>
                </c:pt>
              </c:strCache>
            </c:strRef>
          </c:tx>
          <c:spPr>
            <a:ln w="19050" cap="rnd">
              <a:solidFill>
                <a:schemeClr val="accent5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LS!$J$2:$J$477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LS!$M$2:$M$477</c:f>
              <c:numCache>
                <c:formatCode>General</c:formatCode>
                <c:ptCount val="476"/>
                <c:pt idx="0">
                  <c:v>-0.19583100000000001</c:v>
                </c:pt>
                <c:pt idx="1">
                  <c:v>-0.119904</c:v>
                </c:pt>
                <c:pt idx="2">
                  <c:v>0.112274</c:v>
                </c:pt>
                <c:pt idx="3">
                  <c:v>0.157196</c:v>
                </c:pt>
                <c:pt idx="4">
                  <c:v>-0.10745200000000001</c:v>
                </c:pt>
                <c:pt idx="5">
                  <c:v>-0.199738</c:v>
                </c:pt>
                <c:pt idx="6" formatCode="0.00E+00">
                  <c:v>8.2702599999999998E-3</c:v>
                </c:pt>
                <c:pt idx="7">
                  <c:v>-0.14749100000000001</c:v>
                </c:pt>
                <c:pt idx="8">
                  <c:v>4.4403100000000001E-2</c:v>
                </c:pt>
                <c:pt idx="9">
                  <c:v>1.5838600000000001E-2</c:v>
                </c:pt>
                <c:pt idx="10">
                  <c:v>-0.52444500000000005</c:v>
                </c:pt>
                <c:pt idx="11">
                  <c:v>-2.2676099999999999</c:v>
                </c:pt>
                <c:pt idx="12">
                  <c:v>-3.5049100000000002</c:v>
                </c:pt>
                <c:pt idx="13">
                  <c:v>-3.9563299999999999</c:v>
                </c:pt>
                <c:pt idx="14">
                  <c:v>-5.8594099999999996</c:v>
                </c:pt>
                <c:pt idx="15">
                  <c:v>-7.4428999999999998</c:v>
                </c:pt>
                <c:pt idx="16">
                  <c:v>-7.8113099999999998</c:v>
                </c:pt>
                <c:pt idx="17">
                  <c:v>-5.3655099999999996</c:v>
                </c:pt>
                <c:pt idx="18">
                  <c:v>-4.9363099999999998</c:v>
                </c:pt>
                <c:pt idx="19">
                  <c:v>-3.1741000000000001</c:v>
                </c:pt>
                <c:pt idx="20">
                  <c:v>0.67330900000000005</c:v>
                </c:pt>
                <c:pt idx="21">
                  <c:v>0.32296799999999998</c:v>
                </c:pt>
                <c:pt idx="22">
                  <c:v>0.25656099999999998</c:v>
                </c:pt>
                <c:pt idx="23">
                  <c:v>0.28292800000000001</c:v>
                </c:pt>
                <c:pt idx="24" formatCode="0.00E+00">
                  <c:v>-3.2043499999999999E-3</c:v>
                </c:pt>
                <c:pt idx="25">
                  <c:v>0.230682</c:v>
                </c:pt>
                <c:pt idx="26">
                  <c:v>0.32272299999999998</c:v>
                </c:pt>
                <c:pt idx="27">
                  <c:v>-0.12551899999999999</c:v>
                </c:pt>
                <c:pt idx="28">
                  <c:v>-4.2999299999999997E-2</c:v>
                </c:pt>
                <c:pt idx="29">
                  <c:v>-9.5977800000000002E-2</c:v>
                </c:pt>
                <c:pt idx="30">
                  <c:v>-2.5909399999999999E-2</c:v>
                </c:pt>
                <c:pt idx="31">
                  <c:v>-0.105988</c:v>
                </c:pt>
                <c:pt idx="32">
                  <c:v>5.5389399999999998E-2</c:v>
                </c:pt>
                <c:pt idx="33">
                  <c:v>-2.8594999999999999E-2</c:v>
                </c:pt>
                <c:pt idx="34">
                  <c:v>-4.9835200000000003E-2</c:v>
                </c:pt>
                <c:pt idx="35">
                  <c:v>-0.19802900000000001</c:v>
                </c:pt>
                <c:pt idx="36">
                  <c:v>-8.4503200000000001E-2</c:v>
                </c:pt>
                <c:pt idx="37">
                  <c:v>0.209198</c:v>
                </c:pt>
                <c:pt idx="38">
                  <c:v>-7.7911400000000006E-2</c:v>
                </c:pt>
                <c:pt idx="39">
                  <c:v>1.8768300000000002E-2</c:v>
                </c:pt>
                <c:pt idx="40">
                  <c:v>9.1522199999999998E-2</c:v>
                </c:pt>
                <c:pt idx="41">
                  <c:v>9.0789800000000004E-2</c:v>
                </c:pt>
                <c:pt idx="42">
                  <c:v>-8.0596899999999999E-2</c:v>
                </c:pt>
                <c:pt idx="43">
                  <c:v>1.1688199999999999E-2</c:v>
                </c:pt>
                <c:pt idx="44">
                  <c:v>0.116913</c:v>
                </c:pt>
                <c:pt idx="45">
                  <c:v>0.18307499999999999</c:v>
                </c:pt>
                <c:pt idx="46">
                  <c:v>0.26144400000000001</c:v>
                </c:pt>
                <c:pt idx="47">
                  <c:v>-8.5723900000000006E-2</c:v>
                </c:pt>
                <c:pt idx="48">
                  <c:v>-0.20510900000000001</c:v>
                </c:pt>
                <c:pt idx="49">
                  <c:v>0.27706900000000001</c:v>
                </c:pt>
                <c:pt idx="50">
                  <c:v>0.358124</c:v>
                </c:pt>
                <c:pt idx="51">
                  <c:v>-0.348663</c:v>
                </c:pt>
                <c:pt idx="52">
                  <c:v>-1.7097500000000001</c:v>
                </c:pt>
                <c:pt idx="53">
                  <c:v>-13.743</c:v>
                </c:pt>
                <c:pt idx="54">
                  <c:v>-17.850100000000001</c:v>
                </c:pt>
                <c:pt idx="55">
                  <c:v>21.384</c:v>
                </c:pt>
                <c:pt idx="56">
                  <c:v>56.4709</c:v>
                </c:pt>
                <c:pt idx="57">
                  <c:v>79.809299999999993</c:v>
                </c:pt>
                <c:pt idx="58">
                  <c:v>94.966999999999999</c:v>
                </c:pt>
                <c:pt idx="59">
                  <c:v>105.16</c:v>
                </c:pt>
                <c:pt idx="60">
                  <c:v>112.52</c:v>
                </c:pt>
                <c:pt idx="61">
                  <c:v>117.768</c:v>
                </c:pt>
                <c:pt idx="62">
                  <c:v>121.875</c:v>
                </c:pt>
                <c:pt idx="63">
                  <c:v>125.13200000000001</c:v>
                </c:pt>
                <c:pt idx="64">
                  <c:v>127.4</c:v>
                </c:pt>
                <c:pt idx="65">
                  <c:v>129.495</c:v>
                </c:pt>
                <c:pt idx="66">
                  <c:v>131.17599999999999</c:v>
                </c:pt>
                <c:pt idx="67">
                  <c:v>132.83799999999999</c:v>
                </c:pt>
                <c:pt idx="68">
                  <c:v>134.11099999999999</c:v>
                </c:pt>
                <c:pt idx="69">
                  <c:v>135.137</c:v>
                </c:pt>
                <c:pt idx="70">
                  <c:v>136.251</c:v>
                </c:pt>
                <c:pt idx="71">
                  <c:v>137.52000000000001</c:v>
                </c:pt>
                <c:pt idx="72">
                  <c:v>138.52000000000001</c:v>
                </c:pt>
                <c:pt idx="73">
                  <c:v>138.89599999999999</c:v>
                </c:pt>
                <c:pt idx="74">
                  <c:v>139.87100000000001</c:v>
                </c:pt>
                <c:pt idx="75">
                  <c:v>140.684</c:v>
                </c:pt>
                <c:pt idx="76">
                  <c:v>141.46899999999999</c:v>
                </c:pt>
                <c:pt idx="77">
                  <c:v>142.08500000000001</c:v>
                </c:pt>
                <c:pt idx="78">
                  <c:v>142.69</c:v>
                </c:pt>
                <c:pt idx="79">
                  <c:v>143.19399999999999</c:v>
                </c:pt>
                <c:pt idx="80">
                  <c:v>143.86600000000001</c:v>
                </c:pt>
                <c:pt idx="81">
                  <c:v>144.22300000000001</c:v>
                </c:pt>
                <c:pt idx="82">
                  <c:v>145.35</c:v>
                </c:pt>
                <c:pt idx="83">
                  <c:v>145.489</c:v>
                </c:pt>
                <c:pt idx="84">
                  <c:v>146.13399999999999</c:v>
                </c:pt>
                <c:pt idx="85">
                  <c:v>146.47</c:v>
                </c:pt>
                <c:pt idx="86">
                  <c:v>147.077</c:v>
                </c:pt>
                <c:pt idx="87">
                  <c:v>147.94800000000001</c:v>
                </c:pt>
                <c:pt idx="88">
                  <c:v>148.405</c:v>
                </c:pt>
                <c:pt idx="89">
                  <c:v>149.03800000000001</c:v>
                </c:pt>
                <c:pt idx="90">
                  <c:v>149.416</c:v>
                </c:pt>
                <c:pt idx="91">
                  <c:v>149.91200000000001</c:v>
                </c:pt>
                <c:pt idx="92">
                  <c:v>150.40299999999999</c:v>
                </c:pt>
                <c:pt idx="93">
                  <c:v>150.88499999999999</c:v>
                </c:pt>
                <c:pt idx="94">
                  <c:v>151.292</c:v>
                </c:pt>
                <c:pt idx="95">
                  <c:v>151.68700000000001</c:v>
                </c:pt>
                <c:pt idx="96">
                  <c:v>152.20099999999999</c:v>
                </c:pt>
                <c:pt idx="97">
                  <c:v>152.74299999999999</c:v>
                </c:pt>
                <c:pt idx="98">
                  <c:v>153.15700000000001</c:v>
                </c:pt>
                <c:pt idx="99">
                  <c:v>153.578</c:v>
                </c:pt>
                <c:pt idx="100">
                  <c:v>154.018</c:v>
                </c:pt>
                <c:pt idx="101">
                  <c:v>154.572</c:v>
                </c:pt>
                <c:pt idx="102">
                  <c:v>155.304</c:v>
                </c:pt>
                <c:pt idx="103">
                  <c:v>155.21899999999999</c:v>
                </c:pt>
                <c:pt idx="104">
                  <c:v>155.679</c:v>
                </c:pt>
                <c:pt idx="105">
                  <c:v>155.839</c:v>
                </c:pt>
                <c:pt idx="106">
                  <c:v>156.55799999999999</c:v>
                </c:pt>
                <c:pt idx="107">
                  <c:v>157.197</c:v>
                </c:pt>
                <c:pt idx="108">
                  <c:v>157.27699999999999</c:v>
                </c:pt>
                <c:pt idx="109">
                  <c:v>157.637</c:v>
                </c:pt>
                <c:pt idx="110">
                  <c:v>157.952</c:v>
                </c:pt>
                <c:pt idx="111">
                  <c:v>158.21100000000001</c:v>
                </c:pt>
                <c:pt idx="112">
                  <c:v>158.64400000000001</c:v>
                </c:pt>
                <c:pt idx="113">
                  <c:v>158.667</c:v>
                </c:pt>
                <c:pt idx="114">
                  <c:v>159.286</c:v>
                </c:pt>
                <c:pt idx="115">
                  <c:v>159.44900000000001</c:v>
                </c:pt>
                <c:pt idx="116">
                  <c:v>159.495</c:v>
                </c:pt>
                <c:pt idx="117">
                  <c:v>160.17500000000001</c:v>
                </c:pt>
                <c:pt idx="118">
                  <c:v>160.274</c:v>
                </c:pt>
                <c:pt idx="119">
                  <c:v>160.727</c:v>
                </c:pt>
                <c:pt idx="120">
                  <c:v>161.07499999999999</c:v>
                </c:pt>
                <c:pt idx="121">
                  <c:v>161.43</c:v>
                </c:pt>
                <c:pt idx="122">
                  <c:v>162.04300000000001</c:v>
                </c:pt>
                <c:pt idx="123">
                  <c:v>161.95400000000001</c:v>
                </c:pt>
                <c:pt idx="124">
                  <c:v>162.47800000000001</c:v>
                </c:pt>
                <c:pt idx="125">
                  <c:v>162.804</c:v>
                </c:pt>
                <c:pt idx="126">
                  <c:v>162.892</c:v>
                </c:pt>
                <c:pt idx="127">
                  <c:v>163.20500000000001</c:v>
                </c:pt>
                <c:pt idx="128">
                  <c:v>163.47900000000001</c:v>
                </c:pt>
                <c:pt idx="129">
                  <c:v>164.11</c:v>
                </c:pt>
                <c:pt idx="130">
                  <c:v>164.25899999999999</c:v>
                </c:pt>
                <c:pt idx="131">
                  <c:v>164.404</c:v>
                </c:pt>
                <c:pt idx="132">
                  <c:v>164.84800000000001</c:v>
                </c:pt>
                <c:pt idx="133">
                  <c:v>164.982</c:v>
                </c:pt>
                <c:pt idx="134">
                  <c:v>165.12</c:v>
                </c:pt>
                <c:pt idx="135">
                  <c:v>165.62</c:v>
                </c:pt>
                <c:pt idx="136">
                  <c:v>165.93600000000001</c:v>
                </c:pt>
                <c:pt idx="137">
                  <c:v>166.17599999999999</c:v>
                </c:pt>
                <c:pt idx="138">
                  <c:v>166.346</c:v>
                </c:pt>
                <c:pt idx="139">
                  <c:v>166.786</c:v>
                </c:pt>
                <c:pt idx="140">
                  <c:v>166.98400000000001</c:v>
                </c:pt>
                <c:pt idx="141">
                  <c:v>167.37</c:v>
                </c:pt>
                <c:pt idx="142">
                  <c:v>167.71</c:v>
                </c:pt>
                <c:pt idx="143">
                  <c:v>167.77600000000001</c:v>
                </c:pt>
                <c:pt idx="144">
                  <c:v>168.06700000000001</c:v>
                </c:pt>
                <c:pt idx="145">
                  <c:v>168.56700000000001</c:v>
                </c:pt>
                <c:pt idx="146">
                  <c:v>168.65700000000001</c:v>
                </c:pt>
                <c:pt idx="147">
                  <c:v>169.04599999999999</c:v>
                </c:pt>
                <c:pt idx="148">
                  <c:v>169.36</c:v>
                </c:pt>
                <c:pt idx="149">
                  <c:v>169.768</c:v>
                </c:pt>
                <c:pt idx="150">
                  <c:v>170.03</c:v>
                </c:pt>
                <c:pt idx="151">
                  <c:v>170.4</c:v>
                </c:pt>
                <c:pt idx="152">
                  <c:v>170.43299999999999</c:v>
                </c:pt>
                <c:pt idx="153">
                  <c:v>170.52699999999999</c:v>
                </c:pt>
                <c:pt idx="154">
                  <c:v>170.785</c:v>
                </c:pt>
                <c:pt idx="155">
                  <c:v>170.86099999999999</c:v>
                </c:pt>
                <c:pt idx="156">
                  <c:v>171.18799999999999</c:v>
                </c:pt>
                <c:pt idx="157">
                  <c:v>171.34299999999999</c:v>
                </c:pt>
                <c:pt idx="158">
                  <c:v>171.44900000000001</c:v>
                </c:pt>
                <c:pt idx="159">
                  <c:v>171.56299999999999</c:v>
                </c:pt>
                <c:pt idx="160">
                  <c:v>172.13800000000001</c:v>
                </c:pt>
                <c:pt idx="161">
                  <c:v>172.327</c:v>
                </c:pt>
                <c:pt idx="162">
                  <c:v>172.358</c:v>
                </c:pt>
                <c:pt idx="163">
                  <c:v>172.53</c:v>
                </c:pt>
                <c:pt idx="164">
                  <c:v>172.69399999999999</c:v>
                </c:pt>
                <c:pt idx="165">
                  <c:v>173.05</c:v>
                </c:pt>
                <c:pt idx="166">
                  <c:v>173.209</c:v>
                </c:pt>
                <c:pt idx="167">
                  <c:v>173.499</c:v>
                </c:pt>
                <c:pt idx="168">
                  <c:v>173.80600000000001</c:v>
                </c:pt>
                <c:pt idx="169">
                  <c:v>172.92599999999999</c:v>
                </c:pt>
                <c:pt idx="170">
                  <c:v>172.87799999999999</c:v>
                </c:pt>
                <c:pt idx="171">
                  <c:v>173.459</c:v>
                </c:pt>
                <c:pt idx="172">
                  <c:v>162.428</c:v>
                </c:pt>
                <c:pt idx="173">
                  <c:v>150.423</c:v>
                </c:pt>
                <c:pt idx="174">
                  <c:v>127.98</c:v>
                </c:pt>
                <c:pt idx="175">
                  <c:v>112.131</c:v>
                </c:pt>
                <c:pt idx="176">
                  <c:v>100.499</c:v>
                </c:pt>
                <c:pt idx="177">
                  <c:v>92.169399999999996</c:v>
                </c:pt>
                <c:pt idx="178">
                  <c:v>85.867199999999997</c:v>
                </c:pt>
                <c:pt idx="179">
                  <c:v>80.969700000000003</c:v>
                </c:pt>
                <c:pt idx="180">
                  <c:v>77.151799999999994</c:v>
                </c:pt>
                <c:pt idx="181">
                  <c:v>74.227999999999994</c:v>
                </c:pt>
                <c:pt idx="182">
                  <c:v>71.672300000000007</c:v>
                </c:pt>
                <c:pt idx="183">
                  <c:v>69.871799999999993</c:v>
                </c:pt>
                <c:pt idx="184">
                  <c:v>67.923299999999998</c:v>
                </c:pt>
                <c:pt idx="185">
                  <c:v>66.276300000000006</c:v>
                </c:pt>
                <c:pt idx="186">
                  <c:v>65.516800000000003</c:v>
                </c:pt>
                <c:pt idx="187">
                  <c:v>64.401600000000002</c:v>
                </c:pt>
                <c:pt idx="188">
                  <c:v>63.5974</c:v>
                </c:pt>
                <c:pt idx="189">
                  <c:v>62.482100000000003</c:v>
                </c:pt>
                <c:pt idx="190">
                  <c:v>61.674500000000002</c:v>
                </c:pt>
                <c:pt idx="191">
                  <c:v>60.824199999999998</c:v>
                </c:pt>
                <c:pt idx="192">
                  <c:v>60.440399999999997</c:v>
                </c:pt>
                <c:pt idx="193">
                  <c:v>60.264600000000002</c:v>
                </c:pt>
                <c:pt idx="194">
                  <c:v>59.7776</c:v>
                </c:pt>
                <c:pt idx="195">
                  <c:v>59.0334</c:v>
                </c:pt>
                <c:pt idx="196">
                  <c:v>58.698700000000002</c:v>
                </c:pt>
                <c:pt idx="197">
                  <c:v>58.093000000000004</c:v>
                </c:pt>
                <c:pt idx="198">
                  <c:v>57.761400000000002</c:v>
                </c:pt>
                <c:pt idx="199">
                  <c:v>56.988</c:v>
                </c:pt>
                <c:pt idx="200">
                  <c:v>57.162300000000002</c:v>
                </c:pt>
                <c:pt idx="201">
                  <c:v>56.883800000000001</c:v>
                </c:pt>
                <c:pt idx="202">
                  <c:v>56.584400000000002</c:v>
                </c:pt>
                <c:pt idx="203">
                  <c:v>56.442599999999999</c:v>
                </c:pt>
                <c:pt idx="204">
                  <c:v>55.995100000000001</c:v>
                </c:pt>
                <c:pt idx="205">
                  <c:v>55.767499999999998</c:v>
                </c:pt>
                <c:pt idx="206">
                  <c:v>55.665500000000002</c:v>
                </c:pt>
                <c:pt idx="207">
                  <c:v>55.775100000000002</c:v>
                </c:pt>
                <c:pt idx="208">
                  <c:v>55.651800000000001</c:v>
                </c:pt>
                <c:pt idx="209">
                  <c:v>55.442599999999999</c:v>
                </c:pt>
                <c:pt idx="210">
                  <c:v>55.209699999999998</c:v>
                </c:pt>
                <c:pt idx="211">
                  <c:v>54.808799999999998</c:v>
                </c:pt>
                <c:pt idx="212">
                  <c:v>54.630800000000001</c:v>
                </c:pt>
                <c:pt idx="213">
                  <c:v>54.915500000000002</c:v>
                </c:pt>
                <c:pt idx="214">
                  <c:v>54.683799999999998</c:v>
                </c:pt>
                <c:pt idx="215">
                  <c:v>54.652799999999999</c:v>
                </c:pt>
                <c:pt idx="216">
                  <c:v>54.299500000000002</c:v>
                </c:pt>
                <c:pt idx="217">
                  <c:v>54.109299999999998</c:v>
                </c:pt>
                <c:pt idx="218">
                  <c:v>54.159599999999998</c:v>
                </c:pt>
                <c:pt idx="219">
                  <c:v>53.723399999999998</c:v>
                </c:pt>
                <c:pt idx="220">
                  <c:v>53.594000000000001</c:v>
                </c:pt>
                <c:pt idx="221">
                  <c:v>53.764099999999999</c:v>
                </c:pt>
                <c:pt idx="222">
                  <c:v>53.722900000000003</c:v>
                </c:pt>
                <c:pt idx="223">
                  <c:v>53.406700000000001</c:v>
                </c:pt>
                <c:pt idx="224">
                  <c:v>53.316099999999999</c:v>
                </c:pt>
                <c:pt idx="225">
                  <c:v>53.006300000000003</c:v>
                </c:pt>
                <c:pt idx="226">
                  <c:v>52.932099999999998</c:v>
                </c:pt>
                <c:pt idx="227">
                  <c:v>53.155500000000004</c:v>
                </c:pt>
                <c:pt idx="228">
                  <c:v>52.9514</c:v>
                </c:pt>
                <c:pt idx="229">
                  <c:v>53.127899999999997</c:v>
                </c:pt>
                <c:pt idx="230">
                  <c:v>52.908900000000003</c:v>
                </c:pt>
                <c:pt idx="231">
                  <c:v>52.789000000000001</c:v>
                </c:pt>
                <c:pt idx="232">
                  <c:v>52.657200000000003</c:v>
                </c:pt>
                <c:pt idx="233">
                  <c:v>52.4709</c:v>
                </c:pt>
                <c:pt idx="234">
                  <c:v>52.382800000000003</c:v>
                </c:pt>
                <c:pt idx="235">
                  <c:v>52.325699999999998</c:v>
                </c:pt>
                <c:pt idx="236">
                  <c:v>52.657400000000003</c:v>
                </c:pt>
                <c:pt idx="237">
                  <c:v>52.606200000000001</c:v>
                </c:pt>
                <c:pt idx="238">
                  <c:v>52.090299999999999</c:v>
                </c:pt>
                <c:pt idx="239">
                  <c:v>52.182299999999998</c:v>
                </c:pt>
                <c:pt idx="240">
                  <c:v>52.017800000000001</c:v>
                </c:pt>
                <c:pt idx="241">
                  <c:v>51.945300000000003</c:v>
                </c:pt>
                <c:pt idx="242">
                  <c:v>51.974600000000002</c:v>
                </c:pt>
                <c:pt idx="243">
                  <c:v>51.8264</c:v>
                </c:pt>
                <c:pt idx="244">
                  <c:v>51.6601</c:v>
                </c:pt>
                <c:pt idx="245">
                  <c:v>51.651299999999999</c:v>
                </c:pt>
                <c:pt idx="246">
                  <c:v>51.7226</c:v>
                </c:pt>
                <c:pt idx="247">
                  <c:v>51.603000000000002</c:v>
                </c:pt>
                <c:pt idx="248">
                  <c:v>51.469700000000003</c:v>
                </c:pt>
                <c:pt idx="249">
                  <c:v>51.4467</c:v>
                </c:pt>
                <c:pt idx="250">
                  <c:v>51.289499999999997</c:v>
                </c:pt>
                <c:pt idx="251">
                  <c:v>51.420400000000001</c:v>
                </c:pt>
                <c:pt idx="252">
                  <c:v>51.066600000000001</c:v>
                </c:pt>
                <c:pt idx="253">
                  <c:v>50.802500000000002</c:v>
                </c:pt>
                <c:pt idx="254">
                  <c:v>50.803400000000003</c:v>
                </c:pt>
                <c:pt idx="255">
                  <c:v>50.971899999999998</c:v>
                </c:pt>
                <c:pt idx="256">
                  <c:v>51.057099999999998</c:v>
                </c:pt>
                <c:pt idx="257">
                  <c:v>50.756799999999998</c:v>
                </c:pt>
                <c:pt idx="258">
                  <c:v>50.6755</c:v>
                </c:pt>
                <c:pt idx="259">
                  <c:v>50.517800000000001</c:v>
                </c:pt>
                <c:pt idx="260">
                  <c:v>50.283200000000001</c:v>
                </c:pt>
                <c:pt idx="261">
                  <c:v>50.310299999999998</c:v>
                </c:pt>
                <c:pt idx="262">
                  <c:v>50.164299999999997</c:v>
                </c:pt>
                <c:pt idx="263">
                  <c:v>50.334200000000003</c:v>
                </c:pt>
                <c:pt idx="264">
                  <c:v>50.158200000000001</c:v>
                </c:pt>
                <c:pt idx="265">
                  <c:v>49.942599999999999</c:v>
                </c:pt>
                <c:pt idx="266">
                  <c:v>50.199199999999998</c:v>
                </c:pt>
                <c:pt idx="267">
                  <c:v>49.868400000000001</c:v>
                </c:pt>
                <c:pt idx="268">
                  <c:v>49.875900000000001</c:v>
                </c:pt>
                <c:pt idx="269">
                  <c:v>49.502400000000002</c:v>
                </c:pt>
                <c:pt idx="270">
                  <c:v>49.723399999999998</c:v>
                </c:pt>
                <c:pt idx="271">
                  <c:v>49.698700000000002</c:v>
                </c:pt>
                <c:pt idx="272">
                  <c:v>49.610300000000002</c:v>
                </c:pt>
                <c:pt idx="273">
                  <c:v>49.708199999999998</c:v>
                </c:pt>
                <c:pt idx="274">
                  <c:v>49.6479</c:v>
                </c:pt>
                <c:pt idx="275">
                  <c:v>49.593200000000003</c:v>
                </c:pt>
                <c:pt idx="276">
                  <c:v>49.666499999999999</c:v>
                </c:pt>
                <c:pt idx="277">
                  <c:v>49.328800000000001</c:v>
                </c:pt>
                <c:pt idx="278">
                  <c:v>49.0383</c:v>
                </c:pt>
                <c:pt idx="279">
                  <c:v>48.953600000000002</c:v>
                </c:pt>
                <c:pt idx="280">
                  <c:v>48.950400000000002</c:v>
                </c:pt>
                <c:pt idx="281">
                  <c:v>48.982399999999998</c:v>
                </c:pt>
                <c:pt idx="282">
                  <c:v>48.935499999999998</c:v>
                </c:pt>
                <c:pt idx="283">
                  <c:v>48.993600000000001</c:v>
                </c:pt>
                <c:pt idx="284">
                  <c:v>48.717300000000002</c:v>
                </c:pt>
                <c:pt idx="285">
                  <c:v>48.6355</c:v>
                </c:pt>
                <c:pt idx="286">
                  <c:v>48.573500000000003</c:v>
                </c:pt>
                <c:pt idx="287">
                  <c:v>48.629100000000001</c:v>
                </c:pt>
                <c:pt idx="288">
                  <c:v>48.496299999999998</c:v>
                </c:pt>
                <c:pt idx="289">
                  <c:v>48.368600000000001</c:v>
                </c:pt>
                <c:pt idx="290">
                  <c:v>48.447499999999998</c:v>
                </c:pt>
                <c:pt idx="291">
                  <c:v>48.526600000000002</c:v>
                </c:pt>
                <c:pt idx="292">
                  <c:v>48.167000000000002</c:v>
                </c:pt>
                <c:pt idx="293">
                  <c:v>48.515799999999999</c:v>
                </c:pt>
                <c:pt idx="294">
                  <c:v>48.367600000000003</c:v>
                </c:pt>
                <c:pt idx="295">
                  <c:v>48.245600000000003</c:v>
                </c:pt>
                <c:pt idx="296">
                  <c:v>48.161099999999998</c:v>
                </c:pt>
                <c:pt idx="297">
                  <c:v>48.072000000000003</c:v>
                </c:pt>
                <c:pt idx="298">
                  <c:v>47.9953</c:v>
                </c:pt>
                <c:pt idx="299">
                  <c:v>47.6145</c:v>
                </c:pt>
                <c:pt idx="300">
                  <c:v>47.969200000000001</c:v>
                </c:pt>
                <c:pt idx="301">
                  <c:v>48.086399999999998</c:v>
                </c:pt>
                <c:pt idx="302">
                  <c:v>47.8947</c:v>
                </c:pt>
                <c:pt idx="303">
                  <c:v>47.872999999999998</c:v>
                </c:pt>
                <c:pt idx="304">
                  <c:v>48.036299999999997</c:v>
                </c:pt>
                <c:pt idx="305">
                  <c:v>47.7639</c:v>
                </c:pt>
                <c:pt idx="306">
                  <c:v>47.6325</c:v>
                </c:pt>
                <c:pt idx="307">
                  <c:v>47.789000000000001</c:v>
                </c:pt>
                <c:pt idx="308">
                  <c:v>47.721400000000003</c:v>
                </c:pt>
                <c:pt idx="309">
                  <c:v>47.668399999999998</c:v>
                </c:pt>
                <c:pt idx="310">
                  <c:v>47.958199999999998</c:v>
                </c:pt>
                <c:pt idx="311">
                  <c:v>48.002899999999997</c:v>
                </c:pt>
                <c:pt idx="312">
                  <c:v>47.608400000000003</c:v>
                </c:pt>
                <c:pt idx="313">
                  <c:v>47.606699999999996</c:v>
                </c:pt>
                <c:pt idx="314">
                  <c:v>47.706499999999998</c:v>
                </c:pt>
                <c:pt idx="315">
                  <c:v>47.6526</c:v>
                </c:pt>
                <c:pt idx="316">
                  <c:v>47.818800000000003</c:v>
                </c:pt>
                <c:pt idx="317">
                  <c:v>47.906700000000001</c:v>
                </c:pt>
                <c:pt idx="318">
                  <c:v>47.889099999999999</c:v>
                </c:pt>
                <c:pt idx="319">
                  <c:v>47.729900000000001</c:v>
                </c:pt>
                <c:pt idx="320">
                  <c:v>47.762900000000002</c:v>
                </c:pt>
                <c:pt idx="321">
                  <c:v>47.617400000000004</c:v>
                </c:pt>
                <c:pt idx="322">
                  <c:v>47.298999999999999</c:v>
                </c:pt>
                <c:pt idx="323">
                  <c:v>47.348799999999997</c:v>
                </c:pt>
                <c:pt idx="324">
                  <c:v>47.211199999999998</c:v>
                </c:pt>
                <c:pt idx="325">
                  <c:v>47.214300000000001</c:v>
                </c:pt>
                <c:pt idx="326">
                  <c:v>47.4861</c:v>
                </c:pt>
                <c:pt idx="327">
                  <c:v>47.286099999999998</c:v>
                </c:pt>
                <c:pt idx="328">
                  <c:v>47.494799999999998</c:v>
                </c:pt>
                <c:pt idx="329">
                  <c:v>47.4099</c:v>
                </c:pt>
                <c:pt idx="330">
                  <c:v>47.406700000000001</c:v>
                </c:pt>
                <c:pt idx="331">
                  <c:v>47.172600000000003</c:v>
                </c:pt>
                <c:pt idx="332">
                  <c:v>46.909399999999998</c:v>
                </c:pt>
                <c:pt idx="333">
                  <c:v>46.992899999999999</c:v>
                </c:pt>
                <c:pt idx="334">
                  <c:v>46.896500000000003</c:v>
                </c:pt>
                <c:pt idx="335">
                  <c:v>46.8279</c:v>
                </c:pt>
                <c:pt idx="336">
                  <c:v>46.692599999999999</c:v>
                </c:pt>
                <c:pt idx="337">
                  <c:v>46.4619</c:v>
                </c:pt>
                <c:pt idx="338">
                  <c:v>46.490200000000002</c:v>
                </c:pt>
                <c:pt idx="339">
                  <c:v>46.5276</c:v>
                </c:pt>
                <c:pt idx="340">
                  <c:v>46.486499999999999</c:v>
                </c:pt>
                <c:pt idx="341">
                  <c:v>46.496099999999998</c:v>
                </c:pt>
                <c:pt idx="342">
                  <c:v>46.331000000000003</c:v>
                </c:pt>
                <c:pt idx="343">
                  <c:v>46.304900000000004</c:v>
                </c:pt>
                <c:pt idx="344">
                  <c:v>46.310499999999998</c:v>
                </c:pt>
                <c:pt idx="345">
                  <c:v>45.9831</c:v>
                </c:pt>
                <c:pt idx="346">
                  <c:v>46.165500000000002</c:v>
                </c:pt>
                <c:pt idx="347">
                  <c:v>46.396500000000003</c:v>
                </c:pt>
                <c:pt idx="348">
                  <c:v>46.163800000000002</c:v>
                </c:pt>
                <c:pt idx="349">
                  <c:v>46.002400000000002</c:v>
                </c:pt>
                <c:pt idx="350">
                  <c:v>45.747</c:v>
                </c:pt>
                <c:pt idx="351">
                  <c:v>45.780200000000001</c:v>
                </c:pt>
                <c:pt idx="352">
                  <c:v>45.560499999999998</c:v>
                </c:pt>
                <c:pt idx="353">
                  <c:v>45.474299999999999</c:v>
                </c:pt>
                <c:pt idx="354">
                  <c:v>45.578299999999999</c:v>
                </c:pt>
                <c:pt idx="355">
                  <c:v>45.712400000000002</c:v>
                </c:pt>
                <c:pt idx="356">
                  <c:v>45.992400000000004</c:v>
                </c:pt>
                <c:pt idx="357">
                  <c:v>45.9148</c:v>
                </c:pt>
                <c:pt idx="358">
                  <c:v>45.634700000000002</c:v>
                </c:pt>
                <c:pt idx="359">
                  <c:v>45.1496</c:v>
                </c:pt>
                <c:pt idx="360">
                  <c:v>44.704999999999998</c:v>
                </c:pt>
                <c:pt idx="361">
                  <c:v>44.480200000000004</c:v>
                </c:pt>
                <c:pt idx="362">
                  <c:v>44.386699999999998</c:v>
                </c:pt>
                <c:pt idx="363">
                  <c:v>44.092500000000001</c:v>
                </c:pt>
                <c:pt idx="364">
                  <c:v>44.146500000000003</c:v>
                </c:pt>
                <c:pt idx="365">
                  <c:v>44.2378</c:v>
                </c:pt>
                <c:pt idx="366">
                  <c:v>44.033700000000003</c:v>
                </c:pt>
                <c:pt idx="367">
                  <c:v>44.180599999999998</c:v>
                </c:pt>
                <c:pt idx="368">
                  <c:v>43.735100000000003</c:v>
                </c:pt>
                <c:pt idx="369">
                  <c:v>43.961399999999998</c:v>
                </c:pt>
                <c:pt idx="370">
                  <c:v>44.054400000000001</c:v>
                </c:pt>
                <c:pt idx="371">
                  <c:v>44.055900000000001</c:v>
                </c:pt>
                <c:pt idx="372">
                  <c:v>44.2072</c:v>
                </c:pt>
                <c:pt idx="373">
                  <c:v>44.070999999999998</c:v>
                </c:pt>
                <c:pt idx="374">
                  <c:v>44.400399999999998</c:v>
                </c:pt>
                <c:pt idx="375">
                  <c:v>44.506100000000004</c:v>
                </c:pt>
                <c:pt idx="376">
                  <c:v>44.294899999999998</c:v>
                </c:pt>
                <c:pt idx="377">
                  <c:v>43.679900000000004</c:v>
                </c:pt>
                <c:pt idx="378">
                  <c:v>42.599600000000002</c:v>
                </c:pt>
                <c:pt idx="379">
                  <c:v>43.890099999999997</c:v>
                </c:pt>
                <c:pt idx="380">
                  <c:v>45.137900000000002</c:v>
                </c:pt>
                <c:pt idx="381">
                  <c:v>45.521700000000003</c:v>
                </c:pt>
                <c:pt idx="382">
                  <c:v>44.192399999999999</c:v>
                </c:pt>
                <c:pt idx="383">
                  <c:v>43.959200000000003</c:v>
                </c:pt>
                <c:pt idx="384">
                  <c:v>44.023200000000003</c:v>
                </c:pt>
                <c:pt idx="385">
                  <c:v>43.914499999999997</c:v>
                </c:pt>
                <c:pt idx="386">
                  <c:v>43.696300000000001</c:v>
                </c:pt>
                <c:pt idx="387">
                  <c:v>44.490699999999997</c:v>
                </c:pt>
                <c:pt idx="388">
                  <c:v>44.415500000000002</c:v>
                </c:pt>
                <c:pt idx="389">
                  <c:v>43.823700000000002</c:v>
                </c:pt>
                <c:pt idx="390">
                  <c:v>42.637900000000002</c:v>
                </c:pt>
                <c:pt idx="391">
                  <c:v>42.036799999999999</c:v>
                </c:pt>
                <c:pt idx="392">
                  <c:v>41.533900000000003</c:v>
                </c:pt>
                <c:pt idx="393">
                  <c:v>41.707999999999998</c:v>
                </c:pt>
                <c:pt idx="394">
                  <c:v>42.939399999999999</c:v>
                </c:pt>
                <c:pt idx="395">
                  <c:v>43.378399999999999</c:v>
                </c:pt>
                <c:pt idx="396">
                  <c:v>43.393300000000004</c:v>
                </c:pt>
                <c:pt idx="397">
                  <c:v>43.657200000000003</c:v>
                </c:pt>
                <c:pt idx="398">
                  <c:v>43.027799999999999</c:v>
                </c:pt>
                <c:pt idx="399">
                  <c:v>43.163499999999999</c:v>
                </c:pt>
                <c:pt idx="400">
                  <c:v>43.211199999999998</c:v>
                </c:pt>
                <c:pt idx="401">
                  <c:v>43.249499999999998</c:v>
                </c:pt>
                <c:pt idx="402">
                  <c:v>43.5366</c:v>
                </c:pt>
                <c:pt idx="403">
                  <c:v>43.259</c:v>
                </c:pt>
                <c:pt idx="404">
                  <c:v>42.796399999999998</c:v>
                </c:pt>
                <c:pt idx="405">
                  <c:v>42.6233</c:v>
                </c:pt>
                <c:pt idx="406">
                  <c:v>43.060299999999998</c:v>
                </c:pt>
                <c:pt idx="407">
                  <c:v>42.8947</c:v>
                </c:pt>
                <c:pt idx="408">
                  <c:v>42.728000000000002</c:v>
                </c:pt>
                <c:pt idx="409">
                  <c:v>42.884</c:v>
                </c:pt>
                <c:pt idx="410">
                  <c:v>42.796100000000003</c:v>
                </c:pt>
                <c:pt idx="411">
                  <c:v>42.7453</c:v>
                </c:pt>
                <c:pt idx="412">
                  <c:v>42.973799999999997</c:v>
                </c:pt>
                <c:pt idx="413">
                  <c:v>42.437199999999997</c:v>
                </c:pt>
                <c:pt idx="414">
                  <c:v>42.665700000000001</c:v>
                </c:pt>
                <c:pt idx="415">
                  <c:v>42.554200000000002</c:v>
                </c:pt>
                <c:pt idx="416">
                  <c:v>42.390599999999999</c:v>
                </c:pt>
                <c:pt idx="417">
                  <c:v>42.645499999999998</c:v>
                </c:pt>
                <c:pt idx="418">
                  <c:v>42.617400000000004</c:v>
                </c:pt>
                <c:pt idx="419">
                  <c:v>42.401600000000002</c:v>
                </c:pt>
                <c:pt idx="420">
                  <c:v>42.1858</c:v>
                </c:pt>
                <c:pt idx="421">
                  <c:v>42.306100000000001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97E-49D6-903B-835552D570C4}"/>
            </c:ext>
          </c:extLst>
        </c:ser>
        <c:ser>
          <c:idx val="3"/>
          <c:order val="3"/>
          <c:tx>
            <c:strRef>
              <c:f>LS!$N$1</c:f>
              <c:strCache>
                <c:ptCount val="1"/>
              </c:strCache>
            </c:strRef>
          </c:tx>
          <c:spPr>
            <a:ln w="19050" cap="rnd">
              <a:solidFill>
                <a:schemeClr val="accent5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LS!$J$2:$J$477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</c:numCache>
            </c:numRef>
          </c:xVal>
          <c:yVal>
            <c:numRef>
              <c:f>LS!$N$2:$N$477</c:f>
              <c:numCache>
                <c:formatCode>General</c:formatCode>
                <c:ptCount val="476"/>
                <c:pt idx="0">
                  <c:v>-0.24855473076923076</c:v>
                </c:pt>
                <c:pt idx="1">
                  <c:v>-0.15218584615384617</c:v>
                </c:pt>
                <c:pt idx="2">
                  <c:v>0.14250161538461539</c:v>
                </c:pt>
                <c:pt idx="3">
                  <c:v>0.199518</c:v>
                </c:pt>
                <c:pt idx="4">
                  <c:v>-0.1363813846153846</c:v>
                </c:pt>
                <c:pt idx="5">
                  <c:v>-0.25351361538461537</c:v>
                </c:pt>
                <c:pt idx="6">
                  <c:v>1.0496868461538461E-2</c:v>
                </c:pt>
                <c:pt idx="7">
                  <c:v>-0.1872001153846154</c:v>
                </c:pt>
                <c:pt idx="8">
                  <c:v>5.6357780769230766E-2</c:v>
                </c:pt>
                <c:pt idx="9">
                  <c:v>2.0102838461538465E-2</c:v>
                </c:pt>
                <c:pt idx="10">
                  <c:v>-0.66564173076923083</c:v>
                </c:pt>
                <c:pt idx="11">
                  <c:v>-2.8781203846153844</c:v>
                </c:pt>
                <c:pt idx="12">
                  <c:v>-4.4485396153846164</c:v>
                </c:pt>
                <c:pt idx="13">
                  <c:v>-5.0214957692307696</c:v>
                </c:pt>
                <c:pt idx="14">
                  <c:v>-7.4369434615384611</c:v>
                </c:pt>
                <c:pt idx="15">
                  <c:v>-9.4467576923076919</c:v>
                </c:pt>
                <c:pt idx="16">
                  <c:v>-9.9143550000000005</c:v>
                </c:pt>
                <c:pt idx="17">
                  <c:v>-6.8100703846153845</c:v>
                </c:pt>
                <c:pt idx="18">
                  <c:v>-6.2653165384615379</c:v>
                </c:pt>
                <c:pt idx="19">
                  <c:v>-4.028665384615385</c:v>
                </c:pt>
                <c:pt idx="20">
                  <c:v>0.85458450000000008</c:v>
                </c:pt>
                <c:pt idx="21">
                  <c:v>0.40992092307692307</c:v>
                </c:pt>
                <c:pt idx="22">
                  <c:v>0.32563511538461537</c:v>
                </c:pt>
                <c:pt idx="23">
                  <c:v>0.3591009230769231</c:v>
                </c:pt>
                <c:pt idx="24">
                  <c:v>-4.0670596153846153E-3</c:v>
                </c:pt>
                <c:pt idx="25">
                  <c:v>0.29278869230769233</c:v>
                </c:pt>
                <c:pt idx="26">
                  <c:v>0.40960996153846152</c:v>
                </c:pt>
                <c:pt idx="27">
                  <c:v>-0.15931257692307693</c:v>
                </c:pt>
                <c:pt idx="28">
                  <c:v>-5.4576034615384614E-2</c:v>
                </c:pt>
                <c:pt idx="29">
                  <c:v>-0.12181797692307693</c:v>
                </c:pt>
                <c:pt idx="30">
                  <c:v>-3.2885007692307691E-2</c:v>
                </c:pt>
                <c:pt idx="31">
                  <c:v>-0.13452323076923076</c:v>
                </c:pt>
                <c:pt idx="32">
                  <c:v>7.0301930769230761E-2</c:v>
                </c:pt>
                <c:pt idx="33">
                  <c:v>-3.6293653846153844E-2</c:v>
                </c:pt>
                <c:pt idx="34">
                  <c:v>-6.325236923076924E-2</c:v>
                </c:pt>
                <c:pt idx="35">
                  <c:v>-0.25134450000000003</c:v>
                </c:pt>
                <c:pt idx="36">
                  <c:v>-0.10725406153846154</c:v>
                </c:pt>
                <c:pt idx="37">
                  <c:v>0.26552053846153845</c:v>
                </c:pt>
                <c:pt idx="38">
                  <c:v>-9.8887546153846165E-2</c:v>
                </c:pt>
                <c:pt idx="39">
                  <c:v>2.382130384615385E-2</c:v>
                </c:pt>
                <c:pt idx="40">
                  <c:v>0.1161627923076923</c:v>
                </c:pt>
                <c:pt idx="41">
                  <c:v>0.11523320769230769</c:v>
                </c:pt>
                <c:pt idx="42">
                  <c:v>-0.10229606538461539</c:v>
                </c:pt>
                <c:pt idx="43">
                  <c:v>1.4835023076923075E-2</c:v>
                </c:pt>
                <c:pt idx="44">
                  <c:v>0.14838957692307694</c:v>
                </c:pt>
                <c:pt idx="45">
                  <c:v>0.23236442307692307</c:v>
                </c:pt>
                <c:pt idx="46">
                  <c:v>0.33183276923076921</c:v>
                </c:pt>
                <c:pt idx="47">
                  <c:v>-0.10880341153846154</c:v>
                </c:pt>
                <c:pt idx="48">
                  <c:v>-0.26033065384615389</c:v>
                </c:pt>
                <c:pt idx="49">
                  <c:v>0.35166450000000005</c:v>
                </c:pt>
                <c:pt idx="50">
                  <c:v>0.454542</c:v>
                </c:pt>
                <c:pt idx="51">
                  <c:v>-0.44253380769230771</c:v>
                </c:pt>
                <c:pt idx="52">
                  <c:v>-2.1700673076923076</c:v>
                </c:pt>
                <c:pt idx="53">
                  <c:v>-17.44303846153846</c:v>
                </c:pt>
                <c:pt idx="54">
                  <c:v>-22.655896153846154</c:v>
                </c:pt>
                <c:pt idx="55">
                  <c:v>27.14123076923077</c:v>
                </c:pt>
                <c:pt idx="56">
                  <c:v>71.674603846153843</c:v>
                </c:pt>
                <c:pt idx="57">
                  <c:v>101.29641923076922</c:v>
                </c:pt>
                <c:pt idx="58">
                  <c:v>120.53503846153846</c:v>
                </c:pt>
                <c:pt idx="59">
                  <c:v>133.47230769230768</c:v>
                </c:pt>
                <c:pt idx="60">
                  <c:v>142.81384615384616</c:v>
                </c:pt>
                <c:pt idx="61">
                  <c:v>149.47476923076923</c:v>
                </c:pt>
                <c:pt idx="62">
                  <c:v>154.6875</c:v>
                </c:pt>
                <c:pt idx="63">
                  <c:v>158.8213846153846</c:v>
                </c:pt>
                <c:pt idx="64">
                  <c:v>161.70000000000002</c:v>
                </c:pt>
                <c:pt idx="65">
                  <c:v>164.35903846153846</c:v>
                </c:pt>
                <c:pt idx="66">
                  <c:v>166.49261538461536</c:v>
                </c:pt>
                <c:pt idx="67">
                  <c:v>168.60207692307691</c:v>
                </c:pt>
                <c:pt idx="68">
                  <c:v>170.21780769230767</c:v>
                </c:pt>
                <c:pt idx="69">
                  <c:v>171.52003846153846</c:v>
                </c:pt>
                <c:pt idx="70">
                  <c:v>172.93396153846155</c:v>
                </c:pt>
                <c:pt idx="71">
                  <c:v>174.54461538461538</c:v>
                </c:pt>
                <c:pt idx="72">
                  <c:v>175.81384615384616</c:v>
                </c:pt>
                <c:pt idx="73">
                  <c:v>176.2910769230769</c:v>
                </c:pt>
                <c:pt idx="74">
                  <c:v>177.52857692307694</c:v>
                </c:pt>
                <c:pt idx="75">
                  <c:v>178.56046153846154</c:v>
                </c:pt>
                <c:pt idx="76">
                  <c:v>179.5568076923077</c:v>
                </c:pt>
                <c:pt idx="77">
                  <c:v>180.33865384615385</c:v>
                </c:pt>
                <c:pt idx="78">
                  <c:v>181.10653846153846</c:v>
                </c:pt>
                <c:pt idx="79">
                  <c:v>181.74623076923075</c:v>
                </c:pt>
                <c:pt idx="80">
                  <c:v>182.59915384615385</c:v>
                </c:pt>
                <c:pt idx="81">
                  <c:v>183.05226923076924</c:v>
                </c:pt>
                <c:pt idx="82">
                  <c:v>184.4826923076923</c:v>
                </c:pt>
                <c:pt idx="83">
                  <c:v>184.6591153846154</c:v>
                </c:pt>
                <c:pt idx="84">
                  <c:v>185.47776923076921</c:v>
                </c:pt>
                <c:pt idx="85">
                  <c:v>185.90423076923076</c:v>
                </c:pt>
                <c:pt idx="86">
                  <c:v>186.67465384615386</c:v>
                </c:pt>
                <c:pt idx="87">
                  <c:v>187.78015384615387</c:v>
                </c:pt>
                <c:pt idx="88">
                  <c:v>188.3601923076923</c:v>
                </c:pt>
                <c:pt idx="89">
                  <c:v>189.16361538461538</c:v>
                </c:pt>
                <c:pt idx="90">
                  <c:v>189.6433846153846</c:v>
                </c:pt>
                <c:pt idx="91">
                  <c:v>190.27292307692309</c:v>
                </c:pt>
                <c:pt idx="92">
                  <c:v>190.89611538461537</c:v>
                </c:pt>
                <c:pt idx="93">
                  <c:v>191.5078846153846</c:v>
                </c:pt>
                <c:pt idx="94">
                  <c:v>192.02446153846154</c:v>
                </c:pt>
                <c:pt idx="95">
                  <c:v>192.52580769230772</c:v>
                </c:pt>
                <c:pt idx="96">
                  <c:v>193.17819230769231</c:v>
                </c:pt>
                <c:pt idx="97">
                  <c:v>193.8661153846154</c:v>
                </c:pt>
                <c:pt idx="98">
                  <c:v>194.39157692307694</c:v>
                </c:pt>
                <c:pt idx="99">
                  <c:v>194.92592307692308</c:v>
                </c:pt>
                <c:pt idx="100">
                  <c:v>195.48438461538461</c:v>
                </c:pt>
                <c:pt idx="101">
                  <c:v>196.18753846153848</c:v>
                </c:pt>
                <c:pt idx="102">
                  <c:v>197.11661538461539</c:v>
                </c:pt>
                <c:pt idx="103">
                  <c:v>197.00873076923077</c:v>
                </c:pt>
                <c:pt idx="104">
                  <c:v>197.59257692307693</c:v>
                </c:pt>
                <c:pt idx="105">
                  <c:v>197.79565384615384</c:v>
                </c:pt>
                <c:pt idx="106">
                  <c:v>198.70823076923077</c:v>
                </c:pt>
                <c:pt idx="107">
                  <c:v>199.51926923076925</c:v>
                </c:pt>
                <c:pt idx="108">
                  <c:v>199.62080769230769</c:v>
                </c:pt>
                <c:pt idx="109">
                  <c:v>200.07773076923075</c:v>
                </c:pt>
                <c:pt idx="110">
                  <c:v>200.47753846153844</c:v>
                </c:pt>
                <c:pt idx="111">
                  <c:v>200.80626923076923</c:v>
                </c:pt>
                <c:pt idx="112">
                  <c:v>201.35584615384616</c:v>
                </c:pt>
                <c:pt idx="113">
                  <c:v>201.38503846153847</c:v>
                </c:pt>
                <c:pt idx="114">
                  <c:v>202.17069230769229</c:v>
                </c:pt>
                <c:pt idx="115">
                  <c:v>202.37757692307696</c:v>
                </c:pt>
                <c:pt idx="116">
                  <c:v>202.43596153846153</c:v>
                </c:pt>
                <c:pt idx="117">
                  <c:v>203.29903846153846</c:v>
                </c:pt>
                <c:pt idx="118">
                  <c:v>203.42469230769231</c:v>
                </c:pt>
                <c:pt idx="119">
                  <c:v>203.99965384615385</c:v>
                </c:pt>
                <c:pt idx="120">
                  <c:v>204.44134615384615</c:v>
                </c:pt>
                <c:pt idx="121">
                  <c:v>204.89192307692309</c:v>
                </c:pt>
                <c:pt idx="122">
                  <c:v>205.66996153846156</c:v>
                </c:pt>
                <c:pt idx="123">
                  <c:v>205.55700000000002</c:v>
                </c:pt>
                <c:pt idx="124">
                  <c:v>206.22207692307694</c:v>
                </c:pt>
                <c:pt idx="125">
                  <c:v>206.63584615384616</c:v>
                </c:pt>
                <c:pt idx="126">
                  <c:v>206.74753846153845</c:v>
                </c:pt>
                <c:pt idx="127">
                  <c:v>207.14480769230772</c:v>
                </c:pt>
                <c:pt idx="128">
                  <c:v>207.49257692307694</c:v>
                </c:pt>
                <c:pt idx="129">
                  <c:v>208.29346153846157</c:v>
                </c:pt>
                <c:pt idx="130">
                  <c:v>208.48257692307692</c:v>
                </c:pt>
                <c:pt idx="131">
                  <c:v>208.6666153846154</c:v>
                </c:pt>
                <c:pt idx="132">
                  <c:v>209.23015384615388</c:v>
                </c:pt>
                <c:pt idx="133">
                  <c:v>209.40023076923077</c:v>
                </c:pt>
                <c:pt idx="134">
                  <c:v>209.57538461538462</c:v>
                </c:pt>
                <c:pt idx="135">
                  <c:v>210.21</c:v>
                </c:pt>
                <c:pt idx="136">
                  <c:v>210.61107692307692</c:v>
                </c:pt>
                <c:pt idx="137">
                  <c:v>210.9156923076923</c:v>
                </c:pt>
                <c:pt idx="138">
                  <c:v>211.13146153846154</c:v>
                </c:pt>
                <c:pt idx="139">
                  <c:v>211.68992307692309</c:v>
                </c:pt>
                <c:pt idx="140">
                  <c:v>211.94123076923077</c:v>
                </c:pt>
                <c:pt idx="141">
                  <c:v>212.43115384615385</c:v>
                </c:pt>
                <c:pt idx="142">
                  <c:v>212.86269230769233</c:v>
                </c:pt>
                <c:pt idx="143">
                  <c:v>212.94646153846153</c:v>
                </c:pt>
                <c:pt idx="144">
                  <c:v>213.31580769230769</c:v>
                </c:pt>
                <c:pt idx="145">
                  <c:v>213.9504230769231</c:v>
                </c:pt>
                <c:pt idx="146">
                  <c:v>214.06465384615387</c:v>
                </c:pt>
                <c:pt idx="147">
                  <c:v>214.55838461538463</c:v>
                </c:pt>
                <c:pt idx="148">
                  <c:v>214.95692307692309</c:v>
                </c:pt>
                <c:pt idx="149">
                  <c:v>215.47476923076923</c:v>
                </c:pt>
                <c:pt idx="150">
                  <c:v>215.80730769230769</c:v>
                </c:pt>
                <c:pt idx="151">
                  <c:v>216.27692307692308</c:v>
                </c:pt>
                <c:pt idx="152">
                  <c:v>216.3188076923077</c:v>
                </c:pt>
                <c:pt idx="153">
                  <c:v>216.43811538461537</c:v>
                </c:pt>
                <c:pt idx="154">
                  <c:v>216.76557692307691</c:v>
                </c:pt>
                <c:pt idx="155">
                  <c:v>216.86203846153845</c:v>
                </c:pt>
                <c:pt idx="156">
                  <c:v>217.27707692307689</c:v>
                </c:pt>
                <c:pt idx="157">
                  <c:v>217.47380769230767</c:v>
                </c:pt>
                <c:pt idx="158">
                  <c:v>217.60834615384618</c:v>
                </c:pt>
                <c:pt idx="159">
                  <c:v>217.75303846153847</c:v>
                </c:pt>
                <c:pt idx="160">
                  <c:v>218.48284615384617</c:v>
                </c:pt>
                <c:pt idx="161">
                  <c:v>218.72273076923076</c:v>
                </c:pt>
                <c:pt idx="162">
                  <c:v>218.76207692307693</c:v>
                </c:pt>
                <c:pt idx="163">
                  <c:v>218.98038461538462</c:v>
                </c:pt>
                <c:pt idx="164">
                  <c:v>219.18853846153846</c:v>
                </c:pt>
                <c:pt idx="165">
                  <c:v>219.64038461538465</c:v>
                </c:pt>
                <c:pt idx="166">
                  <c:v>219.84219230769233</c:v>
                </c:pt>
                <c:pt idx="167">
                  <c:v>220.21026923076923</c:v>
                </c:pt>
                <c:pt idx="168">
                  <c:v>220.59992307692309</c:v>
                </c:pt>
                <c:pt idx="169">
                  <c:v>219.483</c:v>
                </c:pt>
                <c:pt idx="170">
                  <c:v>219.4220769230769</c:v>
                </c:pt>
                <c:pt idx="171">
                  <c:v>220.15950000000001</c:v>
                </c:pt>
                <c:pt idx="172">
                  <c:v>206.15861538461539</c:v>
                </c:pt>
                <c:pt idx="173">
                  <c:v>190.92150000000001</c:v>
                </c:pt>
                <c:pt idx="174">
                  <c:v>162.43615384615384</c:v>
                </c:pt>
                <c:pt idx="175">
                  <c:v>142.32011538461538</c:v>
                </c:pt>
                <c:pt idx="176">
                  <c:v>127.55642307692307</c:v>
                </c:pt>
                <c:pt idx="177">
                  <c:v>116.98423846153845</c:v>
                </c:pt>
                <c:pt idx="178">
                  <c:v>108.9852923076923</c:v>
                </c:pt>
                <c:pt idx="179">
                  <c:v>102.76923461538462</c:v>
                </c:pt>
                <c:pt idx="180">
                  <c:v>97.923438461538453</c:v>
                </c:pt>
                <c:pt idx="181">
                  <c:v>94.212461538461525</c:v>
                </c:pt>
                <c:pt idx="182">
                  <c:v>90.968688461538463</c:v>
                </c:pt>
                <c:pt idx="183">
                  <c:v>88.683438461538458</c:v>
                </c:pt>
                <c:pt idx="184">
                  <c:v>86.210342307692301</c:v>
                </c:pt>
                <c:pt idx="185">
                  <c:v>84.119919230769241</c:v>
                </c:pt>
                <c:pt idx="186">
                  <c:v>83.155938461538469</c:v>
                </c:pt>
                <c:pt idx="187">
                  <c:v>81.740492307692307</c:v>
                </c:pt>
                <c:pt idx="188">
                  <c:v>80.719776923076921</c:v>
                </c:pt>
                <c:pt idx="189">
                  <c:v>79.30420384615384</c:v>
                </c:pt>
                <c:pt idx="190">
                  <c:v>78.279173076923087</c:v>
                </c:pt>
                <c:pt idx="191">
                  <c:v>77.199946153846156</c:v>
                </c:pt>
                <c:pt idx="192">
                  <c:v>76.712815384615382</c:v>
                </c:pt>
                <c:pt idx="193">
                  <c:v>76.489684615384618</c:v>
                </c:pt>
                <c:pt idx="194">
                  <c:v>75.871569230769225</c:v>
                </c:pt>
                <c:pt idx="195">
                  <c:v>74.927007692307683</c:v>
                </c:pt>
                <c:pt idx="196">
                  <c:v>74.502196153846157</c:v>
                </c:pt>
                <c:pt idx="197">
                  <c:v>73.733423076923089</c:v>
                </c:pt>
                <c:pt idx="198">
                  <c:v>73.312546153846156</c:v>
                </c:pt>
                <c:pt idx="199">
                  <c:v>72.330923076923085</c:v>
                </c:pt>
                <c:pt idx="200">
                  <c:v>72.552149999999997</c:v>
                </c:pt>
                <c:pt idx="201">
                  <c:v>72.198669230769227</c:v>
                </c:pt>
                <c:pt idx="202">
                  <c:v>71.818661538461541</c:v>
                </c:pt>
                <c:pt idx="203">
                  <c:v>71.638684615384605</c:v>
                </c:pt>
                <c:pt idx="204">
                  <c:v>71.070703846153847</c:v>
                </c:pt>
                <c:pt idx="205">
                  <c:v>70.78182692307692</c:v>
                </c:pt>
                <c:pt idx="206">
                  <c:v>70.652365384615379</c:v>
                </c:pt>
                <c:pt idx="207">
                  <c:v>70.791473076923083</c:v>
                </c:pt>
                <c:pt idx="208">
                  <c:v>70.63497692307692</c:v>
                </c:pt>
                <c:pt idx="209">
                  <c:v>70.369453846153846</c:v>
                </c:pt>
                <c:pt idx="210">
                  <c:v>70.073850000000007</c:v>
                </c:pt>
                <c:pt idx="211">
                  <c:v>69.565015384615378</c:v>
                </c:pt>
                <c:pt idx="212">
                  <c:v>69.339092307692297</c:v>
                </c:pt>
                <c:pt idx="213">
                  <c:v>69.700442307692313</c:v>
                </c:pt>
                <c:pt idx="214">
                  <c:v>69.406361538461525</c:v>
                </c:pt>
                <c:pt idx="215">
                  <c:v>69.367015384615385</c:v>
                </c:pt>
                <c:pt idx="216">
                  <c:v>68.918596153846153</c:v>
                </c:pt>
                <c:pt idx="217">
                  <c:v>68.677188461538464</c:v>
                </c:pt>
                <c:pt idx="218">
                  <c:v>68.741030769230761</c:v>
                </c:pt>
                <c:pt idx="219">
                  <c:v>68.187392307692306</c:v>
                </c:pt>
                <c:pt idx="220">
                  <c:v>68.023153846153846</c:v>
                </c:pt>
                <c:pt idx="221">
                  <c:v>68.239049999999992</c:v>
                </c:pt>
                <c:pt idx="222">
                  <c:v>68.186757692307708</c:v>
                </c:pt>
                <c:pt idx="223">
                  <c:v>67.785426923076926</c:v>
                </c:pt>
                <c:pt idx="224">
                  <c:v>67.670434615384607</c:v>
                </c:pt>
                <c:pt idx="225">
                  <c:v>67.277226923076938</c:v>
                </c:pt>
                <c:pt idx="226">
                  <c:v>67.183049999999994</c:v>
                </c:pt>
                <c:pt idx="227">
                  <c:v>67.466596153846154</c:v>
                </c:pt>
                <c:pt idx="228">
                  <c:v>67.207546153846152</c:v>
                </c:pt>
                <c:pt idx="229">
                  <c:v>67.431565384615382</c:v>
                </c:pt>
                <c:pt idx="230">
                  <c:v>67.153603846153857</c:v>
                </c:pt>
                <c:pt idx="231">
                  <c:v>67.001423076923075</c:v>
                </c:pt>
                <c:pt idx="232">
                  <c:v>66.834138461538458</c:v>
                </c:pt>
                <c:pt idx="233">
                  <c:v>66.597680769230777</c:v>
                </c:pt>
                <c:pt idx="234">
                  <c:v>66.485861538461535</c:v>
                </c:pt>
                <c:pt idx="235">
                  <c:v>66.41338846153846</c:v>
                </c:pt>
                <c:pt idx="236">
                  <c:v>66.834392307692312</c:v>
                </c:pt>
                <c:pt idx="237">
                  <c:v>66.769407692307695</c:v>
                </c:pt>
                <c:pt idx="238">
                  <c:v>66.114611538461531</c:v>
                </c:pt>
                <c:pt idx="239">
                  <c:v>66.231380769230768</c:v>
                </c:pt>
                <c:pt idx="240">
                  <c:v>66.022592307692307</c:v>
                </c:pt>
                <c:pt idx="241">
                  <c:v>65.930573076923082</c:v>
                </c:pt>
                <c:pt idx="242">
                  <c:v>65.967761538461545</c:v>
                </c:pt>
                <c:pt idx="243">
                  <c:v>65.779661538461539</c:v>
                </c:pt>
                <c:pt idx="244">
                  <c:v>65.568588461538468</c:v>
                </c:pt>
                <c:pt idx="245">
                  <c:v>65.557419230769227</c:v>
                </c:pt>
                <c:pt idx="246">
                  <c:v>65.647915384615388</c:v>
                </c:pt>
                <c:pt idx="247">
                  <c:v>65.496115384615379</c:v>
                </c:pt>
                <c:pt idx="248">
                  <c:v>65.326926923076925</c:v>
                </c:pt>
                <c:pt idx="249">
                  <c:v>65.297734615384613</c:v>
                </c:pt>
                <c:pt idx="250">
                  <c:v>65.098211538461527</c:v>
                </c:pt>
                <c:pt idx="251">
                  <c:v>65.264353846153853</c:v>
                </c:pt>
                <c:pt idx="252">
                  <c:v>64.815299999999993</c:v>
                </c:pt>
                <c:pt idx="253">
                  <c:v>64.480096153846148</c:v>
                </c:pt>
                <c:pt idx="254">
                  <c:v>64.481238461538467</c:v>
                </c:pt>
                <c:pt idx="255">
                  <c:v>64.695103846153842</c:v>
                </c:pt>
                <c:pt idx="256">
                  <c:v>64.803242307692301</c:v>
                </c:pt>
                <c:pt idx="257">
                  <c:v>64.42209230769231</c:v>
                </c:pt>
                <c:pt idx="258">
                  <c:v>64.318903846153844</c:v>
                </c:pt>
                <c:pt idx="259">
                  <c:v>64.11874615384616</c:v>
                </c:pt>
                <c:pt idx="260">
                  <c:v>63.820984615384617</c:v>
                </c:pt>
                <c:pt idx="261">
                  <c:v>63.855380769230763</c:v>
                </c:pt>
                <c:pt idx="262">
                  <c:v>63.670073076923074</c:v>
                </c:pt>
                <c:pt idx="263">
                  <c:v>63.885715384615388</c:v>
                </c:pt>
                <c:pt idx="264">
                  <c:v>63.66233076923077</c:v>
                </c:pt>
                <c:pt idx="265">
                  <c:v>63.388684615384612</c:v>
                </c:pt>
                <c:pt idx="266">
                  <c:v>63.714369230769229</c:v>
                </c:pt>
                <c:pt idx="267">
                  <c:v>63.294507692307697</c:v>
                </c:pt>
                <c:pt idx="268">
                  <c:v>63.304026923076925</c:v>
                </c:pt>
                <c:pt idx="269">
                  <c:v>62.82996923076923</c:v>
                </c:pt>
                <c:pt idx="270">
                  <c:v>63.110469230769233</c:v>
                </c:pt>
                <c:pt idx="271">
                  <c:v>63.07911923076923</c:v>
                </c:pt>
                <c:pt idx="272">
                  <c:v>62.966919230769236</c:v>
                </c:pt>
                <c:pt idx="273">
                  <c:v>63.091176923076922</c:v>
                </c:pt>
                <c:pt idx="274">
                  <c:v>63.014642307692306</c:v>
                </c:pt>
                <c:pt idx="275">
                  <c:v>62.945215384615388</c:v>
                </c:pt>
                <c:pt idx="276">
                  <c:v>63.038249999999998</c:v>
                </c:pt>
                <c:pt idx="277">
                  <c:v>62.609630769230769</c:v>
                </c:pt>
                <c:pt idx="278">
                  <c:v>62.240919230769229</c:v>
                </c:pt>
                <c:pt idx="279">
                  <c:v>62.13341538461539</c:v>
                </c:pt>
                <c:pt idx="280">
                  <c:v>62.129353846153847</c:v>
                </c:pt>
                <c:pt idx="281">
                  <c:v>62.169969230769233</c:v>
                </c:pt>
                <c:pt idx="282">
                  <c:v>62.110442307692303</c:v>
                </c:pt>
                <c:pt idx="283">
                  <c:v>62.184184615384616</c:v>
                </c:pt>
                <c:pt idx="284">
                  <c:v>61.833496153846156</c:v>
                </c:pt>
                <c:pt idx="285">
                  <c:v>61.729673076923078</c:v>
                </c:pt>
                <c:pt idx="286">
                  <c:v>61.65098076923077</c:v>
                </c:pt>
                <c:pt idx="287">
                  <c:v>61.721550000000001</c:v>
                </c:pt>
                <c:pt idx="288">
                  <c:v>61.552996153846152</c:v>
                </c:pt>
                <c:pt idx="289">
                  <c:v>61.39091538461539</c:v>
                </c:pt>
                <c:pt idx="290">
                  <c:v>61.491057692307692</c:v>
                </c:pt>
                <c:pt idx="291">
                  <c:v>61.591453846153847</c:v>
                </c:pt>
                <c:pt idx="292">
                  <c:v>61.135038461538464</c:v>
                </c:pt>
                <c:pt idx="293">
                  <c:v>61.577746153846157</c:v>
                </c:pt>
                <c:pt idx="294">
                  <c:v>61.389646153846158</c:v>
                </c:pt>
                <c:pt idx="295">
                  <c:v>61.234800000000007</c:v>
                </c:pt>
                <c:pt idx="296">
                  <c:v>61.127549999999999</c:v>
                </c:pt>
                <c:pt idx="297">
                  <c:v>61.014461538461546</c:v>
                </c:pt>
                <c:pt idx="298">
                  <c:v>60.91711153846154</c:v>
                </c:pt>
                <c:pt idx="299">
                  <c:v>60.433788461538462</c:v>
                </c:pt>
                <c:pt idx="300">
                  <c:v>60.883984615384612</c:v>
                </c:pt>
                <c:pt idx="301">
                  <c:v>61.032738461538457</c:v>
                </c:pt>
                <c:pt idx="302">
                  <c:v>60.789426923076924</c:v>
                </c:pt>
                <c:pt idx="303">
                  <c:v>60.761884615384609</c:v>
                </c:pt>
                <c:pt idx="304">
                  <c:v>60.969149999999992</c:v>
                </c:pt>
                <c:pt idx="305">
                  <c:v>60.623411538461539</c:v>
                </c:pt>
                <c:pt idx="306">
                  <c:v>60.456634615384615</c:v>
                </c:pt>
                <c:pt idx="307">
                  <c:v>60.655269230769228</c:v>
                </c:pt>
                <c:pt idx="308">
                  <c:v>60.569469230769229</c:v>
                </c:pt>
                <c:pt idx="309">
                  <c:v>60.502199999999995</c:v>
                </c:pt>
                <c:pt idx="310">
                  <c:v>60.870023076923076</c:v>
                </c:pt>
                <c:pt idx="311">
                  <c:v>60.926757692307689</c:v>
                </c:pt>
                <c:pt idx="312">
                  <c:v>60.426046153846158</c:v>
                </c:pt>
                <c:pt idx="313">
                  <c:v>60.423888461538453</c:v>
                </c:pt>
                <c:pt idx="314">
                  <c:v>60.550557692307692</c:v>
                </c:pt>
                <c:pt idx="315">
                  <c:v>60.482146153846152</c:v>
                </c:pt>
                <c:pt idx="316">
                  <c:v>60.693092307692311</c:v>
                </c:pt>
                <c:pt idx="317">
                  <c:v>60.804657692307693</c:v>
                </c:pt>
                <c:pt idx="318">
                  <c:v>60.782319230769225</c:v>
                </c:pt>
                <c:pt idx="319">
                  <c:v>60.580257692307697</c:v>
                </c:pt>
                <c:pt idx="320">
                  <c:v>60.622142307692314</c:v>
                </c:pt>
                <c:pt idx="321">
                  <c:v>60.437469230769231</c:v>
                </c:pt>
                <c:pt idx="322">
                  <c:v>60.033346153846153</c:v>
                </c:pt>
                <c:pt idx="323">
                  <c:v>60.096553846153839</c:v>
                </c:pt>
                <c:pt idx="324">
                  <c:v>59.921907692307691</c:v>
                </c:pt>
                <c:pt idx="325">
                  <c:v>59.925842307692307</c:v>
                </c:pt>
                <c:pt idx="326">
                  <c:v>60.270819230769234</c:v>
                </c:pt>
                <c:pt idx="327">
                  <c:v>60.016973076923072</c:v>
                </c:pt>
                <c:pt idx="328">
                  <c:v>60.281861538461534</c:v>
                </c:pt>
                <c:pt idx="329">
                  <c:v>60.174103846153848</c:v>
                </c:pt>
                <c:pt idx="330">
                  <c:v>60.170042307692313</c:v>
                </c:pt>
                <c:pt idx="331">
                  <c:v>59.872915384615389</c:v>
                </c:pt>
                <c:pt idx="332">
                  <c:v>59.538853846153842</c:v>
                </c:pt>
                <c:pt idx="333">
                  <c:v>59.64483461538461</c:v>
                </c:pt>
                <c:pt idx="334">
                  <c:v>59.522480769230775</c:v>
                </c:pt>
                <c:pt idx="335">
                  <c:v>59.435411538461537</c:v>
                </c:pt>
                <c:pt idx="336">
                  <c:v>59.263684615384612</c:v>
                </c:pt>
                <c:pt idx="337">
                  <c:v>58.970873076923077</c:v>
                </c:pt>
                <c:pt idx="338">
                  <c:v>59.006792307692308</c:v>
                </c:pt>
                <c:pt idx="339">
                  <c:v>59.054261538461539</c:v>
                </c:pt>
                <c:pt idx="340">
                  <c:v>59.002096153846153</c:v>
                </c:pt>
                <c:pt idx="341">
                  <c:v>59.014280769230766</c:v>
                </c:pt>
                <c:pt idx="342">
                  <c:v>58.804730769230773</c:v>
                </c:pt>
                <c:pt idx="343">
                  <c:v>58.771603846153852</c:v>
                </c:pt>
                <c:pt idx="344">
                  <c:v>58.778711538461536</c:v>
                </c:pt>
                <c:pt idx="345">
                  <c:v>58.363165384615385</c:v>
                </c:pt>
                <c:pt idx="346">
                  <c:v>58.59467307692308</c:v>
                </c:pt>
                <c:pt idx="347">
                  <c:v>58.887865384615388</c:v>
                </c:pt>
                <c:pt idx="348">
                  <c:v>58.592515384615389</c:v>
                </c:pt>
                <c:pt idx="349">
                  <c:v>58.387661538461543</c:v>
                </c:pt>
                <c:pt idx="350">
                  <c:v>58.063500000000005</c:v>
                </c:pt>
                <c:pt idx="351">
                  <c:v>58.105638461538462</c:v>
                </c:pt>
                <c:pt idx="352">
                  <c:v>57.826788461538456</c:v>
                </c:pt>
                <c:pt idx="353">
                  <c:v>57.717380769230765</c:v>
                </c:pt>
                <c:pt idx="354">
                  <c:v>57.849380769230763</c:v>
                </c:pt>
                <c:pt idx="355">
                  <c:v>58.019584615384623</c:v>
                </c:pt>
                <c:pt idx="356">
                  <c:v>58.374969230769231</c:v>
                </c:pt>
                <c:pt idx="357">
                  <c:v>58.276476923076928</c:v>
                </c:pt>
                <c:pt idx="358">
                  <c:v>57.920965384615386</c:v>
                </c:pt>
                <c:pt idx="359">
                  <c:v>57.305261538461536</c:v>
                </c:pt>
                <c:pt idx="360">
                  <c:v>56.740961538461541</c:v>
                </c:pt>
                <c:pt idx="361">
                  <c:v>56.455638461538463</c:v>
                </c:pt>
                <c:pt idx="362">
                  <c:v>56.336965384615382</c:v>
                </c:pt>
                <c:pt idx="363">
                  <c:v>55.963557692307695</c:v>
                </c:pt>
                <c:pt idx="364">
                  <c:v>56.032096153846162</c:v>
                </c:pt>
                <c:pt idx="365">
                  <c:v>56.147976923076925</c:v>
                </c:pt>
                <c:pt idx="366">
                  <c:v>55.88892692307693</c:v>
                </c:pt>
                <c:pt idx="367">
                  <c:v>56.075376923076917</c:v>
                </c:pt>
                <c:pt idx="368">
                  <c:v>55.509934615384623</c:v>
                </c:pt>
                <c:pt idx="369">
                  <c:v>55.79716153846153</c:v>
                </c:pt>
                <c:pt idx="370">
                  <c:v>55.915200000000006</c:v>
                </c:pt>
                <c:pt idx="371">
                  <c:v>55.91710384615385</c:v>
                </c:pt>
                <c:pt idx="372">
                  <c:v>56.109138461538457</c:v>
                </c:pt>
                <c:pt idx="373">
                  <c:v>55.936269230769227</c:v>
                </c:pt>
                <c:pt idx="374">
                  <c:v>56.354353846153842</c:v>
                </c:pt>
                <c:pt idx="375">
                  <c:v>56.488511538461545</c:v>
                </c:pt>
                <c:pt idx="376">
                  <c:v>56.22045</c:v>
                </c:pt>
                <c:pt idx="377">
                  <c:v>55.439873076923085</c:v>
                </c:pt>
                <c:pt idx="378">
                  <c:v>54.068723076923078</c:v>
                </c:pt>
                <c:pt idx="379">
                  <c:v>55.706665384615377</c:v>
                </c:pt>
                <c:pt idx="380">
                  <c:v>57.290411538461541</c:v>
                </c:pt>
                <c:pt idx="381">
                  <c:v>57.777542307692315</c:v>
                </c:pt>
                <c:pt idx="382">
                  <c:v>56.090353846153846</c:v>
                </c:pt>
                <c:pt idx="383">
                  <c:v>55.794369230769234</c:v>
                </c:pt>
                <c:pt idx="384">
                  <c:v>55.875599999999999</c:v>
                </c:pt>
                <c:pt idx="385">
                  <c:v>55.737634615384614</c:v>
                </c:pt>
                <c:pt idx="386">
                  <c:v>55.46068846153846</c:v>
                </c:pt>
                <c:pt idx="387">
                  <c:v>56.46896538461538</c:v>
                </c:pt>
                <c:pt idx="388">
                  <c:v>56.373519230769233</c:v>
                </c:pt>
                <c:pt idx="389">
                  <c:v>55.622388461538463</c:v>
                </c:pt>
                <c:pt idx="390">
                  <c:v>54.117334615384614</c:v>
                </c:pt>
                <c:pt idx="391">
                  <c:v>53.354399999999998</c:v>
                </c:pt>
                <c:pt idx="392">
                  <c:v>52.71610384615385</c:v>
                </c:pt>
                <c:pt idx="393">
                  <c:v>52.937076923076923</c:v>
                </c:pt>
                <c:pt idx="394">
                  <c:v>54.50000769230769</c:v>
                </c:pt>
                <c:pt idx="395">
                  <c:v>55.057199999999995</c:v>
                </c:pt>
                <c:pt idx="396">
                  <c:v>55.076111538461547</c:v>
                </c:pt>
                <c:pt idx="397">
                  <c:v>55.411061538461539</c:v>
                </c:pt>
                <c:pt idx="398">
                  <c:v>54.612207692307692</c:v>
                </c:pt>
                <c:pt idx="399">
                  <c:v>54.784442307692302</c:v>
                </c:pt>
                <c:pt idx="400">
                  <c:v>54.844984615384611</c:v>
                </c:pt>
                <c:pt idx="401">
                  <c:v>54.893596153846147</c:v>
                </c:pt>
                <c:pt idx="402">
                  <c:v>55.257992307692305</c:v>
                </c:pt>
                <c:pt idx="403">
                  <c:v>54.905653846153847</c:v>
                </c:pt>
                <c:pt idx="404">
                  <c:v>54.318507692307691</c:v>
                </c:pt>
                <c:pt idx="405">
                  <c:v>54.098803846153842</c:v>
                </c:pt>
                <c:pt idx="406">
                  <c:v>54.65345769230769</c:v>
                </c:pt>
                <c:pt idx="407">
                  <c:v>54.443273076923077</c:v>
                </c:pt>
                <c:pt idx="408">
                  <c:v>54.231692307692313</c:v>
                </c:pt>
                <c:pt idx="409">
                  <c:v>54.429692307692306</c:v>
                </c:pt>
                <c:pt idx="410">
                  <c:v>54.318126923076925</c:v>
                </c:pt>
                <c:pt idx="411">
                  <c:v>54.25365</c:v>
                </c:pt>
                <c:pt idx="412">
                  <c:v>54.543669230769225</c:v>
                </c:pt>
                <c:pt idx="413">
                  <c:v>53.862599999999993</c:v>
                </c:pt>
                <c:pt idx="414">
                  <c:v>54.152619230769233</c:v>
                </c:pt>
                <c:pt idx="415">
                  <c:v>54.011099999999999</c:v>
                </c:pt>
                <c:pt idx="416">
                  <c:v>53.803453846153843</c:v>
                </c:pt>
                <c:pt idx="417">
                  <c:v>54.126980769230762</c:v>
                </c:pt>
                <c:pt idx="418">
                  <c:v>54.091315384615385</c:v>
                </c:pt>
                <c:pt idx="419">
                  <c:v>53.817415384615387</c:v>
                </c:pt>
                <c:pt idx="420">
                  <c:v>53.54351538461539</c:v>
                </c:pt>
                <c:pt idx="421">
                  <c:v>53.696203846153843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97E-49D6-903B-835552D57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429168"/>
        <c:axId val="556429496"/>
      </c:scatterChart>
      <c:valAx>
        <c:axId val="556429168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56429496"/>
        <c:crossesAt val="-50"/>
        <c:crossBetween val="midCat"/>
        <c:majorUnit val="100"/>
      </c:valAx>
      <c:valAx>
        <c:axId val="556429496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56429168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Sheet3!$C$36</c:f>
              <c:strCache>
                <c:ptCount val="1"/>
                <c:pt idx="0">
                  <c:v>Herceptin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Sheet3!$J$37:$J$44</c:f>
                <c:numCache>
                  <c:formatCode>General</c:formatCode>
                  <c:ptCount val="8"/>
                  <c:pt idx="0">
                    <c:v>1.4142135623730963E-3</c:v>
                  </c:pt>
                  <c:pt idx="1">
                    <c:v>2.1213203435596346E-3</c:v>
                  </c:pt>
                  <c:pt idx="2">
                    <c:v>3.5355339059327312E-3</c:v>
                  </c:pt>
                  <c:pt idx="3">
                    <c:v>1.4142135623730866E-3</c:v>
                  </c:pt>
                  <c:pt idx="4">
                    <c:v>7.7781745930520299E-3</c:v>
                  </c:pt>
                  <c:pt idx="5">
                    <c:v>5.6568542494923758E-3</c:v>
                  </c:pt>
                  <c:pt idx="6">
                    <c:v>1.6263455967290511E-2</c:v>
                  </c:pt>
                  <c:pt idx="7">
                    <c:v>2.7577164466275367E-2</c:v>
                  </c:pt>
                </c:numCache>
              </c:numRef>
            </c:plus>
            <c:minus>
              <c:numRef>
                <c:f>Sheet3!$J$37:$J$44</c:f>
                <c:numCache>
                  <c:formatCode>General</c:formatCode>
                  <c:ptCount val="8"/>
                  <c:pt idx="0">
                    <c:v>1.4142135623730963E-3</c:v>
                  </c:pt>
                  <c:pt idx="1">
                    <c:v>2.1213203435596346E-3</c:v>
                  </c:pt>
                  <c:pt idx="2">
                    <c:v>3.5355339059327312E-3</c:v>
                  </c:pt>
                  <c:pt idx="3">
                    <c:v>1.4142135623730866E-3</c:v>
                  </c:pt>
                  <c:pt idx="4">
                    <c:v>7.7781745930520299E-3</c:v>
                  </c:pt>
                  <c:pt idx="5">
                    <c:v>5.6568542494923758E-3</c:v>
                  </c:pt>
                  <c:pt idx="6">
                    <c:v>1.6263455967290511E-2</c:v>
                  </c:pt>
                  <c:pt idx="7">
                    <c:v>2.7577164466275367E-2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Sheet3!$C$37:$C$44</c:f>
              <c:numCache>
                <c:formatCode>General</c:formatCode>
                <c:ptCount val="8"/>
                <c:pt idx="0">
                  <c:v>8.2000000000000003E-2</c:v>
                </c:pt>
                <c:pt idx="1">
                  <c:v>8.4499999999999992E-2</c:v>
                </c:pt>
                <c:pt idx="2">
                  <c:v>8.3499999999999991E-2</c:v>
                </c:pt>
                <c:pt idx="3">
                  <c:v>7.0000000000000007E-2</c:v>
                </c:pt>
                <c:pt idx="4">
                  <c:v>9.5500000000000002E-2</c:v>
                </c:pt>
                <c:pt idx="5">
                  <c:v>9.9000000000000005E-2</c:v>
                </c:pt>
                <c:pt idx="6">
                  <c:v>9.6500000000000002E-2</c:v>
                </c:pt>
                <c:pt idx="7">
                  <c:v>0.1105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CAB-42E2-B929-AE9D8462641F}"/>
            </c:ext>
          </c:extLst>
        </c:ser>
        <c:ser>
          <c:idx val="1"/>
          <c:order val="1"/>
          <c:tx>
            <c:strRef>
              <c:f>Sheet3!$D$36</c:f>
              <c:strCache>
                <c:ptCount val="1"/>
                <c:pt idx="0">
                  <c:v>HerceptinLS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Sheet3!$K$37:$K$44</c:f>
                <c:numCache>
                  <c:formatCode>General</c:formatCode>
                  <c:ptCount val="8"/>
                  <c:pt idx="0">
                    <c:v>7.9195959492893236E-2</c:v>
                  </c:pt>
                  <c:pt idx="1">
                    <c:v>9.8994949366116736E-3</c:v>
                  </c:pt>
                  <c:pt idx="2">
                    <c:v>2.8284271247461927E-3</c:v>
                  </c:pt>
                  <c:pt idx="3">
                    <c:v>7.0710678118654814E-3</c:v>
                  </c:pt>
                  <c:pt idx="4">
                    <c:v>1.4142135623730963E-2</c:v>
                  </c:pt>
                  <c:pt idx="5">
                    <c:v>1.4142135623730925E-2</c:v>
                  </c:pt>
                  <c:pt idx="6">
                    <c:v>7.0710678118654814E-3</c:v>
                  </c:pt>
                  <c:pt idx="7">
                    <c:v>4.2426406871192892E-3</c:v>
                  </c:pt>
                </c:numCache>
              </c:numRef>
            </c:plus>
            <c:minus>
              <c:numRef>
                <c:f>Sheet3!$K$37:$K$44</c:f>
                <c:numCache>
                  <c:formatCode>General</c:formatCode>
                  <c:ptCount val="8"/>
                  <c:pt idx="0">
                    <c:v>7.9195959492893236E-2</c:v>
                  </c:pt>
                  <c:pt idx="1">
                    <c:v>9.8994949366116736E-3</c:v>
                  </c:pt>
                  <c:pt idx="2">
                    <c:v>2.8284271247461927E-3</c:v>
                  </c:pt>
                  <c:pt idx="3">
                    <c:v>7.0710678118654814E-3</c:v>
                  </c:pt>
                  <c:pt idx="4">
                    <c:v>1.4142135623730963E-2</c:v>
                  </c:pt>
                  <c:pt idx="5">
                    <c:v>1.4142135623730925E-2</c:v>
                  </c:pt>
                  <c:pt idx="6">
                    <c:v>7.0710678118654814E-3</c:v>
                  </c:pt>
                  <c:pt idx="7">
                    <c:v>4.2426406871192892E-3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Sheet3!$D$37:$D$44</c:f>
              <c:numCache>
                <c:formatCode>General</c:formatCode>
                <c:ptCount val="8"/>
                <c:pt idx="0">
                  <c:v>1.2389999999999999</c:v>
                </c:pt>
                <c:pt idx="1">
                  <c:v>1.1800000000000002</c:v>
                </c:pt>
                <c:pt idx="2">
                  <c:v>0.91800000000000004</c:v>
                </c:pt>
                <c:pt idx="3">
                  <c:v>0.65400000000000003</c:v>
                </c:pt>
                <c:pt idx="4">
                  <c:v>0.42099999999999999</c:v>
                </c:pt>
                <c:pt idx="5">
                  <c:v>0.28700000000000003</c:v>
                </c:pt>
                <c:pt idx="6">
                  <c:v>0.16400000000000001</c:v>
                </c:pt>
                <c:pt idx="7">
                  <c:v>0.13400000000000001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CAB-42E2-B929-AE9D8462641F}"/>
            </c:ext>
          </c:extLst>
        </c:ser>
        <c:ser>
          <c:idx val="4"/>
          <c:order val="2"/>
          <c:tx>
            <c:strRef>
              <c:f>Sheet3!$G$36</c:f>
              <c:strCache>
                <c:ptCount val="1"/>
                <c:pt idx="0">
                  <c:v>Herceptin-EDHS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Sheet3!$N$37:$N$44</c:f>
                <c:numCache>
                  <c:formatCode>General</c:formatCode>
                  <c:ptCount val="8"/>
                  <c:pt idx="0">
                    <c:v>4.2426406871192892E-3</c:v>
                  </c:pt>
                  <c:pt idx="1">
                    <c:v>3.5355339059327407E-3</c:v>
                  </c:pt>
                  <c:pt idx="2">
                    <c:v>4.9497474683058273E-3</c:v>
                  </c:pt>
                  <c:pt idx="3">
                    <c:v>2.8284271247461927E-3</c:v>
                  </c:pt>
                  <c:pt idx="4">
                    <c:v>0</c:v>
                  </c:pt>
                  <c:pt idx="5">
                    <c:v>3.5355339059327407E-3</c:v>
                  </c:pt>
                  <c:pt idx="6">
                    <c:v>9.8994949366117083E-3</c:v>
                  </c:pt>
                  <c:pt idx="7">
                    <c:v>4.242640687119284E-3</c:v>
                  </c:pt>
                </c:numCache>
              </c:numRef>
            </c:plus>
            <c:minus>
              <c:numRef>
                <c:f>Sheet3!$N$37:$N$44</c:f>
                <c:numCache>
                  <c:formatCode>General</c:formatCode>
                  <c:ptCount val="8"/>
                  <c:pt idx="0">
                    <c:v>4.2426406871192892E-3</c:v>
                  </c:pt>
                  <c:pt idx="1">
                    <c:v>3.5355339059327407E-3</c:v>
                  </c:pt>
                  <c:pt idx="2">
                    <c:v>4.9497474683058273E-3</c:v>
                  </c:pt>
                  <c:pt idx="3">
                    <c:v>2.8284271247461927E-3</c:v>
                  </c:pt>
                  <c:pt idx="4">
                    <c:v>0</c:v>
                  </c:pt>
                  <c:pt idx="5">
                    <c:v>3.5355339059327407E-3</c:v>
                  </c:pt>
                  <c:pt idx="6">
                    <c:v>9.8994949366117083E-3</c:v>
                  </c:pt>
                  <c:pt idx="7">
                    <c:v>4.242640687119284E-3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Sheet3!$B$37:$B$44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12.5</c:v>
                </c:pt>
                <c:pt idx="4">
                  <c:v>6.25</c:v>
                </c:pt>
                <c:pt idx="5">
                  <c:v>3.125</c:v>
                </c:pt>
                <c:pt idx="6">
                  <c:v>1.5625</c:v>
                </c:pt>
                <c:pt idx="7">
                  <c:v>0.78125</c:v>
                </c:pt>
              </c:numCache>
            </c:numRef>
          </c:xVal>
          <c:yVal>
            <c:numRef>
              <c:f>Sheet3!$G$37:$G$44</c:f>
              <c:numCache>
                <c:formatCode>General</c:formatCode>
                <c:ptCount val="8"/>
                <c:pt idx="0">
                  <c:v>0.105</c:v>
                </c:pt>
                <c:pt idx="1">
                  <c:v>8.9499999999999996E-2</c:v>
                </c:pt>
                <c:pt idx="2">
                  <c:v>7.2500000000000009E-2</c:v>
                </c:pt>
                <c:pt idx="3">
                  <c:v>6.4000000000000001E-2</c:v>
                </c:pt>
                <c:pt idx="4">
                  <c:v>5.6000000000000001E-2</c:v>
                </c:pt>
                <c:pt idx="5">
                  <c:v>5.5500000000000001E-2</c:v>
                </c:pt>
                <c:pt idx="6">
                  <c:v>6.3E-2</c:v>
                </c:pt>
                <c:pt idx="7">
                  <c:v>5.3000000000000005E-2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CAB-42E2-B929-AE9D84626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725416"/>
        <c:axId val="521722792"/>
      </c:scatterChart>
      <c:valAx>
        <c:axId val="521725416"/>
        <c:scaling>
          <c:logBase val="10"/>
          <c:orientation val="minMax"/>
          <c:min val="0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1722792"/>
        <c:crosses val="autoZero"/>
        <c:crossBetween val="midCat"/>
      </c:valAx>
      <c:valAx>
        <c:axId val="521722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1725416"/>
        <c:crossesAt val="0.5"/>
        <c:crossBetween val="midCat"/>
        <c:majorUnit val="0.4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839506172839507"/>
          <c:y val="3.5277777777777776E-2"/>
          <c:w val="0.82160493827160497"/>
          <c:h val="0.2109324074074073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YTE!$B$1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YTE!$B$2:$B$477</c:f>
              <c:numCache>
                <c:formatCode>General</c:formatCode>
                <c:ptCount val="476"/>
                <c:pt idx="0">
                  <c:v>0.16572600000000001</c:v>
                </c:pt>
                <c:pt idx="1">
                  <c:v>0.34638999999999998</c:v>
                </c:pt>
                <c:pt idx="2">
                  <c:v>0.236649</c:v>
                </c:pt>
                <c:pt idx="3">
                  <c:v>4.8355099999999998E-2</c:v>
                </c:pt>
                <c:pt idx="4">
                  <c:v>0.16731299999999999</c:v>
                </c:pt>
                <c:pt idx="5">
                  <c:v>-2.7816799999999999E-2</c:v>
                </c:pt>
                <c:pt idx="6">
                  <c:v>0.18135100000000001</c:v>
                </c:pt>
                <c:pt idx="7">
                  <c:v>7.5515700000000005E-2</c:v>
                </c:pt>
                <c:pt idx="8">
                  <c:v>0.257523</c:v>
                </c:pt>
                <c:pt idx="9">
                  <c:v>0.392899</c:v>
                </c:pt>
                <c:pt idx="10">
                  <c:v>0.607742</c:v>
                </c:pt>
                <c:pt idx="11">
                  <c:v>1.6515</c:v>
                </c:pt>
                <c:pt idx="12">
                  <c:v>0.38410899999999998</c:v>
                </c:pt>
                <c:pt idx="13">
                  <c:v>-0.82841500000000001</c:v>
                </c:pt>
                <c:pt idx="14">
                  <c:v>-1.0065200000000001</c:v>
                </c:pt>
                <c:pt idx="15">
                  <c:v>-1.17137</c:v>
                </c:pt>
                <c:pt idx="16">
                  <c:v>-1.0242800000000001</c:v>
                </c:pt>
                <c:pt idx="17">
                  <c:v>-2.4366300000000001</c:v>
                </c:pt>
                <c:pt idx="18">
                  <c:v>1.5805800000000001</c:v>
                </c:pt>
                <c:pt idx="19">
                  <c:v>0.81922899999999998</c:v>
                </c:pt>
                <c:pt idx="20">
                  <c:v>0.33076499999999998</c:v>
                </c:pt>
                <c:pt idx="21">
                  <c:v>0.109268</c:v>
                </c:pt>
                <c:pt idx="22">
                  <c:v>0.218277</c:v>
                </c:pt>
                <c:pt idx="23">
                  <c:v>0.37708999999999998</c:v>
                </c:pt>
                <c:pt idx="24">
                  <c:v>0.29817199999999999</c:v>
                </c:pt>
                <c:pt idx="25">
                  <c:v>0.20399500000000001</c:v>
                </c:pt>
                <c:pt idx="26">
                  <c:v>0.23310900000000001</c:v>
                </c:pt>
                <c:pt idx="27">
                  <c:v>0.26649499999999998</c:v>
                </c:pt>
                <c:pt idx="28">
                  <c:v>7.1975700000000004E-2</c:v>
                </c:pt>
                <c:pt idx="29">
                  <c:v>5.1284799999999998E-2</c:v>
                </c:pt>
                <c:pt idx="30">
                  <c:v>0.166153</c:v>
                </c:pt>
                <c:pt idx="31">
                  <c:v>0.265762</c:v>
                </c:pt>
                <c:pt idx="32">
                  <c:v>0.13978599999999999</c:v>
                </c:pt>
                <c:pt idx="33" formatCode="0.00E+00">
                  <c:v>5.56946E-3</c:v>
                </c:pt>
                <c:pt idx="34">
                  <c:v>-8.28705E-2</c:v>
                </c:pt>
                <c:pt idx="35">
                  <c:v>0.343277</c:v>
                </c:pt>
                <c:pt idx="36">
                  <c:v>0.30696099999999998</c:v>
                </c:pt>
                <c:pt idx="37">
                  <c:v>0.16713</c:v>
                </c:pt>
                <c:pt idx="38">
                  <c:v>5.5190999999999997E-2</c:v>
                </c:pt>
                <c:pt idx="39">
                  <c:v>-0.228378</c:v>
                </c:pt>
                <c:pt idx="40">
                  <c:v>-0.29911799999999999</c:v>
                </c:pt>
                <c:pt idx="41">
                  <c:v>-0.26219199999999998</c:v>
                </c:pt>
                <c:pt idx="42">
                  <c:v>-0.133469</c:v>
                </c:pt>
                <c:pt idx="43">
                  <c:v>-0.205734</c:v>
                </c:pt>
                <c:pt idx="44">
                  <c:v>-0.32664500000000002</c:v>
                </c:pt>
                <c:pt idx="45">
                  <c:v>-0.28270000000000001</c:v>
                </c:pt>
                <c:pt idx="46">
                  <c:v>-0.38505600000000001</c:v>
                </c:pt>
                <c:pt idx="47">
                  <c:v>-0.26298500000000002</c:v>
                </c:pt>
                <c:pt idx="48">
                  <c:v>0.15168799999999999</c:v>
                </c:pt>
                <c:pt idx="49">
                  <c:v>-0.28526299999999999</c:v>
                </c:pt>
                <c:pt idx="50">
                  <c:v>-0.37956200000000001</c:v>
                </c:pt>
                <c:pt idx="51">
                  <c:v>-1.6252899999999999</c:v>
                </c:pt>
                <c:pt idx="52">
                  <c:v>-1.24089</c:v>
                </c:pt>
                <c:pt idx="53">
                  <c:v>-4.4601399999999999E-2</c:v>
                </c:pt>
                <c:pt idx="54">
                  <c:v>-0.50144999999999995</c:v>
                </c:pt>
                <c:pt idx="55">
                  <c:v>-0.96513400000000005</c:v>
                </c:pt>
                <c:pt idx="56">
                  <c:v>-1.0557700000000001</c:v>
                </c:pt>
                <c:pt idx="57">
                  <c:v>-1.0065200000000001</c:v>
                </c:pt>
                <c:pt idx="58">
                  <c:v>-1.2274</c:v>
                </c:pt>
                <c:pt idx="59">
                  <c:v>-1.5510699999999999</c:v>
                </c:pt>
                <c:pt idx="60">
                  <c:v>-1.6102099999999999</c:v>
                </c:pt>
                <c:pt idx="61">
                  <c:v>-2.15184</c:v>
                </c:pt>
                <c:pt idx="62">
                  <c:v>-2.0750600000000001</c:v>
                </c:pt>
                <c:pt idx="63">
                  <c:v>-2.2385700000000002</c:v>
                </c:pt>
                <c:pt idx="64">
                  <c:v>-2.53722</c:v>
                </c:pt>
                <c:pt idx="65">
                  <c:v>-2.5955699999999999</c:v>
                </c:pt>
                <c:pt idx="66">
                  <c:v>-2.6170499999999999</c:v>
                </c:pt>
                <c:pt idx="67">
                  <c:v>-2.9490799999999999</c:v>
                </c:pt>
                <c:pt idx="68">
                  <c:v>-3.05382</c:v>
                </c:pt>
                <c:pt idx="69">
                  <c:v>-3.2350300000000001</c:v>
                </c:pt>
                <c:pt idx="70">
                  <c:v>-3.6531799999999999</c:v>
                </c:pt>
                <c:pt idx="71">
                  <c:v>-3.63835</c:v>
                </c:pt>
                <c:pt idx="72">
                  <c:v>-3.82213</c:v>
                </c:pt>
                <c:pt idx="73">
                  <c:v>-4.0303800000000001</c:v>
                </c:pt>
                <c:pt idx="74">
                  <c:v>-4.1516599999999997</c:v>
                </c:pt>
                <c:pt idx="75">
                  <c:v>-4.4664799999999998</c:v>
                </c:pt>
                <c:pt idx="76">
                  <c:v>-4.7366200000000003</c:v>
                </c:pt>
                <c:pt idx="77">
                  <c:v>-4.4864300000000004</c:v>
                </c:pt>
                <c:pt idx="78">
                  <c:v>-4.9838699999999996</c:v>
                </c:pt>
                <c:pt idx="79">
                  <c:v>-4.7911200000000003</c:v>
                </c:pt>
                <c:pt idx="80">
                  <c:v>-4.9674500000000004</c:v>
                </c:pt>
                <c:pt idx="81">
                  <c:v>-5.1532099999999996</c:v>
                </c:pt>
                <c:pt idx="82">
                  <c:v>-5.66533</c:v>
                </c:pt>
                <c:pt idx="83">
                  <c:v>-5.7295699999999998</c:v>
                </c:pt>
                <c:pt idx="84">
                  <c:v>-5.93269</c:v>
                </c:pt>
                <c:pt idx="85">
                  <c:v>-5.9053500000000003</c:v>
                </c:pt>
                <c:pt idx="86">
                  <c:v>-5.9354399999999998</c:v>
                </c:pt>
                <c:pt idx="87">
                  <c:v>-6.0692300000000001</c:v>
                </c:pt>
                <c:pt idx="88">
                  <c:v>-6.2659099999999999</c:v>
                </c:pt>
                <c:pt idx="89">
                  <c:v>-6.0436199999999998</c:v>
                </c:pt>
                <c:pt idx="90">
                  <c:v>-6.3977500000000003</c:v>
                </c:pt>
                <c:pt idx="91">
                  <c:v>-6.3004899999999999</c:v>
                </c:pt>
                <c:pt idx="92">
                  <c:v>-6.2639300000000002</c:v>
                </c:pt>
                <c:pt idx="93">
                  <c:v>-6.3719599999999996</c:v>
                </c:pt>
                <c:pt idx="94">
                  <c:v>-6.4272299999999998</c:v>
                </c:pt>
                <c:pt idx="95">
                  <c:v>-6.5684399999999998</c:v>
                </c:pt>
                <c:pt idx="96">
                  <c:v>-6.5909000000000004</c:v>
                </c:pt>
                <c:pt idx="97">
                  <c:v>-6.8868</c:v>
                </c:pt>
                <c:pt idx="98">
                  <c:v>-7.1006600000000004</c:v>
                </c:pt>
                <c:pt idx="99">
                  <c:v>-7.1553500000000003</c:v>
                </c:pt>
                <c:pt idx="100">
                  <c:v>-6.9413</c:v>
                </c:pt>
                <c:pt idx="101">
                  <c:v>-7.0719500000000002</c:v>
                </c:pt>
                <c:pt idx="102">
                  <c:v>-7.3975400000000002</c:v>
                </c:pt>
                <c:pt idx="103">
                  <c:v>-7.4413</c:v>
                </c:pt>
                <c:pt idx="104">
                  <c:v>-7.5198200000000002</c:v>
                </c:pt>
                <c:pt idx="105">
                  <c:v>-7.7010699999999996</c:v>
                </c:pt>
                <c:pt idx="106">
                  <c:v>-7.7393299999999998</c:v>
                </c:pt>
                <c:pt idx="107">
                  <c:v>-7.6121999999999996</c:v>
                </c:pt>
                <c:pt idx="108">
                  <c:v>-7.75807</c:v>
                </c:pt>
                <c:pt idx="109">
                  <c:v>-8.1813500000000001</c:v>
                </c:pt>
                <c:pt idx="110">
                  <c:v>-8.0410900000000005</c:v>
                </c:pt>
                <c:pt idx="111">
                  <c:v>-8.0074900000000007</c:v>
                </c:pt>
                <c:pt idx="112">
                  <c:v>-8.2438500000000001</c:v>
                </c:pt>
                <c:pt idx="113">
                  <c:v>-8.1780200000000001</c:v>
                </c:pt>
                <c:pt idx="114">
                  <c:v>-8.6572999999999993</c:v>
                </c:pt>
                <c:pt idx="115">
                  <c:v>-8.6504700000000003</c:v>
                </c:pt>
                <c:pt idx="116">
                  <c:v>-8.5225399999999993</c:v>
                </c:pt>
                <c:pt idx="117">
                  <c:v>-8.5807300000000009</c:v>
                </c:pt>
                <c:pt idx="118">
                  <c:v>-8.4274100000000001</c:v>
                </c:pt>
                <c:pt idx="119">
                  <c:v>-8.4729500000000009</c:v>
                </c:pt>
                <c:pt idx="120">
                  <c:v>-8.5328800000000005</c:v>
                </c:pt>
                <c:pt idx="121">
                  <c:v>-8.6063399999999994</c:v>
                </c:pt>
                <c:pt idx="122">
                  <c:v>-8.6778099999999991</c:v>
                </c:pt>
                <c:pt idx="123">
                  <c:v>-8.9885699999999993</c:v>
                </c:pt>
                <c:pt idx="124">
                  <c:v>-8.9608299999999996</c:v>
                </c:pt>
                <c:pt idx="125">
                  <c:v>-9.3438300000000005</c:v>
                </c:pt>
                <c:pt idx="126">
                  <c:v>-8.8764500000000002</c:v>
                </c:pt>
                <c:pt idx="127">
                  <c:v>-9.0383800000000001</c:v>
                </c:pt>
                <c:pt idx="128">
                  <c:v>-9.0278200000000002</c:v>
                </c:pt>
                <c:pt idx="129">
                  <c:v>-9.3055599999999998</c:v>
                </c:pt>
                <c:pt idx="130">
                  <c:v>-9.3167000000000009</c:v>
                </c:pt>
                <c:pt idx="131">
                  <c:v>-9.3990899999999993</c:v>
                </c:pt>
                <c:pt idx="132">
                  <c:v>-9.7389399999999995</c:v>
                </c:pt>
                <c:pt idx="133">
                  <c:v>-9.5325199999999999</c:v>
                </c:pt>
                <c:pt idx="134">
                  <c:v>-9.5959599999999998</c:v>
                </c:pt>
                <c:pt idx="135">
                  <c:v>-9.4459700000000009</c:v>
                </c:pt>
                <c:pt idx="136">
                  <c:v>-9.6282200000000007</c:v>
                </c:pt>
                <c:pt idx="137">
                  <c:v>-10.0878</c:v>
                </c:pt>
                <c:pt idx="138">
                  <c:v>-10.091900000000001</c:v>
                </c:pt>
                <c:pt idx="139">
                  <c:v>-10.11</c:v>
                </c:pt>
                <c:pt idx="140">
                  <c:v>-9.9633599999999998</c:v>
                </c:pt>
                <c:pt idx="141">
                  <c:v>-10.2056</c:v>
                </c:pt>
                <c:pt idx="142">
                  <c:v>-10.458500000000001</c:v>
                </c:pt>
                <c:pt idx="143">
                  <c:v>-10.150700000000001</c:v>
                </c:pt>
                <c:pt idx="144">
                  <c:v>-10.5038</c:v>
                </c:pt>
                <c:pt idx="145">
                  <c:v>-10.4505</c:v>
                </c:pt>
                <c:pt idx="146">
                  <c:v>-10.193300000000001</c:v>
                </c:pt>
                <c:pt idx="147">
                  <c:v>-10.416499999999999</c:v>
                </c:pt>
                <c:pt idx="148">
                  <c:v>-10.3551</c:v>
                </c:pt>
                <c:pt idx="149">
                  <c:v>-10.3401</c:v>
                </c:pt>
                <c:pt idx="150">
                  <c:v>-10.9145</c:v>
                </c:pt>
                <c:pt idx="151">
                  <c:v>-10.687200000000001</c:v>
                </c:pt>
                <c:pt idx="152">
                  <c:v>-10.726800000000001</c:v>
                </c:pt>
                <c:pt idx="153">
                  <c:v>-10.7722</c:v>
                </c:pt>
                <c:pt idx="154">
                  <c:v>-10.839499999999999</c:v>
                </c:pt>
                <c:pt idx="155">
                  <c:v>-11.209300000000001</c:v>
                </c:pt>
                <c:pt idx="156">
                  <c:v>-10.9298</c:v>
                </c:pt>
                <c:pt idx="157">
                  <c:v>-11.156499999999999</c:v>
                </c:pt>
                <c:pt idx="158">
                  <c:v>-11.3087</c:v>
                </c:pt>
                <c:pt idx="159">
                  <c:v>-11.1454</c:v>
                </c:pt>
                <c:pt idx="160">
                  <c:v>-11.252800000000001</c:v>
                </c:pt>
                <c:pt idx="161">
                  <c:v>-11.139099999999999</c:v>
                </c:pt>
                <c:pt idx="162">
                  <c:v>-11.1839</c:v>
                </c:pt>
                <c:pt idx="163">
                  <c:v>-11.217700000000001</c:v>
                </c:pt>
                <c:pt idx="164">
                  <c:v>-11.137600000000001</c:v>
                </c:pt>
                <c:pt idx="165">
                  <c:v>-11.420400000000001</c:v>
                </c:pt>
                <c:pt idx="166">
                  <c:v>-11.2446</c:v>
                </c:pt>
                <c:pt idx="167">
                  <c:v>-11.21</c:v>
                </c:pt>
                <c:pt idx="168">
                  <c:v>-11.775700000000001</c:v>
                </c:pt>
                <c:pt idx="169">
                  <c:v>-12.751300000000001</c:v>
                </c:pt>
                <c:pt idx="170">
                  <c:v>-12.2776</c:v>
                </c:pt>
                <c:pt idx="171">
                  <c:v>-11.243499999999999</c:v>
                </c:pt>
                <c:pt idx="172">
                  <c:v>-11.067299999999999</c:v>
                </c:pt>
                <c:pt idx="173">
                  <c:v>-10.946199999999999</c:v>
                </c:pt>
                <c:pt idx="174">
                  <c:v>-10.772</c:v>
                </c:pt>
                <c:pt idx="175">
                  <c:v>-10.8104</c:v>
                </c:pt>
                <c:pt idx="176">
                  <c:v>-10.494199999999999</c:v>
                </c:pt>
                <c:pt idx="177">
                  <c:v>-10.6942</c:v>
                </c:pt>
                <c:pt idx="178">
                  <c:v>-10.330399999999999</c:v>
                </c:pt>
                <c:pt idx="179">
                  <c:v>-10.301299999999999</c:v>
                </c:pt>
                <c:pt idx="180">
                  <c:v>-10.1069</c:v>
                </c:pt>
                <c:pt idx="181">
                  <c:v>-9.9170700000000007</c:v>
                </c:pt>
                <c:pt idx="182">
                  <c:v>-9.9248799999999999</c:v>
                </c:pt>
                <c:pt idx="183">
                  <c:v>-10.1348</c:v>
                </c:pt>
                <c:pt idx="184">
                  <c:v>-9.7272200000000009</c:v>
                </c:pt>
                <c:pt idx="185">
                  <c:v>-9.5899199999999993</c:v>
                </c:pt>
                <c:pt idx="186">
                  <c:v>-9.6502800000000004</c:v>
                </c:pt>
                <c:pt idx="187">
                  <c:v>-9.6604500000000009</c:v>
                </c:pt>
                <c:pt idx="188">
                  <c:v>-9.4799699999999998</c:v>
                </c:pt>
                <c:pt idx="189">
                  <c:v>-10.176399999999999</c:v>
                </c:pt>
                <c:pt idx="190">
                  <c:v>-9.6217799999999993</c:v>
                </c:pt>
                <c:pt idx="191">
                  <c:v>-9.8348499999999994</c:v>
                </c:pt>
                <c:pt idx="192">
                  <c:v>-9.7883800000000001</c:v>
                </c:pt>
                <c:pt idx="193">
                  <c:v>-9.7842599999999997</c:v>
                </c:pt>
                <c:pt idx="194">
                  <c:v>-9.6283999999999992</c:v>
                </c:pt>
                <c:pt idx="195">
                  <c:v>-9.5785999999999998</c:v>
                </c:pt>
                <c:pt idx="196">
                  <c:v>-9.7416800000000006</c:v>
                </c:pt>
                <c:pt idx="197">
                  <c:v>-9.9360199999999992</c:v>
                </c:pt>
                <c:pt idx="198">
                  <c:v>-9.7825199999999999</c:v>
                </c:pt>
                <c:pt idx="199">
                  <c:v>-9.7756799999999995</c:v>
                </c:pt>
                <c:pt idx="200">
                  <c:v>-9.5774399999999993</c:v>
                </c:pt>
                <c:pt idx="201">
                  <c:v>-9.6817200000000003</c:v>
                </c:pt>
                <c:pt idx="202">
                  <c:v>-10.211600000000001</c:v>
                </c:pt>
                <c:pt idx="203">
                  <c:v>-10.2308</c:v>
                </c:pt>
                <c:pt idx="204">
                  <c:v>-9.4977300000000007</c:v>
                </c:pt>
                <c:pt idx="205">
                  <c:v>-9.4887499999999996</c:v>
                </c:pt>
                <c:pt idx="206">
                  <c:v>-9.4506700000000006</c:v>
                </c:pt>
                <c:pt idx="207">
                  <c:v>-9.6635600000000004</c:v>
                </c:pt>
                <c:pt idx="208">
                  <c:v>-9.3334799999999998</c:v>
                </c:pt>
                <c:pt idx="209">
                  <c:v>-9.5995000000000008</c:v>
                </c:pt>
                <c:pt idx="210">
                  <c:v>-9.6901399999999995</c:v>
                </c:pt>
                <c:pt idx="211">
                  <c:v>-9.3467599999999997</c:v>
                </c:pt>
                <c:pt idx="212">
                  <c:v>-9.5667000000000009</c:v>
                </c:pt>
                <c:pt idx="213">
                  <c:v>-9.6002700000000001</c:v>
                </c:pt>
                <c:pt idx="214">
                  <c:v>-9.4069099999999999</c:v>
                </c:pt>
                <c:pt idx="215">
                  <c:v>-9.2877700000000001</c:v>
                </c:pt>
                <c:pt idx="216">
                  <c:v>-9.3965599999999991</c:v>
                </c:pt>
                <c:pt idx="217">
                  <c:v>-9.6848600000000005</c:v>
                </c:pt>
                <c:pt idx="218">
                  <c:v>-9.4619900000000001</c:v>
                </c:pt>
                <c:pt idx="219">
                  <c:v>-9.5305599999999995</c:v>
                </c:pt>
                <c:pt idx="220">
                  <c:v>-9.3561200000000007</c:v>
                </c:pt>
                <c:pt idx="221">
                  <c:v>-9.3459599999999998</c:v>
                </c:pt>
                <c:pt idx="222">
                  <c:v>-9.4586600000000001</c:v>
                </c:pt>
                <c:pt idx="223">
                  <c:v>-9.3721499999999995</c:v>
                </c:pt>
                <c:pt idx="224">
                  <c:v>-9.4745000000000008</c:v>
                </c:pt>
                <c:pt idx="225">
                  <c:v>-9.3735199999999992</c:v>
                </c:pt>
                <c:pt idx="226">
                  <c:v>-9.3315300000000008</c:v>
                </c:pt>
                <c:pt idx="227">
                  <c:v>-9.2213899999999995</c:v>
                </c:pt>
                <c:pt idx="228">
                  <c:v>-9.0149399999999993</c:v>
                </c:pt>
                <c:pt idx="229">
                  <c:v>-9.4473400000000005</c:v>
                </c:pt>
                <c:pt idx="230">
                  <c:v>-9.1313300000000002</c:v>
                </c:pt>
                <c:pt idx="231">
                  <c:v>-8.9123999999999999</c:v>
                </c:pt>
                <c:pt idx="232">
                  <c:v>-9.0494800000000009</c:v>
                </c:pt>
                <c:pt idx="233">
                  <c:v>-8.9446300000000001</c:v>
                </c:pt>
                <c:pt idx="234">
                  <c:v>-8.6565399999999997</c:v>
                </c:pt>
                <c:pt idx="235">
                  <c:v>-9.03017</c:v>
                </c:pt>
                <c:pt idx="236">
                  <c:v>-9.0506700000000002</c:v>
                </c:pt>
                <c:pt idx="237">
                  <c:v>-8.8907000000000007</c:v>
                </c:pt>
                <c:pt idx="238">
                  <c:v>-8.9057499999999994</c:v>
                </c:pt>
                <c:pt idx="239">
                  <c:v>-9.0473499999999998</c:v>
                </c:pt>
                <c:pt idx="240">
                  <c:v>-9.12059</c:v>
                </c:pt>
                <c:pt idx="241">
                  <c:v>-8.9770400000000006</c:v>
                </c:pt>
                <c:pt idx="242">
                  <c:v>-8.7542000000000009</c:v>
                </c:pt>
                <c:pt idx="243">
                  <c:v>-9.1102399999999992</c:v>
                </c:pt>
                <c:pt idx="244">
                  <c:v>-8.7827000000000002</c:v>
                </c:pt>
                <c:pt idx="245">
                  <c:v>-8.6629799999999992</c:v>
                </c:pt>
                <c:pt idx="246">
                  <c:v>-8.8399199999999993</c:v>
                </c:pt>
                <c:pt idx="247">
                  <c:v>-8.5692299999999992</c:v>
                </c:pt>
                <c:pt idx="248">
                  <c:v>-8.7827000000000002</c:v>
                </c:pt>
                <c:pt idx="249">
                  <c:v>-8.5702099999999994</c:v>
                </c:pt>
                <c:pt idx="250">
                  <c:v>-8.8844499999999993</c:v>
                </c:pt>
                <c:pt idx="251">
                  <c:v>-8.7563300000000002</c:v>
                </c:pt>
                <c:pt idx="252">
                  <c:v>-8.6493099999999998</c:v>
                </c:pt>
                <c:pt idx="253">
                  <c:v>-8.7213899999999995</c:v>
                </c:pt>
                <c:pt idx="254">
                  <c:v>-8.7256599999999995</c:v>
                </c:pt>
                <c:pt idx="255">
                  <c:v>-8.8627800000000008</c:v>
                </c:pt>
                <c:pt idx="256">
                  <c:v>-8.8549699999999998</c:v>
                </c:pt>
                <c:pt idx="257">
                  <c:v>-8.9254899999999999</c:v>
                </c:pt>
                <c:pt idx="258">
                  <c:v>-8.7491000000000003</c:v>
                </c:pt>
                <c:pt idx="259">
                  <c:v>-8.6949900000000007</c:v>
                </c:pt>
                <c:pt idx="260">
                  <c:v>-8.9576899999999995</c:v>
                </c:pt>
                <c:pt idx="261">
                  <c:v>-8.9369999999999994</c:v>
                </c:pt>
                <c:pt idx="262">
                  <c:v>-8.7485199999999992</c:v>
                </c:pt>
                <c:pt idx="263">
                  <c:v>-8.7684499999999996</c:v>
                </c:pt>
                <c:pt idx="264">
                  <c:v>-8.7905099999999994</c:v>
                </c:pt>
                <c:pt idx="265">
                  <c:v>-8.7987199999999994</c:v>
                </c:pt>
                <c:pt idx="266">
                  <c:v>-8.6217799999999993</c:v>
                </c:pt>
                <c:pt idx="267">
                  <c:v>-8.6465599999999991</c:v>
                </c:pt>
                <c:pt idx="268">
                  <c:v>-8.80321</c:v>
                </c:pt>
                <c:pt idx="269">
                  <c:v>-8.6766500000000004</c:v>
                </c:pt>
                <c:pt idx="270">
                  <c:v>-8.6952099999999994</c:v>
                </c:pt>
                <c:pt idx="271">
                  <c:v>-8.7582900000000006</c:v>
                </c:pt>
                <c:pt idx="272">
                  <c:v>-8.5373999999999999</c:v>
                </c:pt>
                <c:pt idx="273">
                  <c:v>-8.5758500000000009</c:v>
                </c:pt>
                <c:pt idx="274">
                  <c:v>-8.8985099999999999</c:v>
                </c:pt>
                <c:pt idx="275">
                  <c:v>-8.6875800000000005</c:v>
                </c:pt>
                <c:pt idx="276">
                  <c:v>-8.6756700000000002</c:v>
                </c:pt>
                <c:pt idx="277">
                  <c:v>-8.7863900000000008</c:v>
                </c:pt>
                <c:pt idx="278">
                  <c:v>-8.3859999999999992</c:v>
                </c:pt>
                <c:pt idx="279">
                  <c:v>-8.4077000000000002</c:v>
                </c:pt>
                <c:pt idx="280">
                  <c:v>-8.3153199999999998</c:v>
                </c:pt>
                <c:pt idx="281">
                  <c:v>-8.2418700000000005</c:v>
                </c:pt>
                <c:pt idx="282">
                  <c:v>-8.6725300000000001</c:v>
                </c:pt>
                <c:pt idx="283">
                  <c:v>-8.6383500000000009</c:v>
                </c:pt>
                <c:pt idx="284">
                  <c:v>-8.7084799999999998</c:v>
                </c:pt>
                <c:pt idx="285">
                  <c:v>-8.7680500000000006</c:v>
                </c:pt>
                <c:pt idx="286">
                  <c:v>-8.6584599999999998</c:v>
                </c:pt>
                <c:pt idx="287">
                  <c:v>-8.5336800000000004</c:v>
                </c:pt>
                <c:pt idx="288">
                  <c:v>-8.4057499999999994</c:v>
                </c:pt>
                <c:pt idx="289">
                  <c:v>-8.5043799999999994</c:v>
                </c:pt>
                <c:pt idx="290">
                  <c:v>-8.5545799999999996</c:v>
                </c:pt>
                <c:pt idx="291">
                  <c:v>-8.5373999999999999</c:v>
                </c:pt>
                <c:pt idx="292">
                  <c:v>-8.7522099999999998</c:v>
                </c:pt>
                <c:pt idx="293">
                  <c:v>-8.8725400000000008</c:v>
                </c:pt>
                <c:pt idx="294">
                  <c:v>-8.7539800000000003</c:v>
                </c:pt>
                <c:pt idx="295">
                  <c:v>-8.9290000000000003</c:v>
                </c:pt>
                <c:pt idx="296">
                  <c:v>-8.5856200000000005</c:v>
                </c:pt>
                <c:pt idx="297">
                  <c:v>-8.78505</c:v>
                </c:pt>
                <c:pt idx="298">
                  <c:v>-8.8665000000000003</c:v>
                </c:pt>
                <c:pt idx="299">
                  <c:v>-8.9477399999999996</c:v>
                </c:pt>
                <c:pt idx="300">
                  <c:v>-8.6204099999999997</c:v>
                </c:pt>
                <c:pt idx="301">
                  <c:v>-8.7084799999999998</c:v>
                </c:pt>
                <c:pt idx="302">
                  <c:v>-8.7590800000000009</c:v>
                </c:pt>
                <c:pt idx="303">
                  <c:v>-8.2461699999999993</c:v>
                </c:pt>
                <c:pt idx="304">
                  <c:v>-8.3713800000000003</c:v>
                </c:pt>
                <c:pt idx="305">
                  <c:v>-8.5823199999999993</c:v>
                </c:pt>
                <c:pt idx="306">
                  <c:v>-8.6487300000000005</c:v>
                </c:pt>
                <c:pt idx="307">
                  <c:v>-8.7110099999999999</c:v>
                </c:pt>
                <c:pt idx="308">
                  <c:v>-8.8899399999999993</c:v>
                </c:pt>
                <c:pt idx="309">
                  <c:v>-8.6701800000000002</c:v>
                </c:pt>
                <c:pt idx="310">
                  <c:v>-8.67821</c:v>
                </c:pt>
                <c:pt idx="311">
                  <c:v>-8.6055499999999991</c:v>
                </c:pt>
                <c:pt idx="312">
                  <c:v>-8.5789899999999992</c:v>
                </c:pt>
                <c:pt idx="313">
                  <c:v>-8.5809499999999996</c:v>
                </c:pt>
                <c:pt idx="314">
                  <c:v>-8.5987100000000005</c:v>
                </c:pt>
                <c:pt idx="315">
                  <c:v>-8.6768300000000007</c:v>
                </c:pt>
                <c:pt idx="316">
                  <c:v>-8.4002800000000004</c:v>
                </c:pt>
                <c:pt idx="317">
                  <c:v>-8.6266300000000005</c:v>
                </c:pt>
                <c:pt idx="318">
                  <c:v>-8.7971599999999999</c:v>
                </c:pt>
                <c:pt idx="319">
                  <c:v>-8.5797600000000003</c:v>
                </c:pt>
                <c:pt idx="320">
                  <c:v>-8.6850400000000008</c:v>
                </c:pt>
                <c:pt idx="321">
                  <c:v>-8.6948100000000004</c:v>
                </c:pt>
                <c:pt idx="322">
                  <c:v>-8.5223499999999994</c:v>
                </c:pt>
                <c:pt idx="323">
                  <c:v>-8.4541799999999991</c:v>
                </c:pt>
                <c:pt idx="324">
                  <c:v>-8.4772200000000009</c:v>
                </c:pt>
                <c:pt idx="325">
                  <c:v>-8.6405200000000004</c:v>
                </c:pt>
                <c:pt idx="326">
                  <c:v>-8.9225300000000001</c:v>
                </c:pt>
                <c:pt idx="327">
                  <c:v>-8.5756700000000006</c:v>
                </c:pt>
                <c:pt idx="328">
                  <c:v>-8.7289899999999996</c:v>
                </c:pt>
                <c:pt idx="329">
                  <c:v>-8.4684600000000003</c:v>
                </c:pt>
                <c:pt idx="330">
                  <c:v>-8.4879899999999999</c:v>
                </c:pt>
                <c:pt idx="331">
                  <c:v>-8.6096599999999999</c:v>
                </c:pt>
                <c:pt idx="332">
                  <c:v>-8.8576800000000002</c:v>
                </c:pt>
                <c:pt idx="333">
                  <c:v>-8.6397200000000005</c:v>
                </c:pt>
                <c:pt idx="334">
                  <c:v>-8.5375800000000002</c:v>
                </c:pt>
                <c:pt idx="335">
                  <c:v>-8.4422800000000002</c:v>
                </c:pt>
                <c:pt idx="336">
                  <c:v>-8.5360300000000002</c:v>
                </c:pt>
                <c:pt idx="337">
                  <c:v>-8.7526399999999995</c:v>
                </c:pt>
                <c:pt idx="338">
                  <c:v>-8.6553500000000003</c:v>
                </c:pt>
                <c:pt idx="339">
                  <c:v>-8.4881700000000002</c:v>
                </c:pt>
                <c:pt idx="340">
                  <c:v>-8.4530200000000004</c:v>
                </c:pt>
                <c:pt idx="341">
                  <c:v>-8.8561200000000007</c:v>
                </c:pt>
                <c:pt idx="342">
                  <c:v>-8.4967799999999993</c:v>
                </c:pt>
                <c:pt idx="343">
                  <c:v>-8.8194099999999995</c:v>
                </c:pt>
                <c:pt idx="344">
                  <c:v>-8.5416699999999999</c:v>
                </c:pt>
                <c:pt idx="345">
                  <c:v>-8.7871900000000007</c:v>
                </c:pt>
                <c:pt idx="346">
                  <c:v>-8.6282200000000007</c:v>
                </c:pt>
                <c:pt idx="347">
                  <c:v>-8.6623999999999999</c:v>
                </c:pt>
                <c:pt idx="348">
                  <c:v>-8.7069200000000002</c:v>
                </c:pt>
                <c:pt idx="349">
                  <c:v>-8.4901300000000006</c:v>
                </c:pt>
                <c:pt idx="350">
                  <c:v>-8.6289800000000003</c:v>
                </c:pt>
                <c:pt idx="351">
                  <c:v>-8.3598499999999998</c:v>
                </c:pt>
                <c:pt idx="352">
                  <c:v>-8.3539899999999996</c:v>
                </c:pt>
                <c:pt idx="353">
                  <c:v>-8.4008599999999998</c:v>
                </c:pt>
                <c:pt idx="354">
                  <c:v>-8.2993000000000006</c:v>
                </c:pt>
                <c:pt idx="355">
                  <c:v>-8.5159099999999999</c:v>
                </c:pt>
                <c:pt idx="356">
                  <c:v>-8.1319099999999995</c:v>
                </c:pt>
                <c:pt idx="357">
                  <c:v>-8.4463699999999999</c:v>
                </c:pt>
                <c:pt idx="358">
                  <c:v>-8.3438300000000005</c:v>
                </c:pt>
                <c:pt idx="359">
                  <c:v>-8.4340700000000002</c:v>
                </c:pt>
                <c:pt idx="360">
                  <c:v>-8.3674800000000005</c:v>
                </c:pt>
                <c:pt idx="361">
                  <c:v>-8.4266500000000004</c:v>
                </c:pt>
                <c:pt idx="362">
                  <c:v>-8.5287900000000008</c:v>
                </c:pt>
                <c:pt idx="363">
                  <c:v>-8.5488999999999997</c:v>
                </c:pt>
                <c:pt idx="364">
                  <c:v>-8.3539899999999996</c:v>
                </c:pt>
                <c:pt idx="365">
                  <c:v>-8.5594599999999996</c:v>
                </c:pt>
                <c:pt idx="366">
                  <c:v>-8.5969700000000007</c:v>
                </c:pt>
                <c:pt idx="367">
                  <c:v>-8.6850400000000008</c:v>
                </c:pt>
                <c:pt idx="368">
                  <c:v>-8.3655200000000001</c:v>
                </c:pt>
                <c:pt idx="369">
                  <c:v>-8.5409100000000002</c:v>
                </c:pt>
                <c:pt idx="370">
                  <c:v>-8.3385499999999997</c:v>
                </c:pt>
                <c:pt idx="371">
                  <c:v>-8.2924699999999998</c:v>
                </c:pt>
                <c:pt idx="372">
                  <c:v>-8.5319099999999999</c:v>
                </c:pt>
                <c:pt idx="373">
                  <c:v>-8.4592700000000001</c:v>
                </c:pt>
                <c:pt idx="374">
                  <c:v>-8.3289899999999992</c:v>
                </c:pt>
                <c:pt idx="375">
                  <c:v>-8.3096499999999995</c:v>
                </c:pt>
                <c:pt idx="376">
                  <c:v>-9.3246900000000004</c:v>
                </c:pt>
                <c:pt idx="377">
                  <c:v>-9.9430399999999999</c:v>
                </c:pt>
                <c:pt idx="378">
                  <c:v>-9.1959700000000009</c:v>
                </c:pt>
                <c:pt idx="379">
                  <c:v>-6.1920599999999997</c:v>
                </c:pt>
                <c:pt idx="380">
                  <c:v>-8.1192200000000003</c:v>
                </c:pt>
                <c:pt idx="381">
                  <c:v>-8.0389599999999994</c:v>
                </c:pt>
                <c:pt idx="382">
                  <c:v>-8.0692299999999992</c:v>
                </c:pt>
                <c:pt idx="383">
                  <c:v>-8.0582700000000003</c:v>
                </c:pt>
                <c:pt idx="384">
                  <c:v>-8.0196100000000001</c:v>
                </c:pt>
                <c:pt idx="385">
                  <c:v>-8.2069200000000002</c:v>
                </c:pt>
                <c:pt idx="386">
                  <c:v>-8.1713699999999996</c:v>
                </c:pt>
                <c:pt idx="387">
                  <c:v>-7.0815299999999999</c:v>
                </c:pt>
                <c:pt idx="388">
                  <c:v>-8.68309</c:v>
                </c:pt>
                <c:pt idx="389">
                  <c:v>-8.8018300000000007</c:v>
                </c:pt>
                <c:pt idx="390">
                  <c:v>-9.1493099999999998</c:v>
                </c:pt>
                <c:pt idx="391">
                  <c:v>-9.8688500000000001</c:v>
                </c:pt>
                <c:pt idx="392">
                  <c:v>-8.4785900000000005</c:v>
                </c:pt>
                <c:pt idx="393">
                  <c:v>-8.6241000000000003</c:v>
                </c:pt>
                <c:pt idx="394">
                  <c:v>-8.5996900000000007</c:v>
                </c:pt>
                <c:pt idx="395">
                  <c:v>-8.4881700000000002</c:v>
                </c:pt>
                <c:pt idx="396">
                  <c:v>-8.1698199999999996</c:v>
                </c:pt>
                <c:pt idx="397">
                  <c:v>-8.0616000000000003</c:v>
                </c:pt>
                <c:pt idx="398">
                  <c:v>-7.9807600000000001</c:v>
                </c:pt>
                <c:pt idx="399">
                  <c:v>-8.1707900000000002</c:v>
                </c:pt>
                <c:pt idx="400">
                  <c:v>-8.3750800000000005</c:v>
                </c:pt>
                <c:pt idx="401">
                  <c:v>-8.6965800000000009</c:v>
                </c:pt>
                <c:pt idx="402">
                  <c:v>-8.4047699999999992</c:v>
                </c:pt>
                <c:pt idx="403">
                  <c:v>-8.5074900000000007</c:v>
                </c:pt>
                <c:pt idx="404">
                  <c:v>-8.4145400000000006</c:v>
                </c:pt>
                <c:pt idx="405">
                  <c:v>-8.3022299999999998</c:v>
                </c:pt>
                <c:pt idx="406">
                  <c:v>-8.3481299999999994</c:v>
                </c:pt>
                <c:pt idx="407">
                  <c:v>-8.1174800000000005</c:v>
                </c:pt>
                <c:pt idx="408">
                  <c:v>-8.1401199999999996</c:v>
                </c:pt>
                <c:pt idx="409">
                  <c:v>-8.1987199999999998</c:v>
                </c:pt>
                <c:pt idx="410">
                  <c:v>-8.3336600000000001</c:v>
                </c:pt>
                <c:pt idx="411">
                  <c:v>-8.3520400000000006</c:v>
                </c:pt>
                <c:pt idx="412">
                  <c:v>-8.4244800000000009</c:v>
                </c:pt>
                <c:pt idx="413">
                  <c:v>-8.2510499999999993</c:v>
                </c:pt>
                <c:pt idx="414">
                  <c:v>-8.2518499999999992</c:v>
                </c:pt>
                <c:pt idx="415">
                  <c:v>-8.2662800000000001</c:v>
                </c:pt>
                <c:pt idx="416">
                  <c:v>-8.2776300000000003</c:v>
                </c:pt>
                <c:pt idx="417">
                  <c:v>-8.2004900000000003</c:v>
                </c:pt>
                <c:pt idx="418">
                  <c:v>-8.1655099999999994</c:v>
                </c:pt>
                <c:pt idx="419">
                  <c:v>-8.0729199999999999</c:v>
                </c:pt>
                <c:pt idx="420">
                  <c:v>-7.97255</c:v>
                </c:pt>
                <c:pt idx="421">
                  <c:v>-8.1610300000000002</c:v>
                </c:pt>
                <c:pt idx="422">
                  <c:v>-8.0824999999999996</c:v>
                </c:pt>
                <c:pt idx="423">
                  <c:v>-8.2363999999999997</c:v>
                </c:pt>
                <c:pt idx="424">
                  <c:v>-8.0971499999999992</c:v>
                </c:pt>
                <c:pt idx="425">
                  <c:v>-7.8959799999999998</c:v>
                </c:pt>
                <c:pt idx="426">
                  <c:v>-8.02</c:v>
                </c:pt>
                <c:pt idx="427">
                  <c:v>-7.6127799999999999</c:v>
                </c:pt>
                <c:pt idx="428">
                  <c:v>-7.9527999999999999</c:v>
                </c:pt>
                <c:pt idx="429">
                  <c:v>-7.9246999999999996</c:v>
                </c:pt>
                <c:pt idx="430">
                  <c:v>-7.9836900000000002</c:v>
                </c:pt>
                <c:pt idx="431">
                  <c:v>-8.1639599999999994</c:v>
                </c:pt>
                <c:pt idx="432">
                  <c:v>-8.4120000000000008</c:v>
                </c:pt>
                <c:pt idx="433">
                  <c:v>-7.9117899999999999</c:v>
                </c:pt>
                <c:pt idx="434">
                  <c:v>-8.0971499999999992</c:v>
                </c:pt>
                <c:pt idx="435">
                  <c:v>-8.0754900000000003</c:v>
                </c:pt>
                <c:pt idx="436">
                  <c:v>-8.2454099999999997</c:v>
                </c:pt>
                <c:pt idx="437">
                  <c:v>-8.2916699999999999</c:v>
                </c:pt>
                <c:pt idx="438">
                  <c:v>-8.1418599999999994</c:v>
                </c:pt>
                <c:pt idx="439">
                  <c:v>-7.86259</c:v>
                </c:pt>
                <c:pt idx="440">
                  <c:v>-8.1959700000000009</c:v>
                </c:pt>
                <c:pt idx="441">
                  <c:v>-8.5348400000000009</c:v>
                </c:pt>
                <c:pt idx="442">
                  <c:v>-8.4633599999999998</c:v>
                </c:pt>
                <c:pt idx="443">
                  <c:v>-8.4526199999999996</c:v>
                </c:pt>
                <c:pt idx="444">
                  <c:v>-8.1604500000000009</c:v>
                </c:pt>
                <c:pt idx="445">
                  <c:v>-8.3844499999999993</c:v>
                </c:pt>
                <c:pt idx="446">
                  <c:v>-8.07057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B0-4579-8A5E-AAE645EF1D75}"/>
            </c:ext>
          </c:extLst>
        </c:ser>
        <c:ser>
          <c:idx val="1"/>
          <c:order val="1"/>
          <c:tx>
            <c:strRef>
              <c:f>YTE!$C$1</c:f>
              <c:strCache>
                <c:ptCount val="1"/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YTE!$A$2:$A$477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YTE!$C$2:$C$477</c:f>
              <c:numCache>
                <c:formatCode>General</c:formatCode>
                <c:ptCount val="476"/>
                <c:pt idx="0">
                  <c:v>-3.1951899999999998E-2</c:v>
                </c:pt>
                <c:pt idx="1">
                  <c:v>1.12E-2</c:v>
                </c:pt>
                <c:pt idx="2">
                  <c:v>-0.138794</c:v>
                </c:pt>
                <c:pt idx="3">
                  <c:v>-1.0284400000000001E-2</c:v>
                </c:pt>
                <c:pt idx="4">
                  <c:v>-0.106964</c:v>
                </c:pt>
                <c:pt idx="5">
                  <c:v>-0.45111099999999998</c:v>
                </c:pt>
                <c:pt idx="6">
                  <c:v>-0.48409999999999997</c:v>
                </c:pt>
                <c:pt idx="7">
                  <c:v>-0.63000500000000004</c:v>
                </c:pt>
                <c:pt idx="8">
                  <c:v>-0.318268</c:v>
                </c:pt>
                <c:pt idx="9">
                  <c:v>-0.182922</c:v>
                </c:pt>
                <c:pt idx="10">
                  <c:v>-0.14446999999999999</c:v>
                </c:pt>
                <c:pt idx="11">
                  <c:v>-0.127441</c:v>
                </c:pt>
                <c:pt idx="12">
                  <c:v>3.5247800000000003E-2</c:v>
                </c:pt>
                <c:pt idx="13">
                  <c:v>0.24499499999999999</c:v>
                </c:pt>
                <c:pt idx="14">
                  <c:v>-2.1456300000000001</c:v>
                </c:pt>
                <c:pt idx="15">
                  <c:v>-2.7061799999999998</c:v>
                </c:pt>
                <c:pt idx="16">
                  <c:v>-2.3046000000000002</c:v>
                </c:pt>
                <c:pt idx="17">
                  <c:v>-2.4390000000000001</c:v>
                </c:pt>
                <c:pt idx="18">
                  <c:v>-2.51553</c:v>
                </c:pt>
                <c:pt idx="19">
                  <c:v>-3.03586</c:v>
                </c:pt>
                <c:pt idx="20">
                  <c:v>1.09656</c:v>
                </c:pt>
                <c:pt idx="21">
                  <c:v>0.53405800000000003</c:v>
                </c:pt>
                <c:pt idx="22">
                  <c:v>0.17547599999999999</c:v>
                </c:pt>
                <c:pt idx="23">
                  <c:v>2.21558E-2</c:v>
                </c:pt>
                <c:pt idx="24">
                  <c:v>0.17782600000000001</c:v>
                </c:pt>
                <c:pt idx="25">
                  <c:v>0.13211100000000001</c:v>
                </c:pt>
                <c:pt idx="26">
                  <c:v>-5.0903299999999999E-2</c:v>
                </c:pt>
                <c:pt idx="27">
                  <c:v>1.84326E-2</c:v>
                </c:pt>
                <c:pt idx="28">
                  <c:v>-7.1197499999999997E-2</c:v>
                </c:pt>
                <c:pt idx="29">
                  <c:v>2.9388399999999999E-2</c:v>
                </c:pt>
                <c:pt idx="30">
                  <c:v>-0.18234300000000001</c:v>
                </c:pt>
                <c:pt idx="31">
                  <c:v>-0.19738800000000001</c:v>
                </c:pt>
                <c:pt idx="32">
                  <c:v>-0.20382700000000001</c:v>
                </c:pt>
                <c:pt idx="33">
                  <c:v>-0.26339699999999999</c:v>
                </c:pt>
                <c:pt idx="34">
                  <c:v>3.0944800000000001E-2</c:v>
                </c:pt>
                <c:pt idx="35">
                  <c:v>5.3009000000000001E-2</c:v>
                </c:pt>
                <c:pt idx="36">
                  <c:v>-7.4737499999999998E-2</c:v>
                </c:pt>
                <c:pt idx="37">
                  <c:v>0.13894699999999999</c:v>
                </c:pt>
                <c:pt idx="38">
                  <c:v>0.10730000000000001</c:v>
                </c:pt>
                <c:pt idx="39" formatCode="0.00E+00">
                  <c:v>-4.8217800000000003E-3</c:v>
                </c:pt>
                <c:pt idx="40">
                  <c:v>-4.69971E-2</c:v>
                </c:pt>
                <c:pt idx="41">
                  <c:v>-0.20364399999999999</c:v>
                </c:pt>
                <c:pt idx="42">
                  <c:v>-0.362427</c:v>
                </c:pt>
                <c:pt idx="43">
                  <c:v>-0.244446</c:v>
                </c:pt>
                <c:pt idx="44">
                  <c:v>-3.5064699999999997E-2</c:v>
                </c:pt>
                <c:pt idx="45">
                  <c:v>0.22409100000000001</c:v>
                </c:pt>
                <c:pt idx="46">
                  <c:v>-5.8898899999999997E-2</c:v>
                </c:pt>
                <c:pt idx="47">
                  <c:v>0.26571699999999998</c:v>
                </c:pt>
                <c:pt idx="48">
                  <c:v>-0.22650100000000001</c:v>
                </c:pt>
                <c:pt idx="49">
                  <c:v>-4.6020499999999999E-2</c:v>
                </c:pt>
                <c:pt idx="50">
                  <c:v>0.27996799999999999</c:v>
                </c:pt>
                <c:pt idx="51">
                  <c:v>-0.119446</c:v>
                </c:pt>
                <c:pt idx="52">
                  <c:v>-1.7843</c:v>
                </c:pt>
                <c:pt idx="53">
                  <c:v>-11.381600000000001</c:v>
                </c:pt>
                <c:pt idx="54">
                  <c:v>-7.1040299999999998</c:v>
                </c:pt>
                <c:pt idx="55">
                  <c:v>-1.2755099999999999</c:v>
                </c:pt>
                <c:pt idx="56">
                  <c:v>-0.97921800000000003</c:v>
                </c:pt>
                <c:pt idx="57">
                  <c:v>-1.3448500000000001</c:v>
                </c:pt>
                <c:pt idx="58">
                  <c:v>-1.4397599999999999</c:v>
                </c:pt>
                <c:pt idx="59">
                  <c:v>-1.9520599999999999</c:v>
                </c:pt>
                <c:pt idx="60">
                  <c:v>-2.3762799999999999</c:v>
                </c:pt>
                <c:pt idx="61">
                  <c:v>-2.8956300000000001</c:v>
                </c:pt>
                <c:pt idx="62">
                  <c:v>-3.2905600000000002</c:v>
                </c:pt>
                <c:pt idx="63">
                  <c:v>-3.6880199999999999</c:v>
                </c:pt>
                <c:pt idx="64">
                  <c:v>-4.01593</c:v>
                </c:pt>
                <c:pt idx="65">
                  <c:v>-4.2593100000000002</c:v>
                </c:pt>
                <c:pt idx="66">
                  <c:v>-4.57864</c:v>
                </c:pt>
                <c:pt idx="67">
                  <c:v>-4.8075299999999999</c:v>
                </c:pt>
                <c:pt idx="68">
                  <c:v>-4.78409</c:v>
                </c:pt>
                <c:pt idx="69">
                  <c:v>-5.2862499999999999</c:v>
                </c:pt>
                <c:pt idx="70">
                  <c:v>-5.5632000000000001</c:v>
                </c:pt>
                <c:pt idx="71">
                  <c:v>-5.7833300000000003</c:v>
                </c:pt>
                <c:pt idx="72">
                  <c:v>-6.1083100000000004</c:v>
                </c:pt>
                <c:pt idx="73">
                  <c:v>-6.2428900000000001</c:v>
                </c:pt>
                <c:pt idx="74">
                  <c:v>-6.51105</c:v>
                </c:pt>
                <c:pt idx="75">
                  <c:v>-6.3718000000000004</c:v>
                </c:pt>
                <c:pt idx="76">
                  <c:v>-6.9954200000000002</c:v>
                </c:pt>
                <c:pt idx="77">
                  <c:v>-7.2645600000000004</c:v>
                </c:pt>
                <c:pt idx="78">
                  <c:v>-7.4376199999999999</c:v>
                </c:pt>
                <c:pt idx="79">
                  <c:v>-7.5184600000000001</c:v>
                </c:pt>
                <c:pt idx="80">
                  <c:v>-7.7782299999999998</c:v>
                </c:pt>
                <c:pt idx="81">
                  <c:v>-8.0761099999999999</c:v>
                </c:pt>
                <c:pt idx="82">
                  <c:v>-8.0432699999999997</c:v>
                </c:pt>
                <c:pt idx="83">
                  <c:v>-8.4198599999999999</c:v>
                </c:pt>
                <c:pt idx="84">
                  <c:v>-8.3579399999999993</c:v>
                </c:pt>
                <c:pt idx="85">
                  <c:v>-8.6799900000000001</c:v>
                </c:pt>
                <c:pt idx="86">
                  <c:v>-8.7243300000000001</c:v>
                </c:pt>
                <c:pt idx="87">
                  <c:v>-9.1633899999999997</c:v>
                </c:pt>
                <c:pt idx="88">
                  <c:v>-9.2377900000000004</c:v>
                </c:pt>
                <c:pt idx="89">
                  <c:v>-9.2860700000000005</c:v>
                </c:pt>
                <c:pt idx="90">
                  <c:v>-9.4077500000000001</c:v>
                </c:pt>
                <c:pt idx="91">
                  <c:v>-9.5358599999999996</c:v>
                </c:pt>
                <c:pt idx="92">
                  <c:v>-9.4647500000000004</c:v>
                </c:pt>
                <c:pt idx="93">
                  <c:v>-9.6766699999999997</c:v>
                </c:pt>
                <c:pt idx="94">
                  <c:v>-9.7532300000000003</c:v>
                </c:pt>
                <c:pt idx="95">
                  <c:v>-9.8651400000000002</c:v>
                </c:pt>
                <c:pt idx="96">
                  <c:v>-9.9479699999999998</c:v>
                </c:pt>
                <c:pt idx="97">
                  <c:v>-10.2425</c:v>
                </c:pt>
                <c:pt idx="98">
                  <c:v>-10.027100000000001</c:v>
                </c:pt>
                <c:pt idx="99">
                  <c:v>-10.420400000000001</c:v>
                </c:pt>
                <c:pt idx="100">
                  <c:v>-10.8927</c:v>
                </c:pt>
                <c:pt idx="101">
                  <c:v>-10.745200000000001</c:v>
                </c:pt>
                <c:pt idx="102">
                  <c:v>-10.829800000000001</c:v>
                </c:pt>
                <c:pt idx="103">
                  <c:v>-11.083500000000001</c:v>
                </c:pt>
                <c:pt idx="104">
                  <c:v>-11.1462</c:v>
                </c:pt>
                <c:pt idx="105">
                  <c:v>-11.286099999999999</c:v>
                </c:pt>
                <c:pt idx="106">
                  <c:v>-11.4445</c:v>
                </c:pt>
                <c:pt idx="107">
                  <c:v>-11.649699999999999</c:v>
                </c:pt>
                <c:pt idx="108">
                  <c:v>-11.6454</c:v>
                </c:pt>
                <c:pt idx="109">
                  <c:v>-11.568099999999999</c:v>
                </c:pt>
                <c:pt idx="110">
                  <c:v>-11.686199999999999</c:v>
                </c:pt>
                <c:pt idx="111">
                  <c:v>-11.561199999999999</c:v>
                </c:pt>
                <c:pt idx="112">
                  <c:v>-11.529199999999999</c:v>
                </c:pt>
                <c:pt idx="113">
                  <c:v>-11.668699999999999</c:v>
                </c:pt>
                <c:pt idx="114">
                  <c:v>-11.7425</c:v>
                </c:pt>
                <c:pt idx="115">
                  <c:v>-12.104200000000001</c:v>
                </c:pt>
                <c:pt idx="116">
                  <c:v>-11.919499999999999</c:v>
                </c:pt>
                <c:pt idx="117">
                  <c:v>-12.1526</c:v>
                </c:pt>
                <c:pt idx="118">
                  <c:v>-12.059900000000001</c:v>
                </c:pt>
                <c:pt idx="119">
                  <c:v>-12.351900000000001</c:v>
                </c:pt>
                <c:pt idx="120">
                  <c:v>-12.570399999999999</c:v>
                </c:pt>
                <c:pt idx="121">
                  <c:v>-12.433299999999999</c:v>
                </c:pt>
                <c:pt idx="122">
                  <c:v>-12.6907</c:v>
                </c:pt>
                <c:pt idx="123">
                  <c:v>-12.560499999999999</c:v>
                </c:pt>
                <c:pt idx="124">
                  <c:v>-12.6929</c:v>
                </c:pt>
                <c:pt idx="125">
                  <c:v>-12.716900000000001</c:v>
                </c:pt>
                <c:pt idx="126">
                  <c:v>-12.7849</c:v>
                </c:pt>
                <c:pt idx="127">
                  <c:v>-12.97</c:v>
                </c:pt>
                <c:pt idx="128">
                  <c:v>-13.0312</c:v>
                </c:pt>
                <c:pt idx="129">
                  <c:v>-13.024900000000001</c:v>
                </c:pt>
                <c:pt idx="130">
                  <c:v>-13.321199999999999</c:v>
                </c:pt>
                <c:pt idx="131">
                  <c:v>-13.0341</c:v>
                </c:pt>
                <c:pt idx="132">
                  <c:v>-13.1286</c:v>
                </c:pt>
                <c:pt idx="133">
                  <c:v>-13.1737</c:v>
                </c:pt>
                <c:pt idx="134">
                  <c:v>-13.39</c:v>
                </c:pt>
                <c:pt idx="135">
                  <c:v>-13.364599999999999</c:v>
                </c:pt>
                <c:pt idx="136">
                  <c:v>-13.3148</c:v>
                </c:pt>
                <c:pt idx="137">
                  <c:v>-13.3591</c:v>
                </c:pt>
                <c:pt idx="138">
                  <c:v>-13.521800000000001</c:v>
                </c:pt>
                <c:pt idx="139">
                  <c:v>-13.8146</c:v>
                </c:pt>
                <c:pt idx="140">
                  <c:v>-13.672000000000001</c:v>
                </c:pt>
                <c:pt idx="141">
                  <c:v>-13.629200000000001</c:v>
                </c:pt>
                <c:pt idx="142">
                  <c:v>-13.808299999999999</c:v>
                </c:pt>
                <c:pt idx="143">
                  <c:v>-13.7857</c:v>
                </c:pt>
                <c:pt idx="144">
                  <c:v>-13.9841</c:v>
                </c:pt>
                <c:pt idx="145">
                  <c:v>-13.762</c:v>
                </c:pt>
                <c:pt idx="146">
                  <c:v>-13.722200000000001</c:v>
                </c:pt>
                <c:pt idx="147">
                  <c:v>-13.988799999999999</c:v>
                </c:pt>
                <c:pt idx="148">
                  <c:v>-13.858700000000001</c:v>
                </c:pt>
                <c:pt idx="149">
                  <c:v>-13.9572</c:v>
                </c:pt>
                <c:pt idx="150">
                  <c:v>-14.2159</c:v>
                </c:pt>
                <c:pt idx="151">
                  <c:v>-14.4152</c:v>
                </c:pt>
                <c:pt idx="152">
                  <c:v>-14.113200000000001</c:v>
                </c:pt>
                <c:pt idx="153">
                  <c:v>-14.356199999999999</c:v>
                </c:pt>
                <c:pt idx="154">
                  <c:v>-14.3552</c:v>
                </c:pt>
                <c:pt idx="155">
                  <c:v>-14.244999999999999</c:v>
                </c:pt>
                <c:pt idx="156">
                  <c:v>-14.226100000000001</c:v>
                </c:pt>
                <c:pt idx="157">
                  <c:v>-14.394500000000001</c:v>
                </c:pt>
                <c:pt idx="158">
                  <c:v>-14.4915</c:v>
                </c:pt>
                <c:pt idx="159">
                  <c:v>-14.7736</c:v>
                </c:pt>
                <c:pt idx="160">
                  <c:v>-14.7524</c:v>
                </c:pt>
                <c:pt idx="161">
                  <c:v>-14.939</c:v>
                </c:pt>
                <c:pt idx="162">
                  <c:v>-14.8439</c:v>
                </c:pt>
                <c:pt idx="163">
                  <c:v>-14.7362</c:v>
                </c:pt>
                <c:pt idx="164">
                  <c:v>-14.978199999999999</c:v>
                </c:pt>
                <c:pt idx="165">
                  <c:v>-15.0261</c:v>
                </c:pt>
                <c:pt idx="166">
                  <c:v>-15.2324</c:v>
                </c:pt>
                <c:pt idx="167">
                  <c:v>-14.940300000000001</c:v>
                </c:pt>
                <c:pt idx="168">
                  <c:v>-15.0526</c:v>
                </c:pt>
                <c:pt idx="169">
                  <c:v>-15.133699999999999</c:v>
                </c:pt>
                <c:pt idx="170">
                  <c:v>-15.363</c:v>
                </c:pt>
                <c:pt idx="171">
                  <c:v>-16.549299999999999</c:v>
                </c:pt>
                <c:pt idx="172">
                  <c:v>-15.3445</c:v>
                </c:pt>
                <c:pt idx="173">
                  <c:v>-12.2616</c:v>
                </c:pt>
                <c:pt idx="174">
                  <c:v>-13.536799999999999</c:v>
                </c:pt>
                <c:pt idx="175">
                  <c:v>-13.704800000000001</c:v>
                </c:pt>
                <c:pt idx="176">
                  <c:v>-13.9392</c:v>
                </c:pt>
                <c:pt idx="177">
                  <c:v>-13.4693</c:v>
                </c:pt>
                <c:pt idx="178">
                  <c:v>-13.2911</c:v>
                </c:pt>
                <c:pt idx="179">
                  <c:v>-13.335100000000001</c:v>
                </c:pt>
                <c:pt idx="180">
                  <c:v>-13.627800000000001</c:v>
                </c:pt>
                <c:pt idx="181">
                  <c:v>-13.381</c:v>
                </c:pt>
                <c:pt idx="182">
                  <c:v>-13.152799999999999</c:v>
                </c:pt>
                <c:pt idx="183">
                  <c:v>-12.8978</c:v>
                </c:pt>
                <c:pt idx="184">
                  <c:v>-12.8817</c:v>
                </c:pt>
                <c:pt idx="185">
                  <c:v>-12.7159</c:v>
                </c:pt>
                <c:pt idx="186">
                  <c:v>-12.937200000000001</c:v>
                </c:pt>
                <c:pt idx="187">
                  <c:v>-12.613799999999999</c:v>
                </c:pt>
                <c:pt idx="188">
                  <c:v>-12.5802</c:v>
                </c:pt>
                <c:pt idx="189">
                  <c:v>-12.6013</c:v>
                </c:pt>
                <c:pt idx="190">
                  <c:v>-12.8421</c:v>
                </c:pt>
                <c:pt idx="191">
                  <c:v>-13.057499999999999</c:v>
                </c:pt>
                <c:pt idx="192">
                  <c:v>-12.5656</c:v>
                </c:pt>
                <c:pt idx="193">
                  <c:v>-12.5154</c:v>
                </c:pt>
                <c:pt idx="194">
                  <c:v>-12.5288</c:v>
                </c:pt>
                <c:pt idx="195">
                  <c:v>-12.1835</c:v>
                </c:pt>
                <c:pt idx="196">
                  <c:v>-11.971399999999999</c:v>
                </c:pt>
                <c:pt idx="197">
                  <c:v>-11.664199999999999</c:v>
                </c:pt>
                <c:pt idx="198">
                  <c:v>-12.0579</c:v>
                </c:pt>
                <c:pt idx="199">
                  <c:v>-12.235099999999999</c:v>
                </c:pt>
                <c:pt idx="200">
                  <c:v>-11.5931</c:v>
                </c:pt>
                <c:pt idx="201">
                  <c:v>-11.196199999999999</c:v>
                </c:pt>
                <c:pt idx="202">
                  <c:v>-11.3718</c:v>
                </c:pt>
                <c:pt idx="203">
                  <c:v>-11.399900000000001</c:v>
                </c:pt>
                <c:pt idx="204">
                  <c:v>-11.505800000000001</c:v>
                </c:pt>
                <c:pt idx="205">
                  <c:v>-11.866899999999999</c:v>
                </c:pt>
                <c:pt idx="206">
                  <c:v>-11.654400000000001</c:v>
                </c:pt>
                <c:pt idx="207">
                  <c:v>-11.5458</c:v>
                </c:pt>
                <c:pt idx="208">
                  <c:v>-11.494</c:v>
                </c:pt>
                <c:pt idx="209">
                  <c:v>-11.5487</c:v>
                </c:pt>
                <c:pt idx="210">
                  <c:v>-11.3484</c:v>
                </c:pt>
                <c:pt idx="211">
                  <c:v>-11.4087</c:v>
                </c:pt>
                <c:pt idx="212">
                  <c:v>-11.559100000000001</c:v>
                </c:pt>
                <c:pt idx="213">
                  <c:v>-11.476900000000001</c:v>
                </c:pt>
                <c:pt idx="214">
                  <c:v>-11.1523</c:v>
                </c:pt>
                <c:pt idx="215">
                  <c:v>-11.0992</c:v>
                </c:pt>
                <c:pt idx="216">
                  <c:v>-11.010300000000001</c:v>
                </c:pt>
                <c:pt idx="217">
                  <c:v>-10.8241</c:v>
                </c:pt>
                <c:pt idx="218">
                  <c:v>-10.7601</c:v>
                </c:pt>
                <c:pt idx="219">
                  <c:v>-10.995799999999999</c:v>
                </c:pt>
                <c:pt idx="220">
                  <c:v>-11.0907</c:v>
                </c:pt>
                <c:pt idx="221">
                  <c:v>-10.870799999999999</c:v>
                </c:pt>
                <c:pt idx="222">
                  <c:v>-10.695600000000001</c:v>
                </c:pt>
                <c:pt idx="223">
                  <c:v>-10.672800000000001</c:v>
                </c:pt>
                <c:pt idx="224">
                  <c:v>-10.810700000000001</c:v>
                </c:pt>
                <c:pt idx="225">
                  <c:v>-10.655799999999999</c:v>
                </c:pt>
                <c:pt idx="226">
                  <c:v>-10.531599999999999</c:v>
                </c:pt>
                <c:pt idx="227">
                  <c:v>-10.5997</c:v>
                </c:pt>
                <c:pt idx="228">
                  <c:v>-10.305400000000001</c:v>
                </c:pt>
                <c:pt idx="229">
                  <c:v>-10.2644</c:v>
                </c:pt>
                <c:pt idx="230">
                  <c:v>-10.353199999999999</c:v>
                </c:pt>
                <c:pt idx="231">
                  <c:v>-10.3689</c:v>
                </c:pt>
                <c:pt idx="232">
                  <c:v>-10.588800000000001</c:v>
                </c:pt>
                <c:pt idx="233">
                  <c:v>-10.540699999999999</c:v>
                </c:pt>
                <c:pt idx="234">
                  <c:v>-10.061400000000001</c:v>
                </c:pt>
                <c:pt idx="235">
                  <c:v>-10.278</c:v>
                </c:pt>
                <c:pt idx="236">
                  <c:v>-10.3484</c:v>
                </c:pt>
                <c:pt idx="237">
                  <c:v>-10.158099999999999</c:v>
                </c:pt>
                <c:pt idx="238">
                  <c:v>-9.9081100000000006</c:v>
                </c:pt>
                <c:pt idx="239">
                  <c:v>-10.0548</c:v>
                </c:pt>
                <c:pt idx="240">
                  <c:v>-10.1745</c:v>
                </c:pt>
                <c:pt idx="241">
                  <c:v>-10.0562</c:v>
                </c:pt>
                <c:pt idx="242">
                  <c:v>-10.1435</c:v>
                </c:pt>
                <c:pt idx="243">
                  <c:v>-10.208299999999999</c:v>
                </c:pt>
                <c:pt idx="244">
                  <c:v>-9.9237400000000004</c:v>
                </c:pt>
                <c:pt idx="245">
                  <c:v>-9.8514999999999997</c:v>
                </c:pt>
                <c:pt idx="246">
                  <c:v>-10.0406</c:v>
                </c:pt>
                <c:pt idx="247">
                  <c:v>-10.003399999999999</c:v>
                </c:pt>
                <c:pt idx="248">
                  <c:v>-9.9811700000000005</c:v>
                </c:pt>
                <c:pt idx="249">
                  <c:v>-9.9358500000000003</c:v>
                </c:pt>
                <c:pt idx="250">
                  <c:v>-9.9157399999999996</c:v>
                </c:pt>
                <c:pt idx="251">
                  <c:v>-9.7844800000000003</c:v>
                </c:pt>
                <c:pt idx="252">
                  <c:v>-9.7760899999999999</c:v>
                </c:pt>
                <c:pt idx="253">
                  <c:v>-9.8417100000000008</c:v>
                </c:pt>
                <c:pt idx="254">
                  <c:v>-9.5801999999999996</c:v>
                </c:pt>
                <c:pt idx="255">
                  <c:v>-9.7405399999999993</c:v>
                </c:pt>
                <c:pt idx="256">
                  <c:v>-9.9286200000000004</c:v>
                </c:pt>
                <c:pt idx="257">
                  <c:v>-9.5128199999999996</c:v>
                </c:pt>
                <c:pt idx="258">
                  <c:v>-9.6555800000000005</c:v>
                </c:pt>
                <c:pt idx="259">
                  <c:v>-9.6712000000000007</c:v>
                </c:pt>
                <c:pt idx="260">
                  <c:v>-9.5512999999999995</c:v>
                </c:pt>
                <c:pt idx="261">
                  <c:v>-9.6776400000000002</c:v>
                </c:pt>
                <c:pt idx="262">
                  <c:v>-9.6463900000000002</c:v>
                </c:pt>
                <c:pt idx="263">
                  <c:v>-9.6431000000000004</c:v>
                </c:pt>
                <c:pt idx="264">
                  <c:v>-9.5102799999999998</c:v>
                </c:pt>
                <c:pt idx="265">
                  <c:v>-9.7270800000000008</c:v>
                </c:pt>
                <c:pt idx="266">
                  <c:v>-9.7200299999999995</c:v>
                </c:pt>
                <c:pt idx="267">
                  <c:v>-9.4049999999999994</c:v>
                </c:pt>
                <c:pt idx="268">
                  <c:v>-9.3110700000000008</c:v>
                </c:pt>
                <c:pt idx="269">
                  <c:v>-9.5651600000000006</c:v>
                </c:pt>
                <c:pt idx="270">
                  <c:v>-9.4081100000000006</c:v>
                </c:pt>
                <c:pt idx="271">
                  <c:v>-9.3329199999999997</c:v>
                </c:pt>
                <c:pt idx="272">
                  <c:v>-9.3481799999999993</c:v>
                </c:pt>
                <c:pt idx="273">
                  <c:v>-9.2303800000000003</c:v>
                </c:pt>
                <c:pt idx="274">
                  <c:v>-9.3889800000000001</c:v>
                </c:pt>
                <c:pt idx="275">
                  <c:v>-9.58704</c:v>
                </c:pt>
                <c:pt idx="276">
                  <c:v>-9.4186700000000005</c:v>
                </c:pt>
                <c:pt idx="277">
                  <c:v>-9.3044100000000007</c:v>
                </c:pt>
                <c:pt idx="278">
                  <c:v>-9.4606600000000007</c:v>
                </c:pt>
                <c:pt idx="279">
                  <c:v>-9.1577500000000001</c:v>
                </c:pt>
                <c:pt idx="280">
                  <c:v>-9.0835299999999997</c:v>
                </c:pt>
                <c:pt idx="281">
                  <c:v>-9.2415199999999995</c:v>
                </c:pt>
                <c:pt idx="282">
                  <c:v>-9.1335099999999994</c:v>
                </c:pt>
                <c:pt idx="283">
                  <c:v>-9.1173099999999998</c:v>
                </c:pt>
                <c:pt idx="284">
                  <c:v>-9.1593</c:v>
                </c:pt>
                <c:pt idx="285">
                  <c:v>-8.8727699999999992</c:v>
                </c:pt>
                <c:pt idx="286">
                  <c:v>-9.1762999999999995</c:v>
                </c:pt>
                <c:pt idx="287">
                  <c:v>-9.2196400000000001</c:v>
                </c:pt>
                <c:pt idx="288">
                  <c:v>-8.9612400000000001</c:v>
                </c:pt>
                <c:pt idx="289">
                  <c:v>-9.1434599999999993</c:v>
                </c:pt>
                <c:pt idx="290">
                  <c:v>-9.1075400000000002</c:v>
                </c:pt>
                <c:pt idx="291">
                  <c:v>-8.9108599999999996</c:v>
                </c:pt>
                <c:pt idx="292">
                  <c:v>-9.0069599999999994</c:v>
                </c:pt>
                <c:pt idx="293">
                  <c:v>-8.9296000000000006</c:v>
                </c:pt>
                <c:pt idx="294">
                  <c:v>-8.9634099999999997</c:v>
                </c:pt>
                <c:pt idx="295">
                  <c:v>-8.7593099999999993</c:v>
                </c:pt>
                <c:pt idx="296">
                  <c:v>-8.6655599999999993</c:v>
                </c:pt>
                <c:pt idx="297">
                  <c:v>-8.6657399999999996</c:v>
                </c:pt>
                <c:pt idx="298">
                  <c:v>-8.6057699999999997</c:v>
                </c:pt>
                <c:pt idx="299">
                  <c:v>-8.6526499999999995</c:v>
                </c:pt>
                <c:pt idx="300">
                  <c:v>-8.6278400000000008</c:v>
                </c:pt>
                <c:pt idx="301">
                  <c:v>-8.6401699999999995</c:v>
                </c:pt>
                <c:pt idx="302">
                  <c:v>-8.6524699999999992</c:v>
                </c:pt>
                <c:pt idx="303">
                  <c:v>-8.6803899999999992</c:v>
                </c:pt>
                <c:pt idx="304">
                  <c:v>-9.0526400000000002</c:v>
                </c:pt>
                <c:pt idx="305">
                  <c:v>-8.6706199999999995</c:v>
                </c:pt>
                <c:pt idx="306">
                  <c:v>-9.0122400000000003</c:v>
                </c:pt>
                <c:pt idx="307">
                  <c:v>-8.9231599999999993</c:v>
                </c:pt>
                <c:pt idx="308">
                  <c:v>-8.86829</c:v>
                </c:pt>
                <c:pt idx="309">
                  <c:v>-8.7307699999999997</c:v>
                </c:pt>
                <c:pt idx="310">
                  <c:v>-8.7014800000000001</c:v>
                </c:pt>
                <c:pt idx="311">
                  <c:v>-8.6143800000000006</c:v>
                </c:pt>
                <c:pt idx="312">
                  <c:v>-8.4016699999999993</c:v>
                </c:pt>
                <c:pt idx="313">
                  <c:v>-8.4995100000000008</c:v>
                </c:pt>
                <c:pt idx="314">
                  <c:v>-8.6215799999999998</c:v>
                </c:pt>
                <c:pt idx="315">
                  <c:v>-8.5594800000000006</c:v>
                </c:pt>
                <c:pt idx="316">
                  <c:v>-8.4548000000000005</c:v>
                </c:pt>
                <c:pt idx="317">
                  <c:v>-8.3454300000000003</c:v>
                </c:pt>
                <c:pt idx="318">
                  <c:v>-8.4864499999999996</c:v>
                </c:pt>
                <c:pt idx="319">
                  <c:v>-8.5833100000000009</c:v>
                </c:pt>
                <c:pt idx="320">
                  <c:v>-8.5411400000000004</c:v>
                </c:pt>
                <c:pt idx="321">
                  <c:v>-8.3907500000000006</c:v>
                </c:pt>
                <c:pt idx="322">
                  <c:v>-8.1676900000000003</c:v>
                </c:pt>
                <c:pt idx="323">
                  <c:v>-8.2993500000000004</c:v>
                </c:pt>
                <c:pt idx="324">
                  <c:v>-8.4149499999999993</c:v>
                </c:pt>
                <c:pt idx="325">
                  <c:v>-8.3159500000000008</c:v>
                </c:pt>
                <c:pt idx="326">
                  <c:v>-8.2634000000000007</c:v>
                </c:pt>
                <c:pt idx="327">
                  <c:v>-8.4575499999999995</c:v>
                </c:pt>
                <c:pt idx="328">
                  <c:v>-8.2983700000000002</c:v>
                </c:pt>
                <c:pt idx="329">
                  <c:v>-8.3366399999999992</c:v>
                </c:pt>
                <c:pt idx="330">
                  <c:v>-8.4331399999999999</c:v>
                </c:pt>
                <c:pt idx="331">
                  <c:v>-8.5036299999999994</c:v>
                </c:pt>
                <c:pt idx="332">
                  <c:v>-8.3999000000000006</c:v>
                </c:pt>
                <c:pt idx="333">
                  <c:v>-8.6878100000000007</c:v>
                </c:pt>
                <c:pt idx="334">
                  <c:v>-8.4421099999999996</c:v>
                </c:pt>
                <c:pt idx="335">
                  <c:v>-8.5465999999999998</c:v>
                </c:pt>
                <c:pt idx="336">
                  <c:v>-8.3553800000000003</c:v>
                </c:pt>
                <c:pt idx="337">
                  <c:v>-8.1852699999999992</c:v>
                </c:pt>
                <c:pt idx="338">
                  <c:v>-8.2397799999999997</c:v>
                </c:pt>
                <c:pt idx="339">
                  <c:v>-7.9567600000000001</c:v>
                </c:pt>
                <c:pt idx="340">
                  <c:v>-8.0803799999999999</c:v>
                </c:pt>
                <c:pt idx="341">
                  <c:v>-7.9968000000000004</c:v>
                </c:pt>
                <c:pt idx="342">
                  <c:v>-8.0243199999999995</c:v>
                </c:pt>
                <c:pt idx="343">
                  <c:v>-8.39053</c:v>
                </c:pt>
                <c:pt idx="344">
                  <c:v>-8.4116499999999998</c:v>
                </c:pt>
                <c:pt idx="345">
                  <c:v>-8.3055699999999995</c:v>
                </c:pt>
                <c:pt idx="346">
                  <c:v>-8.1538400000000006</c:v>
                </c:pt>
                <c:pt idx="347">
                  <c:v>-8.3077400000000008</c:v>
                </c:pt>
                <c:pt idx="348">
                  <c:v>-8.5968</c:v>
                </c:pt>
                <c:pt idx="349">
                  <c:v>-8.2286400000000004</c:v>
                </c:pt>
                <c:pt idx="350">
                  <c:v>-8.2682800000000007</c:v>
                </c:pt>
                <c:pt idx="351">
                  <c:v>-8.45364</c:v>
                </c:pt>
                <c:pt idx="352">
                  <c:v>-8.3087199999999992</c:v>
                </c:pt>
                <c:pt idx="353">
                  <c:v>-8.4331399999999999</c:v>
                </c:pt>
                <c:pt idx="354">
                  <c:v>-8.3444500000000001</c:v>
                </c:pt>
                <c:pt idx="355">
                  <c:v>-8.5454399999999993</c:v>
                </c:pt>
                <c:pt idx="356">
                  <c:v>-8.5809599999999993</c:v>
                </c:pt>
                <c:pt idx="357">
                  <c:v>-8.5282300000000006</c:v>
                </c:pt>
                <c:pt idx="358">
                  <c:v>-8.5286299999999997</c:v>
                </c:pt>
                <c:pt idx="359">
                  <c:v>-8.9061599999999999</c:v>
                </c:pt>
                <c:pt idx="360">
                  <c:v>-8.3680699999999995</c:v>
                </c:pt>
                <c:pt idx="361">
                  <c:v>-8.0239600000000006</c:v>
                </c:pt>
                <c:pt idx="362">
                  <c:v>-8.4354600000000008</c:v>
                </c:pt>
                <c:pt idx="363">
                  <c:v>-8.4757099999999994</c:v>
                </c:pt>
                <c:pt idx="364">
                  <c:v>-8.5362500000000008</c:v>
                </c:pt>
                <c:pt idx="365">
                  <c:v>-8.3059700000000003</c:v>
                </c:pt>
                <c:pt idx="366">
                  <c:v>-8.0335099999999997</c:v>
                </c:pt>
                <c:pt idx="367">
                  <c:v>-8.1672999999999991</c:v>
                </c:pt>
                <c:pt idx="368">
                  <c:v>-8.2188700000000008</c:v>
                </c:pt>
                <c:pt idx="369">
                  <c:v>-8.4097000000000008</c:v>
                </c:pt>
                <c:pt idx="370">
                  <c:v>-8.2835099999999997</c:v>
                </c:pt>
                <c:pt idx="371">
                  <c:v>-8.4204399999999993</c:v>
                </c:pt>
                <c:pt idx="372">
                  <c:v>-8.0184599999999993</c:v>
                </c:pt>
                <c:pt idx="373">
                  <c:v>-8.0544100000000007</c:v>
                </c:pt>
                <c:pt idx="374">
                  <c:v>-8.0835299999999997</c:v>
                </c:pt>
                <c:pt idx="375">
                  <c:v>-7.9942599999999997</c:v>
                </c:pt>
                <c:pt idx="376">
                  <c:v>-7.8831199999999999</c:v>
                </c:pt>
                <c:pt idx="377">
                  <c:v>-8.7473799999999997</c:v>
                </c:pt>
                <c:pt idx="378">
                  <c:v>-9.2092899999999993</c:v>
                </c:pt>
                <c:pt idx="379">
                  <c:v>-9.7643699999999995</c:v>
                </c:pt>
                <c:pt idx="380">
                  <c:v>-6.9050000000000002</c:v>
                </c:pt>
                <c:pt idx="381">
                  <c:v>-6.5089100000000002</c:v>
                </c:pt>
                <c:pt idx="382">
                  <c:v>-7.6934800000000001</c:v>
                </c:pt>
                <c:pt idx="383">
                  <c:v>-7.8817399999999997</c:v>
                </c:pt>
                <c:pt idx="384">
                  <c:v>-8.5008900000000001</c:v>
                </c:pt>
                <c:pt idx="385">
                  <c:v>-8.3157300000000003</c:v>
                </c:pt>
                <c:pt idx="386">
                  <c:v>-8.2284199999999998</c:v>
                </c:pt>
                <c:pt idx="387">
                  <c:v>-8.1177100000000006</c:v>
                </c:pt>
                <c:pt idx="388">
                  <c:v>-7.9061599999999999</c:v>
                </c:pt>
                <c:pt idx="389">
                  <c:v>-7.2932699999999997</c:v>
                </c:pt>
                <c:pt idx="390">
                  <c:v>-8.2647700000000004</c:v>
                </c:pt>
                <c:pt idx="391">
                  <c:v>-8.2405399999999993</c:v>
                </c:pt>
                <c:pt idx="392">
                  <c:v>-8.7210099999999997</c:v>
                </c:pt>
                <c:pt idx="393">
                  <c:v>-8.65442</c:v>
                </c:pt>
                <c:pt idx="394">
                  <c:v>-7.8096899999999998</c:v>
                </c:pt>
                <c:pt idx="395">
                  <c:v>-7.9747300000000001</c:v>
                </c:pt>
                <c:pt idx="396">
                  <c:v>-7.9264799999999997</c:v>
                </c:pt>
                <c:pt idx="397">
                  <c:v>-8.0538299999999996</c:v>
                </c:pt>
                <c:pt idx="398">
                  <c:v>-7.5315599999999998</c:v>
                </c:pt>
                <c:pt idx="399">
                  <c:v>-7.8981599999999998</c:v>
                </c:pt>
                <c:pt idx="400">
                  <c:v>-7.8684700000000003</c:v>
                </c:pt>
                <c:pt idx="401">
                  <c:v>-7.57904</c:v>
                </c:pt>
                <c:pt idx="402">
                  <c:v>-7.7430700000000003</c:v>
                </c:pt>
                <c:pt idx="403">
                  <c:v>-8.2215900000000008</c:v>
                </c:pt>
                <c:pt idx="404">
                  <c:v>-8.26614</c:v>
                </c:pt>
                <c:pt idx="405">
                  <c:v>-8.0100700000000007</c:v>
                </c:pt>
                <c:pt idx="406">
                  <c:v>-7.9407300000000003</c:v>
                </c:pt>
                <c:pt idx="407">
                  <c:v>-7.8048099999999998</c:v>
                </c:pt>
                <c:pt idx="408">
                  <c:v>-7.9093</c:v>
                </c:pt>
                <c:pt idx="409">
                  <c:v>-7.9298099999999998</c:v>
                </c:pt>
                <c:pt idx="410">
                  <c:v>-7.8544299999999998</c:v>
                </c:pt>
                <c:pt idx="411">
                  <c:v>-7.8659400000000002</c:v>
                </c:pt>
                <c:pt idx="412">
                  <c:v>-7.9335000000000004</c:v>
                </c:pt>
                <c:pt idx="413">
                  <c:v>-7.7629999999999999</c:v>
                </c:pt>
                <c:pt idx="414">
                  <c:v>-7.8118299999999996</c:v>
                </c:pt>
                <c:pt idx="415">
                  <c:v>-7.9133899999999997</c:v>
                </c:pt>
                <c:pt idx="416">
                  <c:v>-7.9507099999999999</c:v>
                </c:pt>
                <c:pt idx="417">
                  <c:v>-7.9745200000000001</c:v>
                </c:pt>
                <c:pt idx="418">
                  <c:v>-7.7499099999999999</c:v>
                </c:pt>
                <c:pt idx="419">
                  <c:v>-7.8706399999999999</c:v>
                </c:pt>
                <c:pt idx="420">
                  <c:v>-7.8723799999999997</c:v>
                </c:pt>
                <c:pt idx="421">
                  <c:v>-7.76614</c:v>
                </c:pt>
                <c:pt idx="422">
                  <c:v>-7.9547999999999996</c:v>
                </c:pt>
                <c:pt idx="423">
                  <c:v>-7.7360499999999996</c:v>
                </c:pt>
                <c:pt idx="424">
                  <c:v>-7.41418</c:v>
                </c:pt>
                <c:pt idx="425">
                  <c:v>-7.8126199999999999</c:v>
                </c:pt>
                <c:pt idx="426">
                  <c:v>-7.82843</c:v>
                </c:pt>
                <c:pt idx="427">
                  <c:v>-7.96652</c:v>
                </c:pt>
                <c:pt idx="428">
                  <c:v>-7.94034</c:v>
                </c:pt>
                <c:pt idx="429">
                  <c:v>-8.0055800000000001</c:v>
                </c:pt>
                <c:pt idx="430">
                  <c:v>-7.9780600000000002</c:v>
                </c:pt>
                <c:pt idx="431">
                  <c:v>-8.0901499999999995</c:v>
                </c:pt>
                <c:pt idx="432">
                  <c:v>-8.1911299999999994</c:v>
                </c:pt>
                <c:pt idx="433">
                  <c:v>-8.2557700000000001</c:v>
                </c:pt>
                <c:pt idx="434">
                  <c:v>-8.2149699999999992</c:v>
                </c:pt>
                <c:pt idx="435">
                  <c:v>-8.0876199999999994</c:v>
                </c:pt>
                <c:pt idx="436">
                  <c:v>-8.1811500000000006</c:v>
                </c:pt>
                <c:pt idx="437">
                  <c:v>-7.8022799999999997</c:v>
                </c:pt>
                <c:pt idx="438">
                  <c:v>-8.1895799999999994</c:v>
                </c:pt>
                <c:pt idx="439">
                  <c:v>-8.1597000000000008</c:v>
                </c:pt>
                <c:pt idx="440">
                  <c:v>-8.0798000000000005</c:v>
                </c:pt>
                <c:pt idx="441">
                  <c:v>-8.0528600000000008</c:v>
                </c:pt>
                <c:pt idx="442">
                  <c:v>-8.1802100000000006</c:v>
                </c:pt>
                <c:pt idx="443">
                  <c:v>-8.0436700000000005</c:v>
                </c:pt>
                <c:pt idx="444">
                  <c:v>-7.7686799999999998</c:v>
                </c:pt>
                <c:pt idx="445">
                  <c:v>-7.9874299999999998</c:v>
                </c:pt>
                <c:pt idx="446">
                  <c:v>-7.8264800000000001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5B0-4579-8A5E-AAE645EF1D75}"/>
            </c:ext>
          </c:extLst>
        </c:ser>
        <c:ser>
          <c:idx val="2"/>
          <c:order val="2"/>
          <c:tx>
            <c:strRef>
              <c:f>YTE!$D$1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YTE!$A$2:$A$477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YTE!$D$2:$D$477</c:f>
              <c:numCache>
                <c:formatCode>General</c:formatCode>
                <c:ptCount val="476"/>
                <c:pt idx="0">
                  <c:v>-2.8756709999999998E-2</c:v>
                </c:pt>
                <c:pt idx="1">
                  <c:v>1.008E-2</c:v>
                </c:pt>
                <c:pt idx="2">
                  <c:v>-0.1249146</c:v>
                </c:pt>
                <c:pt idx="3">
                  <c:v>-9.2559600000000006E-3</c:v>
                </c:pt>
                <c:pt idx="4">
                  <c:v>-9.6267600000000009E-2</c:v>
                </c:pt>
                <c:pt idx="5">
                  <c:v>-0.40599989999999997</c:v>
                </c:pt>
                <c:pt idx="6">
                  <c:v>-0.43568999999999997</c:v>
                </c:pt>
                <c:pt idx="7">
                  <c:v>-0.56700450000000002</c:v>
                </c:pt>
                <c:pt idx="8">
                  <c:v>-0.28644120000000001</c:v>
                </c:pt>
                <c:pt idx="9">
                  <c:v>-0.16462979999999999</c:v>
                </c:pt>
                <c:pt idx="10">
                  <c:v>-0.130023</c:v>
                </c:pt>
                <c:pt idx="11">
                  <c:v>-0.1146969</c:v>
                </c:pt>
                <c:pt idx="12">
                  <c:v>3.1723020000000005E-2</c:v>
                </c:pt>
                <c:pt idx="13">
                  <c:v>0.22049549999999998</c:v>
                </c:pt>
                <c:pt idx="14">
                  <c:v>-1.9310670000000001</c:v>
                </c:pt>
                <c:pt idx="15">
                  <c:v>-2.435562</c:v>
                </c:pt>
                <c:pt idx="16">
                  <c:v>-2.0741400000000003</c:v>
                </c:pt>
                <c:pt idx="17">
                  <c:v>-2.1951000000000001</c:v>
                </c:pt>
                <c:pt idx="18">
                  <c:v>-2.2639770000000001</c:v>
                </c:pt>
                <c:pt idx="19">
                  <c:v>-2.7322739999999999</c:v>
                </c:pt>
                <c:pt idx="20">
                  <c:v>0.986904</c:v>
                </c:pt>
                <c:pt idx="21">
                  <c:v>0.48065220000000003</c:v>
                </c:pt>
                <c:pt idx="22">
                  <c:v>0.1579284</c:v>
                </c:pt>
                <c:pt idx="23">
                  <c:v>1.9940220000000002E-2</c:v>
                </c:pt>
                <c:pt idx="24">
                  <c:v>0.1600434</c:v>
                </c:pt>
                <c:pt idx="25">
                  <c:v>0.1188999</c:v>
                </c:pt>
                <c:pt idx="26">
                  <c:v>-4.5812970000000001E-2</c:v>
                </c:pt>
                <c:pt idx="27">
                  <c:v>1.6589340000000001E-2</c:v>
                </c:pt>
                <c:pt idx="28">
                  <c:v>-6.4077750000000003E-2</c:v>
                </c:pt>
                <c:pt idx="29">
                  <c:v>2.644956E-2</c:v>
                </c:pt>
                <c:pt idx="30">
                  <c:v>-0.1641087</c:v>
                </c:pt>
                <c:pt idx="31">
                  <c:v>-0.17764920000000001</c:v>
                </c:pt>
                <c:pt idx="32">
                  <c:v>-0.1834443</c:v>
                </c:pt>
                <c:pt idx="33">
                  <c:v>-0.2370573</c:v>
                </c:pt>
                <c:pt idx="34">
                  <c:v>2.7850320000000001E-2</c:v>
                </c:pt>
                <c:pt idx="35">
                  <c:v>4.7708100000000003E-2</c:v>
                </c:pt>
                <c:pt idx="36">
                  <c:v>-6.7263749999999997E-2</c:v>
                </c:pt>
                <c:pt idx="37">
                  <c:v>0.12505230000000001</c:v>
                </c:pt>
                <c:pt idx="38">
                  <c:v>9.6570000000000003E-2</c:v>
                </c:pt>
                <c:pt idx="39">
                  <c:v>-4.3396020000000006E-3</c:v>
                </c:pt>
                <c:pt idx="40">
                  <c:v>-4.2297390000000004E-2</c:v>
                </c:pt>
                <c:pt idx="41">
                  <c:v>-0.18327959999999999</c:v>
                </c:pt>
                <c:pt idx="42">
                  <c:v>-0.32618429999999998</c:v>
                </c:pt>
                <c:pt idx="43">
                  <c:v>-0.22000140000000001</c:v>
                </c:pt>
                <c:pt idx="44">
                  <c:v>-3.155823E-2</c:v>
                </c:pt>
                <c:pt idx="45">
                  <c:v>0.20168190000000003</c:v>
                </c:pt>
                <c:pt idx="46">
                  <c:v>-5.3009009999999995E-2</c:v>
                </c:pt>
                <c:pt idx="47">
                  <c:v>0.23914529999999998</c:v>
                </c:pt>
                <c:pt idx="48">
                  <c:v>-0.2038509</c:v>
                </c:pt>
                <c:pt idx="49">
                  <c:v>-4.1418450000000002E-2</c:v>
                </c:pt>
                <c:pt idx="50">
                  <c:v>0.25197120000000001</c:v>
                </c:pt>
                <c:pt idx="51">
                  <c:v>-0.1075014</c:v>
                </c:pt>
                <c:pt idx="52">
                  <c:v>-1.6058700000000001</c:v>
                </c:pt>
                <c:pt idx="53">
                  <c:v>-10.243440000000001</c:v>
                </c:pt>
                <c:pt idx="54">
                  <c:v>-6.3936270000000004</c:v>
                </c:pt>
                <c:pt idx="55">
                  <c:v>-1.147959</c:v>
                </c:pt>
                <c:pt idx="56">
                  <c:v>-0.88129620000000009</c:v>
                </c:pt>
                <c:pt idx="57">
                  <c:v>-1.2103650000000001</c:v>
                </c:pt>
                <c:pt idx="58">
                  <c:v>-1.295784</c:v>
                </c:pt>
                <c:pt idx="59">
                  <c:v>-1.7568539999999999</c:v>
                </c:pt>
                <c:pt idx="60">
                  <c:v>-2.138652</c:v>
                </c:pt>
                <c:pt idx="61">
                  <c:v>-2.6060670000000004</c:v>
                </c:pt>
                <c:pt idx="62">
                  <c:v>-2.9615040000000001</c:v>
                </c:pt>
                <c:pt idx="63">
                  <c:v>-3.3192179999999998</c:v>
                </c:pt>
                <c:pt idx="64">
                  <c:v>-3.6143369999999999</c:v>
                </c:pt>
                <c:pt idx="65">
                  <c:v>-3.8333790000000003</c:v>
                </c:pt>
                <c:pt idx="66">
                  <c:v>-4.1207760000000002</c:v>
                </c:pt>
                <c:pt idx="67">
                  <c:v>-4.3267769999999999</c:v>
                </c:pt>
                <c:pt idx="68">
                  <c:v>-4.3056809999999999</c:v>
                </c:pt>
                <c:pt idx="69">
                  <c:v>-4.757625</c:v>
                </c:pt>
                <c:pt idx="70">
                  <c:v>-5.0068800000000007</c:v>
                </c:pt>
                <c:pt idx="71">
                  <c:v>-5.2049970000000005</c:v>
                </c:pt>
                <c:pt idx="72">
                  <c:v>-5.4974790000000002</c:v>
                </c:pt>
                <c:pt idx="73">
                  <c:v>-5.618601</c:v>
                </c:pt>
                <c:pt idx="74">
                  <c:v>-5.8599449999999997</c:v>
                </c:pt>
                <c:pt idx="75">
                  <c:v>-5.7346200000000005</c:v>
                </c:pt>
                <c:pt idx="76">
                  <c:v>-6.2958780000000001</c:v>
                </c:pt>
                <c:pt idx="77">
                  <c:v>-6.5381040000000006</c:v>
                </c:pt>
                <c:pt idx="78">
                  <c:v>-6.6938579999999996</c:v>
                </c:pt>
                <c:pt idx="79">
                  <c:v>-6.7666140000000006</c:v>
                </c:pt>
                <c:pt idx="80">
                  <c:v>-7.000407</c:v>
                </c:pt>
                <c:pt idx="81">
                  <c:v>-7.2684990000000003</c:v>
                </c:pt>
                <c:pt idx="82">
                  <c:v>-7.2389429999999999</c:v>
                </c:pt>
                <c:pt idx="83">
                  <c:v>-7.5778740000000004</c:v>
                </c:pt>
                <c:pt idx="84">
                  <c:v>-7.5221459999999993</c:v>
                </c:pt>
                <c:pt idx="85">
                  <c:v>-7.8119909999999999</c:v>
                </c:pt>
                <c:pt idx="86">
                  <c:v>-7.8518970000000001</c:v>
                </c:pt>
                <c:pt idx="87">
                  <c:v>-8.2470510000000008</c:v>
                </c:pt>
                <c:pt idx="88">
                  <c:v>-8.3140110000000007</c:v>
                </c:pt>
                <c:pt idx="89">
                  <c:v>-8.357463000000001</c:v>
                </c:pt>
                <c:pt idx="90">
                  <c:v>-8.4669749999999997</c:v>
                </c:pt>
                <c:pt idx="91">
                  <c:v>-8.582274</c:v>
                </c:pt>
                <c:pt idx="92">
                  <c:v>-8.5182750000000009</c:v>
                </c:pt>
                <c:pt idx="93">
                  <c:v>-8.7090029999999992</c:v>
                </c:pt>
                <c:pt idx="94">
                  <c:v>-8.7779070000000008</c:v>
                </c:pt>
                <c:pt idx="95">
                  <c:v>-8.8786260000000006</c:v>
                </c:pt>
                <c:pt idx="96">
                  <c:v>-8.9531729999999996</c:v>
                </c:pt>
                <c:pt idx="97">
                  <c:v>-9.2182499999999994</c:v>
                </c:pt>
                <c:pt idx="98">
                  <c:v>-9.0243900000000004</c:v>
                </c:pt>
                <c:pt idx="99">
                  <c:v>-9.3783600000000007</c:v>
                </c:pt>
                <c:pt idx="100">
                  <c:v>-9.8034300000000005</c:v>
                </c:pt>
                <c:pt idx="101">
                  <c:v>-9.6706800000000008</c:v>
                </c:pt>
                <c:pt idx="102">
                  <c:v>-9.7468200000000014</c:v>
                </c:pt>
                <c:pt idx="103">
                  <c:v>-9.9751500000000011</c:v>
                </c:pt>
                <c:pt idx="104">
                  <c:v>-10.03158</c:v>
                </c:pt>
                <c:pt idx="105">
                  <c:v>-10.157489999999999</c:v>
                </c:pt>
                <c:pt idx="106">
                  <c:v>-10.300050000000001</c:v>
                </c:pt>
                <c:pt idx="107">
                  <c:v>-10.484729999999999</c:v>
                </c:pt>
                <c:pt idx="108">
                  <c:v>-10.48086</c:v>
                </c:pt>
                <c:pt idx="109">
                  <c:v>-10.411289999999999</c:v>
                </c:pt>
                <c:pt idx="110">
                  <c:v>-10.517580000000001</c:v>
                </c:pt>
                <c:pt idx="111">
                  <c:v>-10.40508</c:v>
                </c:pt>
                <c:pt idx="112">
                  <c:v>-10.37628</c:v>
                </c:pt>
                <c:pt idx="113">
                  <c:v>-10.50183</c:v>
                </c:pt>
                <c:pt idx="114">
                  <c:v>-10.568250000000001</c:v>
                </c:pt>
                <c:pt idx="115">
                  <c:v>-10.893780000000001</c:v>
                </c:pt>
                <c:pt idx="116">
                  <c:v>-10.727549999999999</c:v>
                </c:pt>
                <c:pt idx="117">
                  <c:v>-10.937340000000001</c:v>
                </c:pt>
                <c:pt idx="118">
                  <c:v>-10.853910000000001</c:v>
                </c:pt>
                <c:pt idx="119">
                  <c:v>-11.116710000000001</c:v>
                </c:pt>
                <c:pt idx="120">
                  <c:v>-11.313359999999999</c:v>
                </c:pt>
                <c:pt idx="121">
                  <c:v>-11.189969999999999</c:v>
                </c:pt>
                <c:pt idx="122">
                  <c:v>-11.42163</c:v>
                </c:pt>
                <c:pt idx="123">
                  <c:v>-11.304449999999999</c:v>
                </c:pt>
                <c:pt idx="124">
                  <c:v>-11.42361</c:v>
                </c:pt>
                <c:pt idx="125">
                  <c:v>-11.445210000000001</c:v>
                </c:pt>
                <c:pt idx="126">
                  <c:v>-11.506410000000001</c:v>
                </c:pt>
                <c:pt idx="127">
                  <c:v>-11.673</c:v>
                </c:pt>
                <c:pt idx="128">
                  <c:v>-11.72808</c:v>
                </c:pt>
                <c:pt idx="129">
                  <c:v>-11.72241</c:v>
                </c:pt>
                <c:pt idx="130">
                  <c:v>-11.98908</c:v>
                </c:pt>
                <c:pt idx="131">
                  <c:v>-11.730690000000001</c:v>
                </c:pt>
                <c:pt idx="132">
                  <c:v>-11.81574</c:v>
                </c:pt>
                <c:pt idx="133">
                  <c:v>-11.85633</c:v>
                </c:pt>
                <c:pt idx="134">
                  <c:v>-12.051</c:v>
                </c:pt>
                <c:pt idx="135">
                  <c:v>-12.02814</c:v>
                </c:pt>
                <c:pt idx="136">
                  <c:v>-11.983320000000001</c:v>
                </c:pt>
                <c:pt idx="137">
                  <c:v>-12.02319</c:v>
                </c:pt>
                <c:pt idx="138">
                  <c:v>-12.16962</c:v>
                </c:pt>
                <c:pt idx="139">
                  <c:v>-12.43314</c:v>
                </c:pt>
                <c:pt idx="140">
                  <c:v>-12.3048</c:v>
                </c:pt>
                <c:pt idx="141">
                  <c:v>-12.266280000000002</c:v>
                </c:pt>
                <c:pt idx="142">
                  <c:v>-12.42747</c:v>
                </c:pt>
                <c:pt idx="143">
                  <c:v>-12.40713</c:v>
                </c:pt>
                <c:pt idx="144">
                  <c:v>-12.58569</c:v>
                </c:pt>
                <c:pt idx="145">
                  <c:v>-12.385800000000001</c:v>
                </c:pt>
                <c:pt idx="146">
                  <c:v>-12.34998</c:v>
                </c:pt>
                <c:pt idx="147">
                  <c:v>-12.589919999999999</c:v>
                </c:pt>
                <c:pt idx="148">
                  <c:v>-12.47283</c:v>
                </c:pt>
                <c:pt idx="149">
                  <c:v>-12.561480000000001</c:v>
                </c:pt>
                <c:pt idx="150">
                  <c:v>-12.794309999999999</c:v>
                </c:pt>
                <c:pt idx="151">
                  <c:v>-12.97368</c:v>
                </c:pt>
                <c:pt idx="152">
                  <c:v>-12.701880000000001</c:v>
                </c:pt>
                <c:pt idx="153">
                  <c:v>-12.920579999999999</c:v>
                </c:pt>
                <c:pt idx="154">
                  <c:v>-12.91968</c:v>
                </c:pt>
                <c:pt idx="155">
                  <c:v>-12.820499999999999</c:v>
                </c:pt>
                <c:pt idx="156">
                  <c:v>-12.80349</c:v>
                </c:pt>
                <c:pt idx="157">
                  <c:v>-12.955050000000002</c:v>
                </c:pt>
                <c:pt idx="158">
                  <c:v>-13.042350000000001</c:v>
                </c:pt>
                <c:pt idx="159">
                  <c:v>-13.296240000000001</c:v>
                </c:pt>
                <c:pt idx="160">
                  <c:v>-13.27716</c:v>
                </c:pt>
                <c:pt idx="161">
                  <c:v>-13.4451</c:v>
                </c:pt>
                <c:pt idx="162">
                  <c:v>-13.35951</c:v>
                </c:pt>
                <c:pt idx="163">
                  <c:v>-13.26258</c:v>
                </c:pt>
                <c:pt idx="164">
                  <c:v>-13.48038</c:v>
                </c:pt>
                <c:pt idx="165">
                  <c:v>-13.523490000000001</c:v>
                </c:pt>
                <c:pt idx="166">
                  <c:v>-13.709160000000001</c:v>
                </c:pt>
                <c:pt idx="167">
                  <c:v>-13.44627</c:v>
                </c:pt>
                <c:pt idx="168">
                  <c:v>-13.54734</c:v>
                </c:pt>
                <c:pt idx="169">
                  <c:v>-13.620329999999999</c:v>
                </c:pt>
                <c:pt idx="170">
                  <c:v>-13.826700000000001</c:v>
                </c:pt>
                <c:pt idx="171">
                  <c:v>-14.894369999999999</c:v>
                </c:pt>
                <c:pt idx="172">
                  <c:v>-13.81005</c:v>
                </c:pt>
                <c:pt idx="173">
                  <c:v>-11.035439999999999</c:v>
                </c:pt>
                <c:pt idx="174">
                  <c:v>-12.183120000000001</c:v>
                </c:pt>
                <c:pt idx="175">
                  <c:v>-12.33432</c:v>
                </c:pt>
                <c:pt idx="176">
                  <c:v>-12.54528</c:v>
                </c:pt>
                <c:pt idx="177">
                  <c:v>-12.12237</c:v>
                </c:pt>
                <c:pt idx="178">
                  <c:v>-11.96199</c:v>
                </c:pt>
                <c:pt idx="179">
                  <c:v>-12.00159</c:v>
                </c:pt>
                <c:pt idx="180">
                  <c:v>-12.265020000000002</c:v>
                </c:pt>
                <c:pt idx="181">
                  <c:v>-12.042900000000001</c:v>
                </c:pt>
                <c:pt idx="182">
                  <c:v>-11.83752</c:v>
                </c:pt>
                <c:pt idx="183">
                  <c:v>-11.60802</c:v>
                </c:pt>
                <c:pt idx="184">
                  <c:v>-11.593530000000001</c:v>
                </c:pt>
                <c:pt idx="185">
                  <c:v>-11.44431</c:v>
                </c:pt>
                <c:pt idx="186">
                  <c:v>-11.64348</c:v>
                </c:pt>
                <c:pt idx="187">
                  <c:v>-11.35242</c:v>
                </c:pt>
                <c:pt idx="188">
                  <c:v>-11.322179999999999</c:v>
                </c:pt>
                <c:pt idx="189">
                  <c:v>-11.34117</c:v>
                </c:pt>
                <c:pt idx="190">
                  <c:v>-11.55789</c:v>
                </c:pt>
                <c:pt idx="191">
                  <c:v>-11.751749999999999</c:v>
                </c:pt>
                <c:pt idx="192">
                  <c:v>-11.30904</c:v>
                </c:pt>
                <c:pt idx="193">
                  <c:v>-11.263859999999999</c:v>
                </c:pt>
                <c:pt idx="194">
                  <c:v>-11.275920000000001</c:v>
                </c:pt>
                <c:pt idx="195">
                  <c:v>-10.965150000000001</c:v>
                </c:pt>
                <c:pt idx="196">
                  <c:v>-10.77426</c:v>
                </c:pt>
                <c:pt idx="197">
                  <c:v>-10.497779999999999</c:v>
                </c:pt>
                <c:pt idx="198">
                  <c:v>-10.85211</c:v>
                </c:pt>
                <c:pt idx="199">
                  <c:v>-11.01159</c:v>
                </c:pt>
                <c:pt idx="200">
                  <c:v>-10.43379</c:v>
                </c:pt>
                <c:pt idx="201">
                  <c:v>-10.07658</c:v>
                </c:pt>
                <c:pt idx="202">
                  <c:v>-10.234620000000001</c:v>
                </c:pt>
                <c:pt idx="203">
                  <c:v>-10.259910000000001</c:v>
                </c:pt>
                <c:pt idx="204">
                  <c:v>-10.355220000000001</c:v>
                </c:pt>
                <c:pt idx="205">
                  <c:v>-10.680209999999999</c:v>
                </c:pt>
                <c:pt idx="206">
                  <c:v>-10.488960000000001</c:v>
                </c:pt>
                <c:pt idx="207">
                  <c:v>-10.391220000000001</c:v>
                </c:pt>
                <c:pt idx="208">
                  <c:v>-10.3446</c:v>
                </c:pt>
                <c:pt idx="209">
                  <c:v>-10.393830000000001</c:v>
                </c:pt>
                <c:pt idx="210">
                  <c:v>-10.213559999999999</c:v>
                </c:pt>
                <c:pt idx="211">
                  <c:v>-10.26783</c:v>
                </c:pt>
                <c:pt idx="212">
                  <c:v>-10.40319</c:v>
                </c:pt>
                <c:pt idx="213">
                  <c:v>-10.329210000000002</c:v>
                </c:pt>
                <c:pt idx="214">
                  <c:v>-10.03707</c:v>
                </c:pt>
                <c:pt idx="215">
                  <c:v>-9.9892800000000008</c:v>
                </c:pt>
                <c:pt idx="216">
                  <c:v>-9.9092700000000011</c:v>
                </c:pt>
                <c:pt idx="217">
                  <c:v>-9.7416900000000002</c:v>
                </c:pt>
                <c:pt idx="218">
                  <c:v>-9.6840899999999994</c:v>
                </c:pt>
                <c:pt idx="219">
                  <c:v>-9.8962199999999996</c:v>
                </c:pt>
                <c:pt idx="220">
                  <c:v>-9.9816300000000009</c:v>
                </c:pt>
                <c:pt idx="221">
                  <c:v>-9.7837199999999989</c:v>
                </c:pt>
                <c:pt idx="222">
                  <c:v>-9.6260400000000015</c:v>
                </c:pt>
                <c:pt idx="223">
                  <c:v>-9.6055200000000003</c:v>
                </c:pt>
                <c:pt idx="224">
                  <c:v>-9.7296300000000002</c:v>
                </c:pt>
                <c:pt idx="225">
                  <c:v>-9.5902200000000004</c:v>
                </c:pt>
                <c:pt idx="226">
                  <c:v>-9.4784399999999991</c:v>
                </c:pt>
                <c:pt idx="227">
                  <c:v>-9.5397300000000005</c:v>
                </c:pt>
                <c:pt idx="228">
                  <c:v>-9.2748600000000003</c:v>
                </c:pt>
                <c:pt idx="229">
                  <c:v>-9.2379600000000011</c:v>
                </c:pt>
                <c:pt idx="230">
                  <c:v>-9.3178799999999988</c:v>
                </c:pt>
                <c:pt idx="231">
                  <c:v>-9.3320100000000004</c:v>
                </c:pt>
                <c:pt idx="232">
                  <c:v>-9.5299200000000006</c:v>
                </c:pt>
                <c:pt idx="233">
                  <c:v>-9.4866299999999999</c:v>
                </c:pt>
                <c:pt idx="234">
                  <c:v>-9.0552600000000005</c:v>
                </c:pt>
                <c:pt idx="235">
                  <c:v>-9.2502000000000013</c:v>
                </c:pt>
                <c:pt idx="236">
                  <c:v>-9.3135600000000007</c:v>
                </c:pt>
                <c:pt idx="237">
                  <c:v>-9.1422899999999991</c:v>
                </c:pt>
                <c:pt idx="238">
                  <c:v>-8.9172990000000016</c:v>
                </c:pt>
                <c:pt idx="239">
                  <c:v>-9.0493199999999998</c:v>
                </c:pt>
                <c:pt idx="240">
                  <c:v>-9.1570499999999999</c:v>
                </c:pt>
                <c:pt idx="241">
                  <c:v>-9.0505800000000001</c:v>
                </c:pt>
                <c:pt idx="242">
                  <c:v>-9.1291499999999992</c:v>
                </c:pt>
                <c:pt idx="243">
                  <c:v>-9.1874699999999994</c:v>
                </c:pt>
                <c:pt idx="244">
                  <c:v>-8.9313660000000006</c:v>
                </c:pt>
                <c:pt idx="245">
                  <c:v>-8.8663500000000006</c:v>
                </c:pt>
                <c:pt idx="246">
                  <c:v>-9.0365400000000005</c:v>
                </c:pt>
                <c:pt idx="247">
                  <c:v>-9.0030599999999996</c:v>
                </c:pt>
                <c:pt idx="248">
                  <c:v>-8.983053</c:v>
                </c:pt>
                <c:pt idx="249">
                  <c:v>-8.9422650000000008</c:v>
                </c:pt>
                <c:pt idx="250">
                  <c:v>-8.9241659999999996</c:v>
                </c:pt>
                <c:pt idx="251">
                  <c:v>-8.8060320000000001</c:v>
                </c:pt>
                <c:pt idx="252">
                  <c:v>-8.7984810000000007</c:v>
                </c:pt>
                <c:pt idx="253">
                  <c:v>-8.8575390000000009</c:v>
                </c:pt>
                <c:pt idx="254">
                  <c:v>-8.6221800000000002</c:v>
                </c:pt>
                <c:pt idx="255">
                  <c:v>-8.7664860000000004</c:v>
                </c:pt>
                <c:pt idx="256">
                  <c:v>-8.9357579999999999</c:v>
                </c:pt>
                <c:pt idx="257">
                  <c:v>-8.5615380000000005</c:v>
                </c:pt>
                <c:pt idx="258">
                  <c:v>-8.6900220000000008</c:v>
                </c:pt>
                <c:pt idx="259">
                  <c:v>-8.7040800000000011</c:v>
                </c:pt>
                <c:pt idx="260">
                  <c:v>-8.596169999999999</c:v>
                </c:pt>
                <c:pt idx="261">
                  <c:v>-8.7098760000000013</c:v>
                </c:pt>
                <c:pt idx="262">
                  <c:v>-8.6817510000000002</c:v>
                </c:pt>
                <c:pt idx="263">
                  <c:v>-8.6787900000000011</c:v>
                </c:pt>
                <c:pt idx="264">
                  <c:v>-8.5592520000000007</c:v>
                </c:pt>
                <c:pt idx="265">
                  <c:v>-8.7543720000000018</c:v>
                </c:pt>
                <c:pt idx="266">
                  <c:v>-8.7480270000000004</c:v>
                </c:pt>
                <c:pt idx="267">
                  <c:v>-8.4644999999999992</c:v>
                </c:pt>
                <c:pt idx="268">
                  <c:v>-8.3799630000000018</c:v>
                </c:pt>
                <c:pt idx="269">
                  <c:v>-8.608644</c:v>
                </c:pt>
                <c:pt idx="270">
                  <c:v>-8.4672990000000006</c:v>
                </c:pt>
                <c:pt idx="271">
                  <c:v>-8.3996279999999999</c:v>
                </c:pt>
                <c:pt idx="272">
                  <c:v>-8.4133619999999993</c:v>
                </c:pt>
                <c:pt idx="273">
                  <c:v>-8.3073420000000002</c:v>
                </c:pt>
                <c:pt idx="274">
                  <c:v>-8.4500820000000001</c:v>
                </c:pt>
                <c:pt idx="275">
                  <c:v>-8.6283360000000009</c:v>
                </c:pt>
                <c:pt idx="276">
                  <c:v>-8.4768030000000003</c:v>
                </c:pt>
                <c:pt idx="277">
                  <c:v>-8.3739690000000007</c:v>
                </c:pt>
                <c:pt idx="278">
                  <c:v>-8.5145940000000007</c:v>
                </c:pt>
                <c:pt idx="279">
                  <c:v>-8.2419750000000001</c:v>
                </c:pt>
                <c:pt idx="280">
                  <c:v>-8.1751769999999997</c:v>
                </c:pt>
                <c:pt idx="281">
                  <c:v>-8.3173680000000001</c:v>
                </c:pt>
                <c:pt idx="282">
                  <c:v>-8.2201589999999989</c:v>
                </c:pt>
                <c:pt idx="283">
                  <c:v>-8.2055790000000002</c:v>
                </c:pt>
                <c:pt idx="284">
                  <c:v>-8.2433700000000005</c:v>
                </c:pt>
                <c:pt idx="285">
                  <c:v>-7.9854929999999991</c:v>
                </c:pt>
                <c:pt idx="286">
                  <c:v>-8.2586700000000004</c:v>
                </c:pt>
                <c:pt idx="287">
                  <c:v>-8.2976760000000009</c:v>
                </c:pt>
                <c:pt idx="288">
                  <c:v>-8.0651159999999997</c:v>
                </c:pt>
                <c:pt idx="289">
                  <c:v>-8.2291139999999992</c:v>
                </c:pt>
                <c:pt idx="290">
                  <c:v>-8.1967860000000012</c:v>
                </c:pt>
                <c:pt idx="291">
                  <c:v>-8.019774</c:v>
                </c:pt>
                <c:pt idx="292">
                  <c:v>-8.1062639999999995</c:v>
                </c:pt>
                <c:pt idx="293">
                  <c:v>-8.0366400000000002</c:v>
                </c:pt>
                <c:pt idx="294">
                  <c:v>-8.067069</c:v>
                </c:pt>
                <c:pt idx="295">
                  <c:v>-7.8833789999999997</c:v>
                </c:pt>
                <c:pt idx="296">
                  <c:v>-7.7990039999999992</c:v>
                </c:pt>
                <c:pt idx="297">
                  <c:v>-7.7991659999999996</c:v>
                </c:pt>
                <c:pt idx="298">
                  <c:v>-7.7451929999999996</c:v>
                </c:pt>
                <c:pt idx="299">
                  <c:v>-7.7873849999999996</c:v>
                </c:pt>
                <c:pt idx="300">
                  <c:v>-7.7650560000000013</c:v>
                </c:pt>
                <c:pt idx="301">
                  <c:v>-7.7761529999999999</c:v>
                </c:pt>
                <c:pt idx="302">
                  <c:v>-7.7872229999999991</c:v>
                </c:pt>
                <c:pt idx="303">
                  <c:v>-7.8123509999999996</c:v>
                </c:pt>
                <c:pt idx="304">
                  <c:v>-8.1473760000000013</c:v>
                </c:pt>
                <c:pt idx="305">
                  <c:v>-7.8035579999999998</c:v>
                </c:pt>
                <c:pt idx="306">
                  <c:v>-8.1110160000000011</c:v>
                </c:pt>
                <c:pt idx="307">
                  <c:v>-8.0308440000000001</c:v>
                </c:pt>
                <c:pt idx="308">
                  <c:v>-7.9814610000000004</c:v>
                </c:pt>
                <c:pt idx="309">
                  <c:v>-7.8576930000000003</c:v>
                </c:pt>
                <c:pt idx="310">
                  <c:v>-7.8313320000000006</c:v>
                </c:pt>
                <c:pt idx="311">
                  <c:v>-7.7529420000000009</c:v>
                </c:pt>
                <c:pt idx="312">
                  <c:v>-7.5615029999999992</c:v>
                </c:pt>
                <c:pt idx="313">
                  <c:v>-7.6495590000000009</c:v>
                </c:pt>
                <c:pt idx="314">
                  <c:v>-7.7594219999999998</c:v>
                </c:pt>
                <c:pt idx="315">
                  <c:v>-7.7035320000000009</c:v>
                </c:pt>
                <c:pt idx="316">
                  <c:v>-7.6093200000000003</c:v>
                </c:pt>
                <c:pt idx="317">
                  <c:v>-7.5108870000000003</c:v>
                </c:pt>
                <c:pt idx="318">
                  <c:v>-7.6378050000000002</c:v>
                </c:pt>
                <c:pt idx="319">
                  <c:v>-7.7249790000000012</c:v>
                </c:pt>
                <c:pt idx="320">
                  <c:v>-7.6870260000000004</c:v>
                </c:pt>
                <c:pt idx="321">
                  <c:v>-7.5516750000000004</c:v>
                </c:pt>
                <c:pt idx="322">
                  <c:v>-7.3509210000000005</c:v>
                </c:pt>
                <c:pt idx="323">
                  <c:v>-7.4694150000000006</c:v>
                </c:pt>
                <c:pt idx="324">
                  <c:v>-7.5734549999999992</c:v>
                </c:pt>
                <c:pt idx="325">
                  <c:v>-7.4843550000000008</c:v>
                </c:pt>
                <c:pt idx="326">
                  <c:v>-7.4370600000000007</c:v>
                </c:pt>
                <c:pt idx="327">
                  <c:v>-7.6117949999999999</c:v>
                </c:pt>
                <c:pt idx="328">
                  <c:v>-7.4685330000000008</c:v>
                </c:pt>
                <c:pt idx="329">
                  <c:v>-7.5029759999999994</c:v>
                </c:pt>
                <c:pt idx="330">
                  <c:v>-7.5898260000000004</c:v>
                </c:pt>
                <c:pt idx="331">
                  <c:v>-7.6532669999999996</c:v>
                </c:pt>
                <c:pt idx="332">
                  <c:v>-7.5599100000000004</c:v>
                </c:pt>
                <c:pt idx="333">
                  <c:v>-7.8190290000000005</c:v>
                </c:pt>
                <c:pt idx="334">
                  <c:v>-7.597899</c:v>
                </c:pt>
                <c:pt idx="335">
                  <c:v>-7.6919399999999998</c:v>
                </c:pt>
                <c:pt idx="336">
                  <c:v>-7.5198420000000006</c:v>
                </c:pt>
                <c:pt idx="337">
                  <c:v>-7.3667429999999996</c:v>
                </c:pt>
                <c:pt idx="338">
                  <c:v>-7.4158020000000002</c:v>
                </c:pt>
                <c:pt idx="339">
                  <c:v>-7.1610839999999998</c:v>
                </c:pt>
                <c:pt idx="340">
                  <c:v>-7.2723420000000001</c:v>
                </c:pt>
                <c:pt idx="341">
                  <c:v>-7.1971200000000009</c:v>
                </c:pt>
                <c:pt idx="342">
                  <c:v>-7.2218879999999999</c:v>
                </c:pt>
                <c:pt idx="343">
                  <c:v>-7.5514770000000002</c:v>
                </c:pt>
                <c:pt idx="344">
                  <c:v>-7.5704849999999997</c:v>
                </c:pt>
                <c:pt idx="345">
                  <c:v>-7.4750129999999997</c:v>
                </c:pt>
                <c:pt idx="346">
                  <c:v>-7.3384560000000008</c:v>
                </c:pt>
                <c:pt idx="347">
                  <c:v>-7.4769660000000009</c:v>
                </c:pt>
                <c:pt idx="348">
                  <c:v>-7.73712</c:v>
                </c:pt>
                <c:pt idx="349">
                  <c:v>-7.4057760000000004</c:v>
                </c:pt>
                <c:pt idx="350">
                  <c:v>-7.4414520000000008</c:v>
                </c:pt>
                <c:pt idx="351">
                  <c:v>-7.608276</c:v>
                </c:pt>
                <c:pt idx="352">
                  <c:v>-7.4778479999999998</c:v>
                </c:pt>
                <c:pt idx="353">
                  <c:v>-7.5898260000000004</c:v>
                </c:pt>
                <c:pt idx="354">
                  <c:v>-7.5100050000000005</c:v>
                </c:pt>
                <c:pt idx="355">
                  <c:v>-7.6908959999999995</c:v>
                </c:pt>
                <c:pt idx="356">
                  <c:v>-7.7228639999999995</c:v>
                </c:pt>
                <c:pt idx="357">
                  <c:v>-7.6754070000000008</c:v>
                </c:pt>
                <c:pt idx="358">
                  <c:v>-7.6757669999999996</c:v>
                </c:pt>
                <c:pt idx="359">
                  <c:v>-8.0155440000000002</c:v>
                </c:pt>
                <c:pt idx="360">
                  <c:v>-7.531263</c:v>
                </c:pt>
                <c:pt idx="361">
                  <c:v>-7.2215640000000008</c:v>
                </c:pt>
                <c:pt idx="362">
                  <c:v>-7.5919140000000009</c:v>
                </c:pt>
                <c:pt idx="363">
                  <c:v>-7.628139</c:v>
                </c:pt>
                <c:pt idx="364">
                  <c:v>-7.6826250000000007</c:v>
                </c:pt>
                <c:pt idx="365">
                  <c:v>-7.4753730000000003</c:v>
                </c:pt>
                <c:pt idx="366">
                  <c:v>-7.2301589999999996</c:v>
                </c:pt>
                <c:pt idx="367">
                  <c:v>-7.3505699999999994</c:v>
                </c:pt>
                <c:pt idx="368">
                  <c:v>-7.3969830000000005</c:v>
                </c:pt>
                <c:pt idx="369">
                  <c:v>-7.5687300000000013</c:v>
                </c:pt>
                <c:pt idx="370">
                  <c:v>-7.4551590000000001</c:v>
                </c:pt>
                <c:pt idx="371">
                  <c:v>-7.5783959999999997</c:v>
                </c:pt>
                <c:pt idx="372">
                  <c:v>-7.2166139999999999</c:v>
                </c:pt>
                <c:pt idx="373">
                  <c:v>-7.2489690000000007</c:v>
                </c:pt>
                <c:pt idx="374">
                  <c:v>-7.2751770000000002</c:v>
                </c:pt>
                <c:pt idx="375">
                  <c:v>-7.1948340000000002</c:v>
                </c:pt>
                <c:pt idx="376">
                  <c:v>-7.0948080000000004</c:v>
                </c:pt>
                <c:pt idx="377">
                  <c:v>-7.8726419999999999</c:v>
                </c:pt>
                <c:pt idx="378">
                  <c:v>-8.2883610000000001</c:v>
                </c:pt>
                <c:pt idx="379">
                  <c:v>-8.7879330000000007</c:v>
                </c:pt>
                <c:pt idx="380">
                  <c:v>-6.2145000000000001</c:v>
                </c:pt>
                <c:pt idx="381">
                  <c:v>-5.8580190000000005</c:v>
                </c:pt>
                <c:pt idx="382">
                  <c:v>-6.9241320000000002</c:v>
                </c:pt>
                <c:pt idx="383">
                  <c:v>-7.093566</c:v>
                </c:pt>
                <c:pt idx="384">
                  <c:v>-7.6508010000000004</c:v>
                </c:pt>
                <c:pt idx="385">
                  <c:v>-7.4841570000000006</c:v>
                </c:pt>
                <c:pt idx="386">
                  <c:v>-7.4055780000000002</c:v>
                </c:pt>
                <c:pt idx="387">
                  <c:v>-7.3059390000000004</c:v>
                </c:pt>
                <c:pt idx="388">
                  <c:v>-7.1155439999999999</c:v>
                </c:pt>
                <c:pt idx="389">
                  <c:v>-6.5639430000000001</c:v>
                </c:pt>
                <c:pt idx="390">
                  <c:v>-7.4382930000000007</c:v>
                </c:pt>
                <c:pt idx="391">
                  <c:v>-7.4164859999999999</c:v>
                </c:pt>
                <c:pt idx="392">
                  <c:v>-7.8489089999999999</c:v>
                </c:pt>
                <c:pt idx="393">
                  <c:v>-7.7889780000000002</c:v>
                </c:pt>
                <c:pt idx="394">
                  <c:v>-7.028721</c:v>
                </c:pt>
                <c:pt idx="395">
                  <c:v>-7.177257</c:v>
                </c:pt>
                <c:pt idx="396">
                  <c:v>-7.133832</c:v>
                </c:pt>
                <c:pt idx="397">
                  <c:v>-7.2484469999999996</c:v>
                </c:pt>
                <c:pt idx="398">
                  <c:v>-6.7784040000000001</c:v>
                </c:pt>
                <c:pt idx="399">
                  <c:v>-7.1083439999999998</c:v>
                </c:pt>
                <c:pt idx="400">
                  <c:v>-7.0816230000000004</c:v>
                </c:pt>
                <c:pt idx="401">
                  <c:v>-6.8211360000000001</c:v>
                </c:pt>
                <c:pt idx="402">
                  <c:v>-6.968763</c:v>
                </c:pt>
                <c:pt idx="403">
                  <c:v>-7.3994310000000008</c:v>
                </c:pt>
                <c:pt idx="404">
                  <c:v>-7.4395259999999999</c:v>
                </c:pt>
                <c:pt idx="405">
                  <c:v>-7.2090630000000004</c:v>
                </c:pt>
                <c:pt idx="406">
                  <c:v>-7.1466570000000003</c:v>
                </c:pt>
                <c:pt idx="407">
                  <c:v>-7.0243289999999998</c:v>
                </c:pt>
                <c:pt idx="408">
                  <c:v>-7.1183700000000005</c:v>
                </c:pt>
                <c:pt idx="409">
                  <c:v>-7.1368289999999996</c:v>
                </c:pt>
                <c:pt idx="410">
                  <c:v>-7.0689869999999999</c:v>
                </c:pt>
                <c:pt idx="411">
                  <c:v>-7.0793460000000001</c:v>
                </c:pt>
                <c:pt idx="412">
                  <c:v>-7.1401500000000002</c:v>
                </c:pt>
                <c:pt idx="413">
                  <c:v>-6.9866999999999999</c:v>
                </c:pt>
                <c:pt idx="414">
                  <c:v>-7.0306470000000001</c:v>
                </c:pt>
                <c:pt idx="415">
                  <c:v>-7.1220509999999999</c:v>
                </c:pt>
                <c:pt idx="416">
                  <c:v>-7.1556389999999999</c:v>
                </c:pt>
                <c:pt idx="417">
                  <c:v>-7.1770680000000002</c:v>
                </c:pt>
                <c:pt idx="418">
                  <c:v>-6.9749189999999999</c:v>
                </c:pt>
                <c:pt idx="419">
                  <c:v>-7.0835759999999999</c:v>
                </c:pt>
                <c:pt idx="420">
                  <c:v>-7.0851420000000003</c:v>
                </c:pt>
                <c:pt idx="421">
                  <c:v>-6.9895260000000006</c:v>
                </c:pt>
                <c:pt idx="422">
                  <c:v>-7.1593200000000001</c:v>
                </c:pt>
                <c:pt idx="423">
                  <c:v>-6.9624449999999998</c:v>
                </c:pt>
                <c:pt idx="424">
                  <c:v>-6.6727620000000005</c:v>
                </c:pt>
                <c:pt idx="425">
                  <c:v>-7.031358</c:v>
                </c:pt>
                <c:pt idx="426">
                  <c:v>-7.0455870000000003</c:v>
                </c:pt>
                <c:pt idx="427">
                  <c:v>-7.1698680000000001</c:v>
                </c:pt>
                <c:pt idx="428">
                  <c:v>-7.146306</c:v>
                </c:pt>
                <c:pt idx="429">
                  <c:v>-7.2050220000000005</c:v>
                </c:pt>
                <c:pt idx="430">
                  <c:v>-7.1802540000000006</c:v>
                </c:pt>
                <c:pt idx="431">
                  <c:v>-7.2811349999999999</c:v>
                </c:pt>
                <c:pt idx="432">
                  <c:v>-7.3720169999999996</c:v>
                </c:pt>
                <c:pt idx="433">
                  <c:v>-7.430193</c:v>
                </c:pt>
                <c:pt idx="434">
                  <c:v>-7.3934729999999993</c:v>
                </c:pt>
                <c:pt idx="435">
                  <c:v>-7.2788579999999996</c:v>
                </c:pt>
                <c:pt idx="436">
                  <c:v>-7.3630350000000009</c:v>
                </c:pt>
                <c:pt idx="437">
                  <c:v>-7.0220519999999995</c:v>
                </c:pt>
                <c:pt idx="438">
                  <c:v>-7.370622</c:v>
                </c:pt>
                <c:pt idx="439">
                  <c:v>-7.3437300000000008</c:v>
                </c:pt>
                <c:pt idx="440">
                  <c:v>-7.2718200000000008</c:v>
                </c:pt>
                <c:pt idx="441">
                  <c:v>-7.2475740000000011</c:v>
                </c:pt>
                <c:pt idx="442">
                  <c:v>-7.3621890000000008</c:v>
                </c:pt>
                <c:pt idx="443">
                  <c:v>-7.2393030000000005</c:v>
                </c:pt>
                <c:pt idx="444">
                  <c:v>-6.9918120000000004</c:v>
                </c:pt>
                <c:pt idx="445">
                  <c:v>-7.1886869999999998</c:v>
                </c:pt>
                <c:pt idx="446">
                  <c:v>-7.0438320000000001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5B0-4579-8A5E-AAE645EF1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106144"/>
        <c:axId val="460113688"/>
      </c:scatterChart>
      <c:valAx>
        <c:axId val="460106144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60113688"/>
        <c:crossesAt val="-50"/>
        <c:crossBetween val="midCat"/>
        <c:majorUnit val="100"/>
      </c:valAx>
      <c:valAx>
        <c:axId val="460113688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60106144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YTE!$F$1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YTE!$F$2:$F$477</c:f>
              <c:numCache>
                <c:formatCode>General</c:formatCode>
                <c:ptCount val="476"/>
                <c:pt idx="0">
                  <c:v>-0.61888100000000001</c:v>
                </c:pt>
                <c:pt idx="1">
                  <c:v>-0.41307100000000002</c:v>
                </c:pt>
                <c:pt idx="2">
                  <c:v>-0.22947699999999999</c:v>
                </c:pt>
                <c:pt idx="3">
                  <c:v>-0.22557099999999999</c:v>
                </c:pt>
                <c:pt idx="4">
                  <c:v>-0.30638100000000001</c:v>
                </c:pt>
                <c:pt idx="5">
                  <c:v>-0.382187</c:v>
                </c:pt>
                <c:pt idx="6">
                  <c:v>-0.58763100000000001</c:v>
                </c:pt>
                <c:pt idx="7">
                  <c:v>-0.450546</c:v>
                </c:pt>
                <c:pt idx="8">
                  <c:v>9.4741800000000001E-2</c:v>
                </c:pt>
                <c:pt idx="9">
                  <c:v>-0.189194</c:v>
                </c:pt>
                <c:pt idx="10">
                  <c:v>-0.196274</c:v>
                </c:pt>
                <c:pt idx="11">
                  <c:v>-0.57786599999999999</c:v>
                </c:pt>
                <c:pt idx="12">
                  <c:v>-0.83567800000000003</c:v>
                </c:pt>
                <c:pt idx="13">
                  <c:v>-0.21312</c:v>
                </c:pt>
                <c:pt idx="14">
                  <c:v>-1.83568</c:v>
                </c:pt>
                <c:pt idx="15">
                  <c:v>-2.3408099999999998</c:v>
                </c:pt>
                <c:pt idx="16">
                  <c:v>-2.7868499999999998</c:v>
                </c:pt>
                <c:pt idx="17">
                  <c:v>-3.0110899999999998</c:v>
                </c:pt>
                <c:pt idx="18">
                  <c:v>-2.8088199999999999</c:v>
                </c:pt>
                <c:pt idx="19">
                  <c:v>-2.07274</c:v>
                </c:pt>
                <c:pt idx="20">
                  <c:v>1.44594</c:v>
                </c:pt>
                <c:pt idx="21">
                  <c:v>0.63807700000000001</c:v>
                </c:pt>
                <c:pt idx="22">
                  <c:v>7.33795E-2</c:v>
                </c:pt>
                <c:pt idx="23">
                  <c:v>0.167374</c:v>
                </c:pt>
                <c:pt idx="24">
                  <c:v>-6.7733799999999997E-2</c:v>
                </c:pt>
                <c:pt idx="25">
                  <c:v>0.105362</c:v>
                </c:pt>
                <c:pt idx="26">
                  <c:v>-0.26927200000000001</c:v>
                </c:pt>
                <c:pt idx="27">
                  <c:v>-0.28770400000000002</c:v>
                </c:pt>
                <c:pt idx="28">
                  <c:v>3.8101200000000002E-2</c:v>
                </c:pt>
                <c:pt idx="29">
                  <c:v>0.114761</c:v>
                </c:pt>
                <c:pt idx="30">
                  <c:v>8.10699E-2</c:v>
                </c:pt>
                <c:pt idx="31">
                  <c:v>-0.216171</c:v>
                </c:pt>
                <c:pt idx="32">
                  <c:v>-0.121323</c:v>
                </c:pt>
                <c:pt idx="33">
                  <c:v>0.16395599999999999</c:v>
                </c:pt>
                <c:pt idx="34">
                  <c:v>4.8599200000000002E-2</c:v>
                </c:pt>
                <c:pt idx="35">
                  <c:v>-0.40135199999999999</c:v>
                </c:pt>
                <c:pt idx="36">
                  <c:v>-0.115341</c:v>
                </c:pt>
                <c:pt idx="37">
                  <c:v>8.4610000000000005E-2</c:v>
                </c:pt>
                <c:pt idx="38">
                  <c:v>0.410416</c:v>
                </c:pt>
                <c:pt idx="39">
                  <c:v>0.27333099999999999</c:v>
                </c:pt>
                <c:pt idx="40">
                  <c:v>-0.19859299999999999</c:v>
                </c:pt>
                <c:pt idx="41">
                  <c:v>-0.101669</c:v>
                </c:pt>
                <c:pt idx="42">
                  <c:v>-0.10838299999999999</c:v>
                </c:pt>
                <c:pt idx="43">
                  <c:v>-0.16539000000000001</c:v>
                </c:pt>
                <c:pt idx="44">
                  <c:v>0.43775900000000001</c:v>
                </c:pt>
                <c:pt idx="45">
                  <c:v>-0.34349099999999999</c:v>
                </c:pt>
                <c:pt idx="46">
                  <c:v>-0.16539000000000001</c:v>
                </c:pt>
                <c:pt idx="47">
                  <c:v>-4.8202500000000002E-2</c:v>
                </c:pt>
                <c:pt idx="48">
                  <c:v>-5.3695699999999999E-2</c:v>
                </c:pt>
                <c:pt idx="49">
                  <c:v>0.54408299999999998</c:v>
                </c:pt>
                <c:pt idx="50">
                  <c:v>0.15846299999999999</c:v>
                </c:pt>
                <c:pt idx="51">
                  <c:v>0.132217</c:v>
                </c:pt>
                <c:pt idx="52">
                  <c:v>-0.69505300000000003</c:v>
                </c:pt>
                <c:pt idx="53">
                  <c:v>-3.00291</c:v>
                </c:pt>
                <c:pt idx="54">
                  <c:v>-5.6501299999999999</c:v>
                </c:pt>
                <c:pt idx="55">
                  <c:v>-1.7692699999999999</c:v>
                </c:pt>
                <c:pt idx="56">
                  <c:v>4.0572699999999999</c:v>
                </c:pt>
                <c:pt idx="57">
                  <c:v>8.5733800000000002</c:v>
                </c:pt>
                <c:pt idx="58">
                  <c:v>12.7201</c:v>
                </c:pt>
                <c:pt idx="59">
                  <c:v>16.150700000000001</c:v>
                </c:pt>
                <c:pt idx="60">
                  <c:v>17.831800000000001</c:v>
                </c:pt>
                <c:pt idx="61">
                  <c:v>19.713899999999999</c:v>
                </c:pt>
                <c:pt idx="62">
                  <c:v>21.060400000000001</c:v>
                </c:pt>
                <c:pt idx="63">
                  <c:v>21.809200000000001</c:v>
                </c:pt>
                <c:pt idx="64">
                  <c:v>22.933499999999999</c:v>
                </c:pt>
                <c:pt idx="65">
                  <c:v>22.9346</c:v>
                </c:pt>
                <c:pt idx="66">
                  <c:v>23.347200000000001</c:v>
                </c:pt>
                <c:pt idx="67">
                  <c:v>23.540800000000001</c:v>
                </c:pt>
                <c:pt idx="68">
                  <c:v>23.968599999999999</c:v>
                </c:pt>
                <c:pt idx="69">
                  <c:v>24.101500000000001</c:v>
                </c:pt>
                <c:pt idx="70">
                  <c:v>23.769100000000002</c:v>
                </c:pt>
                <c:pt idx="71">
                  <c:v>23.7346</c:v>
                </c:pt>
                <c:pt idx="72">
                  <c:v>23.730399999999999</c:v>
                </c:pt>
                <c:pt idx="73">
                  <c:v>23.7639</c:v>
                </c:pt>
                <c:pt idx="74">
                  <c:v>24.1248</c:v>
                </c:pt>
                <c:pt idx="75">
                  <c:v>23.513100000000001</c:v>
                </c:pt>
                <c:pt idx="76">
                  <c:v>23.1084</c:v>
                </c:pt>
                <c:pt idx="77">
                  <c:v>23.105699999999999</c:v>
                </c:pt>
                <c:pt idx="78">
                  <c:v>22.922999999999998</c:v>
                </c:pt>
                <c:pt idx="79">
                  <c:v>22.974</c:v>
                </c:pt>
                <c:pt idx="80">
                  <c:v>22.7057</c:v>
                </c:pt>
                <c:pt idx="81">
                  <c:v>22.724</c:v>
                </c:pt>
                <c:pt idx="82">
                  <c:v>22.572500000000002</c:v>
                </c:pt>
                <c:pt idx="83">
                  <c:v>22.572199999999999</c:v>
                </c:pt>
                <c:pt idx="84">
                  <c:v>22.2393</c:v>
                </c:pt>
                <c:pt idx="85">
                  <c:v>22.005400000000002</c:v>
                </c:pt>
                <c:pt idx="86">
                  <c:v>21.972200000000001</c:v>
                </c:pt>
                <c:pt idx="87">
                  <c:v>21.648</c:v>
                </c:pt>
                <c:pt idx="88">
                  <c:v>21.7166</c:v>
                </c:pt>
                <c:pt idx="89">
                  <c:v>21.3748</c:v>
                </c:pt>
                <c:pt idx="90">
                  <c:v>21.241199999999999</c:v>
                </c:pt>
                <c:pt idx="91">
                  <c:v>21.0139</c:v>
                </c:pt>
                <c:pt idx="92">
                  <c:v>21.110499999999998</c:v>
                </c:pt>
                <c:pt idx="93">
                  <c:v>21.064699999999998</c:v>
                </c:pt>
                <c:pt idx="94">
                  <c:v>20.838899999999999</c:v>
                </c:pt>
                <c:pt idx="95">
                  <c:v>20.767499999999998</c:v>
                </c:pt>
                <c:pt idx="96">
                  <c:v>20.617799999999999</c:v>
                </c:pt>
                <c:pt idx="97">
                  <c:v>20.505400000000002</c:v>
                </c:pt>
                <c:pt idx="98">
                  <c:v>20.3277</c:v>
                </c:pt>
                <c:pt idx="99">
                  <c:v>19.9193</c:v>
                </c:pt>
                <c:pt idx="100">
                  <c:v>19.720099999999999</c:v>
                </c:pt>
                <c:pt idx="101">
                  <c:v>19.6615</c:v>
                </c:pt>
                <c:pt idx="102">
                  <c:v>20.0839</c:v>
                </c:pt>
                <c:pt idx="103">
                  <c:v>19.834199999999999</c:v>
                </c:pt>
                <c:pt idx="104">
                  <c:v>19.6265</c:v>
                </c:pt>
                <c:pt idx="105">
                  <c:v>19.652200000000001</c:v>
                </c:pt>
                <c:pt idx="106">
                  <c:v>19.373999999999999</c:v>
                </c:pt>
                <c:pt idx="107">
                  <c:v>19.286899999999999</c:v>
                </c:pt>
                <c:pt idx="108">
                  <c:v>19.401900000000001</c:v>
                </c:pt>
                <c:pt idx="109">
                  <c:v>19.165800000000001</c:v>
                </c:pt>
                <c:pt idx="110">
                  <c:v>19.1416</c:v>
                </c:pt>
                <c:pt idx="111">
                  <c:v>18.736599999999999</c:v>
                </c:pt>
                <c:pt idx="112">
                  <c:v>18.778700000000001</c:v>
                </c:pt>
                <c:pt idx="113">
                  <c:v>18.7072</c:v>
                </c:pt>
                <c:pt idx="114">
                  <c:v>18.752199999999998</c:v>
                </c:pt>
                <c:pt idx="115">
                  <c:v>18.674800000000001</c:v>
                </c:pt>
                <c:pt idx="116">
                  <c:v>17.792400000000001</c:v>
                </c:pt>
                <c:pt idx="117">
                  <c:v>18.448599999999999</c:v>
                </c:pt>
                <c:pt idx="118">
                  <c:v>18.5365</c:v>
                </c:pt>
                <c:pt idx="119">
                  <c:v>18.4788</c:v>
                </c:pt>
                <c:pt idx="120">
                  <c:v>18.162400000000002</c:v>
                </c:pt>
                <c:pt idx="121">
                  <c:v>18.2666</c:v>
                </c:pt>
                <c:pt idx="122">
                  <c:v>18.377199999999998</c:v>
                </c:pt>
                <c:pt idx="123">
                  <c:v>18.068300000000001</c:v>
                </c:pt>
                <c:pt idx="124">
                  <c:v>18.108799999999999</c:v>
                </c:pt>
                <c:pt idx="125">
                  <c:v>17.772500000000001</c:v>
                </c:pt>
                <c:pt idx="126">
                  <c:v>17.767499999999998</c:v>
                </c:pt>
                <c:pt idx="127">
                  <c:v>17.974</c:v>
                </c:pt>
                <c:pt idx="128">
                  <c:v>17.910799999999998</c:v>
                </c:pt>
                <c:pt idx="129">
                  <c:v>18.049800000000001</c:v>
                </c:pt>
                <c:pt idx="130">
                  <c:v>18.002600000000001</c:v>
                </c:pt>
                <c:pt idx="131">
                  <c:v>17.601500000000001</c:v>
                </c:pt>
                <c:pt idx="132">
                  <c:v>17.944400000000002</c:v>
                </c:pt>
                <c:pt idx="133">
                  <c:v>17.721</c:v>
                </c:pt>
                <c:pt idx="134">
                  <c:v>17.566700000000001</c:v>
                </c:pt>
                <c:pt idx="135">
                  <c:v>17.335000000000001</c:v>
                </c:pt>
                <c:pt idx="136">
                  <c:v>16.946300000000001</c:v>
                </c:pt>
                <c:pt idx="137">
                  <c:v>17.205300000000001</c:v>
                </c:pt>
                <c:pt idx="138">
                  <c:v>16.8643</c:v>
                </c:pt>
                <c:pt idx="139">
                  <c:v>16.851500000000001</c:v>
                </c:pt>
                <c:pt idx="140">
                  <c:v>16.929099999999998</c:v>
                </c:pt>
                <c:pt idx="141">
                  <c:v>16.677900000000001</c:v>
                </c:pt>
                <c:pt idx="142">
                  <c:v>16.752600000000001</c:v>
                </c:pt>
                <c:pt idx="143">
                  <c:v>16.432300000000001</c:v>
                </c:pt>
                <c:pt idx="144">
                  <c:v>16.526</c:v>
                </c:pt>
                <c:pt idx="145">
                  <c:v>16.700199999999999</c:v>
                </c:pt>
                <c:pt idx="146">
                  <c:v>16.441199999999998</c:v>
                </c:pt>
                <c:pt idx="147">
                  <c:v>16.325199999999999</c:v>
                </c:pt>
                <c:pt idx="148">
                  <c:v>16.415800000000001</c:v>
                </c:pt>
                <c:pt idx="149">
                  <c:v>16.383400000000002</c:v>
                </c:pt>
                <c:pt idx="150">
                  <c:v>16.480699999999999</c:v>
                </c:pt>
                <c:pt idx="151">
                  <c:v>16.260899999999999</c:v>
                </c:pt>
                <c:pt idx="152">
                  <c:v>16.2057</c:v>
                </c:pt>
                <c:pt idx="153">
                  <c:v>16.177900000000001</c:v>
                </c:pt>
                <c:pt idx="154">
                  <c:v>15.674799999999999</c:v>
                </c:pt>
                <c:pt idx="155">
                  <c:v>16.162400000000002</c:v>
                </c:pt>
                <c:pt idx="156">
                  <c:v>15.892799999999999</c:v>
                </c:pt>
                <c:pt idx="157">
                  <c:v>15.866199999999999</c:v>
                </c:pt>
                <c:pt idx="158">
                  <c:v>15.7476</c:v>
                </c:pt>
                <c:pt idx="159">
                  <c:v>15.5069</c:v>
                </c:pt>
                <c:pt idx="160">
                  <c:v>16.020900000000001</c:v>
                </c:pt>
                <c:pt idx="161">
                  <c:v>15.7654</c:v>
                </c:pt>
                <c:pt idx="162">
                  <c:v>15.603300000000001</c:v>
                </c:pt>
                <c:pt idx="163">
                  <c:v>16.0807</c:v>
                </c:pt>
                <c:pt idx="164">
                  <c:v>15.549799999999999</c:v>
                </c:pt>
                <c:pt idx="165">
                  <c:v>15.714700000000001</c:v>
                </c:pt>
                <c:pt idx="166">
                  <c:v>15.6229</c:v>
                </c:pt>
                <c:pt idx="167">
                  <c:v>15.4909</c:v>
                </c:pt>
                <c:pt idx="168">
                  <c:v>15.797499999999999</c:v>
                </c:pt>
                <c:pt idx="169">
                  <c:v>15.087300000000001</c:v>
                </c:pt>
                <c:pt idx="170">
                  <c:v>14.2666</c:v>
                </c:pt>
                <c:pt idx="171">
                  <c:v>14.4131</c:v>
                </c:pt>
                <c:pt idx="172">
                  <c:v>17.707999999999998</c:v>
                </c:pt>
                <c:pt idx="173">
                  <c:v>19.143599999999999</c:v>
                </c:pt>
                <c:pt idx="174">
                  <c:v>12.955</c:v>
                </c:pt>
                <c:pt idx="175">
                  <c:v>8.9782899999999994</c:v>
                </c:pt>
                <c:pt idx="176">
                  <c:v>5.7115600000000004</c:v>
                </c:pt>
                <c:pt idx="177">
                  <c:v>3.23427</c:v>
                </c:pt>
                <c:pt idx="178">
                  <c:v>1.97401</c:v>
                </c:pt>
                <c:pt idx="179">
                  <c:v>-0.25596600000000003</c:v>
                </c:pt>
                <c:pt idx="180">
                  <c:v>-0.92869599999999997</c:v>
                </c:pt>
                <c:pt idx="181">
                  <c:v>-1.6829700000000001</c:v>
                </c:pt>
                <c:pt idx="182">
                  <c:v>-2.1771099999999999</c:v>
                </c:pt>
                <c:pt idx="183">
                  <c:v>-2.52013</c:v>
                </c:pt>
                <c:pt idx="184">
                  <c:v>-3.4537200000000001</c:v>
                </c:pt>
                <c:pt idx="185">
                  <c:v>-3.5455199999999998</c:v>
                </c:pt>
                <c:pt idx="186">
                  <c:v>-3.4938799999999999</c:v>
                </c:pt>
                <c:pt idx="187">
                  <c:v>-3.69774</c:v>
                </c:pt>
                <c:pt idx="188">
                  <c:v>-3.3985400000000001</c:v>
                </c:pt>
                <c:pt idx="189">
                  <c:v>-4.0693200000000003</c:v>
                </c:pt>
                <c:pt idx="190">
                  <c:v>-4.2044499999999996</c:v>
                </c:pt>
                <c:pt idx="191">
                  <c:v>-4.6442699999999997</c:v>
                </c:pt>
                <c:pt idx="192">
                  <c:v>-4.4645799999999998</c:v>
                </c:pt>
                <c:pt idx="193">
                  <c:v>-4.4688600000000003</c:v>
                </c:pt>
                <c:pt idx="194">
                  <c:v>-4.6318200000000003</c:v>
                </c:pt>
                <c:pt idx="195">
                  <c:v>-4.77013</c:v>
                </c:pt>
                <c:pt idx="196">
                  <c:v>-4.7630499999999998</c:v>
                </c:pt>
                <c:pt idx="197">
                  <c:v>-5.0442999999999998</c:v>
                </c:pt>
                <c:pt idx="198">
                  <c:v>-5.0950800000000003</c:v>
                </c:pt>
                <c:pt idx="199">
                  <c:v>-5.5052300000000001</c:v>
                </c:pt>
                <c:pt idx="200">
                  <c:v>-5.3388499999999999</c:v>
                </c:pt>
                <c:pt idx="201">
                  <c:v>-5.3270099999999996</c:v>
                </c:pt>
                <c:pt idx="202">
                  <c:v>-5.1259600000000001</c:v>
                </c:pt>
                <c:pt idx="203">
                  <c:v>-5.30138</c:v>
                </c:pt>
                <c:pt idx="204">
                  <c:v>-5.93919</c:v>
                </c:pt>
                <c:pt idx="205">
                  <c:v>-6.30565</c:v>
                </c:pt>
                <c:pt idx="206">
                  <c:v>-5.9059900000000001</c:v>
                </c:pt>
                <c:pt idx="207">
                  <c:v>-5.5970300000000002</c:v>
                </c:pt>
                <c:pt idx="208">
                  <c:v>-5.61266</c:v>
                </c:pt>
                <c:pt idx="209">
                  <c:v>-5.8235900000000003</c:v>
                </c:pt>
                <c:pt idx="210">
                  <c:v>-5.6087499999999997</c:v>
                </c:pt>
                <c:pt idx="211">
                  <c:v>-5.8849900000000002</c:v>
                </c:pt>
                <c:pt idx="212">
                  <c:v>-5.8298199999999998</c:v>
                </c:pt>
                <c:pt idx="213">
                  <c:v>-5.8052799999999998</c:v>
                </c:pt>
                <c:pt idx="214">
                  <c:v>-5.8818200000000003</c:v>
                </c:pt>
                <c:pt idx="215">
                  <c:v>-5.9626299999999999</c:v>
                </c:pt>
                <c:pt idx="216">
                  <c:v>-5.6286500000000004</c:v>
                </c:pt>
                <c:pt idx="217">
                  <c:v>-5.58568</c:v>
                </c:pt>
                <c:pt idx="218">
                  <c:v>-5.8188300000000002</c:v>
                </c:pt>
                <c:pt idx="219">
                  <c:v>-5.8564299999999996</c:v>
                </c:pt>
                <c:pt idx="220">
                  <c:v>-5.8735200000000001</c:v>
                </c:pt>
                <c:pt idx="221">
                  <c:v>-5.8915899999999999</c:v>
                </c:pt>
                <c:pt idx="222">
                  <c:v>-5.6110699999999998</c:v>
                </c:pt>
                <c:pt idx="223">
                  <c:v>-5.5986200000000004</c:v>
                </c:pt>
                <c:pt idx="224">
                  <c:v>-5.4352900000000002</c:v>
                </c:pt>
                <c:pt idx="225">
                  <c:v>-5.8463000000000003</c:v>
                </c:pt>
                <c:pt idx="226">
                  <c:v>-5.5684699999999996</c:v>
                </c:pt>
                <c:pt idx="227">
                  <c:v>-5.6497700000000002</c:v>
                </c:pt>
                <c:pt idx="228">
                  <c:v>-6.0247700000000002</c:v>
                </c:pt>
                <c:pt idx="229">
                  <c:v>-5.8708299999999998</c:v>
                </c:pt>
                <c:pt idx="230">
                  <c:v>-5.8564299999999996</c:v>
                </c:pt>
                <c:pt idx="231">
                  <c:v>-5.86388</c:v>
                </c:pt>
                <c:pt idx="232">
                  <c:v>-5.9368699999999999</c:v>
                </c:pt>
                <c:pt idx="233">
                  <c:v>-5.8486200000000004</c:v>
                </c:pt>
                <c:pt idx="234">
                  <c:v>-5.9489599999999996</c:v>
                </c:pt>
                <c:pt idx="235">
                  <c:v>-5.8290899999999999</c:v>
                </c:pt>
                <c:pt idx="236">
                  <c:v>-5.3564299999999996</c:v>
                </c:pt>
                <c:pt idx="237">
                  <c:v>-5.7599900000000002</c:v>
                </c:pt>
                <c:pt idx="238">
                  <c:v>-5.6368299999999998</c:v>
                </c:pt>
                <c:pt idx="239">
                  <c:v>-5.5571099999999998</c:v>
                </c:pt>
                <c:pt idx="240">
                  <c:v>-6.0442999999999998</c:v>
                </c:pt>
                <c:pt idx="241">
                  <c:v>-5.6614800000000001</c:v>
                </c:pt>
                <c:pt idx="242">
                  <c:v>-5.9524999999999997</c:v>
                </c:pt>
                <c:pt idx="243">
                  <c:v>-5.58141</c:v>
                </c:pt>
                <c:pt idx="244">
                  <c:v>-5.7861200000000004</c:v>
                </c:pt>
                <c:pt idx="245">
                  <c:v>-5.9963199999999999</c:v>
                </c:pt>
                <c:pt idx="246">
                  <c:v>-5.6712499999999997</c:v>
                </c:pt>
                <c:pt idx="247">
                  <c:v>-5.5549200000000001</c:v>
                </c:pt>
                <c:pt idx="248">
                  <c:v>-5.4908299999999999</c:v>
                </c:pt>
                <c:pt idx="249">
                  <c:v>-5.6954200000000004</c:v>
                </c:pt>
                <c:pt idx="250">
                  <c:v>-5.6360900000000003</c:v>
                </c:pt>
                <c:pt idx="251">
                  <c:v>-5.6075299999999997</c:v>
                </c:pt>
                <c:pt idx="252">
                  <c:v>-5.7243500000000003</c:v>
                </c:pt>
                <c:pt idx="253">
                  <c:v>-5.4544499999999996</c:v>
                </c:pt>
                <c:pt idx="254">
                  <c:v>-5.7266700000000004</c:v>
                </c:pt>
                <c:pt idx="255">
                  <c:v>-5.7009100000000004</c:v>
                </c:pt>
                <c:pt idx="256">
                  <c:v>-5.5084099999999996</c:v>
                </c:pt>
                <c:pt idx="257">
                  <c:v>-5.9153900000000004</c:v>
                </c:pt>
                <c:pt idx="258">
                  <c:v>-5.5774999999999997</c:v>
                </c:pt>
                <c:pt idx="259">
                  <c:v>-5.5934900000000001</c:v>
                </c:pt>
                <c:pt idx="260">
                  <c:v>-5.7016400000000003</c:v>
                </c:pt>
                <c:pt idx="261">
                  <c:v>-5.5036500000000004</c:v>
                </c:pt>
                <c:pt idx="262">
                  <c:v>-5.9841199999999999</c:v>
                </c:pt>
                <c:pt idx="263">
                  <c:v>-5.8392200000000001</c:v>
                </c:pt>
                <c:pt idx="264">
                  <c:v>-5.93492</c:v>
                </c:pt>
                <c:pt idx="265">
                  <c:v>-5.6877300000000002</c:v>
                </c:pt>
                <c:pt idx="266">
                  <c:v>-5.8606999999999996</c:v>
                </c:pt>
                <c:pt idx="267">
                  <c:v>-5.9864300000000004</c:v>
                </c:pt>
                <c:pt idx="268">
                  <c:v>-5.8200500000000002</c:v>
                </c:pt>
                <c:pt idx="269">
                  <c:v>-5.9205199999999998</c:v>
                </c:pt>
                <c:pt idx="270">
                  <c:v>-5.9017200000000001</c:v>
                </c:pt>
                <c:pt idx="271">
                  <c:v>-5.7385099999999998</c:v>
                </c:pt>
                <c:pt idx="272">
                  <c:v>-5.9864300000000004</c:v>
                </c:pt>
                <c:pt idx="273">
                  <c:v>-5.92516</c:v>
                </c:pt>
                <c:pt idx="274">
                  <c:v>-5.6415899999999999</c:v>
                </c:pt>
                <c:pt idx="275">
                  <c:v>-5.6462199999999996</c:v>
                </c:pt>
                <c:pt idx="276">
                  <c:v>-5.6059400000000004</c:v>
                </c:pt>
                <c:pt idx="277">
                  <c:v>-5.70763</c:v>
                </c:pt>
                <c:pt idx="278">
                  <c:v>-5.8907299999999996</c:v>
                </c:pt>
                <c:pt idx="279">
                  <c:v>-5.6825999999999999</c:v>
                </c:pt>
                <c:pt idx="280">
                  <c:v>-5.6650200000000002</c:v>
                </c:pt>
                <c:pt idx="281">
                  <c:v>-5.5521099999999999</c:v>
                </c:pt>
                <c:pt idx="282">
                  <c:v>-5.7813600000000003</c:v>
                </c:pt>
                <c:pt idx="283">
                  <c:v>-6.0622400000000001</c:v>
                </c:pt>
                <c:pt idx="284">
                  <c:v>-6.0895799999999998</c:v>
                </c:pt>
                <c:pt idx="285">
                  <c:v>-6.0622400000000001</c:v>
                </c:pt>
                <c:pt idx="286">
                  <c:v>-5.8997700000000002</c:v>
                </c:pt>
                <c:pt idx="287">
                  <c:v>-5.8978099999999998</c:v>
                </c:pt>
                <c:pt idx="288">
                  <c:v>-6.2645099999999996</c:v>
                </c:pt>
                <c:pt idx="289">
                  <c:v>-5.4485900000000003</c:v>
                </c:pt>
                <c:pt idx="290">
                  <c:v>-5.6165599999999998</c:v>
                </c:pt>
                <c:pt idx="291">
                  <c:v>-5.6634399999999996</c:v>
                </c:pt>
                <c:pt idx="292">
                  <c:v>-5.5763999999999996</c:v>
                </c:pt>
                <c:pt idx="293">
                  <c:v>-6.1650200000000002</c:v>
                </c:pt>
                <c:pt idx="294">
                  <c:v>-5.7001799999999996</c:v>
                </c:pt>
                <c:pt idx="295">
                  <c:v>-6.0013300000000003</c:v>
                </c:pt>
                <c:pt idx="296">
                  <c:v>-5.7095799999999999</c:v>
                </c:pt>
                <c:pt idx="297">
                  <c:v>-5.5477100000000004</c:v>
                </c:pt>
                <c:pt idx="298">
                  <c:v>-6.08568</c:v>
                </c:pt>
                <c:pt idx="299">
                  <c:v>-5.9434699999999996</c:v>
                </c:pt>
                <c:pt idx="300">
                  <c:v>-6.15916</c:v>
                </c:pt>
                <c:pt idx="301">
                  <c:v>-6.14391</c:v>
                </c:pt>
                <c:pt idx="302">
                  <c:v>-5.5693200000000003</c:v>
                </c:pt>
                <c:pt idx="303">
                  <c:v>-6.05992</c:v>
                </c:pt>
                <c:pt idx="304">
                  <c:v>-5.7470600000000003</c:v>
                </c:pt>
                <c:pt idx="305">
                  <c:v>-5.5806699999999996</c:v>
                </c:pt>
                <c:pt idx="306">
                  <c:v>-5.8564299999999996</c:v>
                </c:pt>
                <c:pt idx="307">
                  <c:v>-5.6689299999999996</c:v>
                </c:pt>
                <c:pt idx="308">
                  <c:v>-6.0087700000000002</c:v>
                </c:pt>
                <c:pt idx="309">
                  <c:v>-5.9927799999999998</c:v>
                </c:pt>
                <c:pt idx="310">
                  <c:v>-6.0048700000000004</c:v>
                </c:pt>
                <c:pt idx="311">
                  <c:v>-5.9912000000000001</c:v>
                </c:pt>
                <c:pt idx="312">
                  <c:v>-5.9173400000000003</c:v>
                </c:pt>
                <c:pt idx="313">
                  <c:v>-6.21922</c:v>
                </c:pt>
                <c:pt idx="314">
                  <c:v>-6.4045300000000003</c:v>
                </c:pt>
                <c:pt idx="315">
                  <c:v>-5.9200299999999997</c:v>
                </c:pt>
                <c:pt idx="316">
                  <c:v>-5.9498100000000003</c:v>
                </c:pt>
                <c:pt idx="317">
                  <c:v>-5.7252000000000001</c:v>
                </c:pt>
                <c:pt idx="318">
                  <c:v>-6.1584300000000001</c:v>
                </c:pt>
                <c:pt idx="319">
                  <c:v>-6.0173199999999998</c:v>
                </c:pt>
                <c:pt idx="320">
                  <c:v>-6.2412000000000001</c:v>
                </c:pt>
                <c:pt idx="321">
                  <c:v>-6.1307200000000002</c:v>
                </c:pt>
                <c:pt idx="322">
                  <c:v>-6.1185200000000002</c:v>
                </c:pt>
                <c:pt idx="323">
                  <c:v>-6.14391</c:v>
                </c:pt>
                <c:pt idx="324">
                  <c:v>-5.96495</c:v>
                </c:pt>
                <c:pt idx="325">
                  <c:v>-5.5884900000000002</c:v>
                </c:pt>
                <c:pt idx="326">
                  <c:v>-5.6639299999999997</c:v>
                </c:pt>
                <c:pt idx="327">
                  <c:v>-5.8420300000000003</c:v>
                </c:pt>
                <c:pt idx="328">
                  <c:v>-5.84544</c:v>
                </c:pt>
                <c:pt idx="329">
                  <c:v>-5.8548400000000003</c:v>
                </c:pt>
                <c:pt idx="330">
                  <c:v>-5.7884399999999996</c:v>
                </c:pt>
                <c:pt idx="331">
                  <c:v>-5.6091199999999999</c:v>
                </c:pt>
                <c:pt idx="332">
                  <c:v>-5.6639299999999997</c:v>
                </c:pt>
                <c:pt idx="333">
                  <c:v>-5.8193200000000003</c:v>
                </c:pt>
                <c:pt idx="334">
                  <c:v>-6.2294799999999997</c:v>
                </c:pt>
                <c:pt idx="335">
                  <c:v>-6.1295000000000002</c:v>
                </c:pt>
                <c:pt idx="336">
                  <c:v>-5.9134399999999996</c:v>
                </c:pt>
                <c:pt idx="337">
                  <c:v>-5.9747199999999996</c:v>
                </c:pt>
                <c:pt idx="338">
                  <c:v>-5.9670300000000003</c:v>
                </c:pt>
                <c:pt idx="339">
                  <c:v>-6.1950500000000002</c:v>
                </c:pt>
                <c:pt idx="340">
                  <c:v>-5.77013</c:v>
                </c:pt>
                <c:pt idx="341">
                  <c:v>-5.7852600000000001</c:v>
                </c:pt>
                <c:pt idx="342">
                  <c:v>-5.8165100000000001</c:v>
                </c:pt>
                <c:pt idx="343">
                  <c:v>-5.9235699999999998</c:v>
                </c:pt>
                <c:pt idx="344">
                  <c:v>-6.1286500000000004</c:v>
                </c:pt>
                <c:pt idx="345">
                  <c:v>-6.1899300000000004</c:v>
                </c:pt>
                <c:pt idx="346">
                  <c:v>-6.1384100000000004</c:v>
                </c:pt>
                <c:pt idx="347">
                  <c:v>-6.2856300000000003</c:v>
                </c:pt>
                <c:pt idx="348">
                  <c:v>-6.1200999999999999</c:v>
                </c:pt>
                <c:pt idx="349">
                  <c:v>-6.2020099999999996</c:v>
                </c:pt>
                <c:pt idx="350">
                  <c:v>-6.0295300000000003</c:v>
                </c:pt>
                <c:pt idx="351">
                  <c:v>-6.02562</c:v>
                </c:pt>
                <c:pt idx="352">
                  <c:v>-6.2114099999999999</c:v>
                </c:pt>
                <c:pt idx="353">
                  <c:v>-6.0755499999999998</c:v>
                </c:pt>
                <c:pt idx="354">
                  <c:v>-6.0696899999999996</c:v>
                </c:pt>
                <c:pt idx="355">
                  <c:v>-5.7630499999999998</c:v>
                </c:pt>
                <c:pt idx="356">
                  <c:v>-5.8704700000000001</c:v>
                </c:pt>
                <c:pt idx="357">
                  <c:v>-5.50291</c:v>
                </c:pt>
                <c:pt idx="358">
                  <c:v>-5.86388</c:v>
                </c:pt>
                <c:pt idx="359">
                  <c:v>-6.1295000000000002</c:v>
                </c:pt>
                <c:pt idx="360">
                  <c:v>-5.6802799999999998</c:v>
                </c:pt>
                <c:pt idx="361">
                  <c:v>-5.8255499999999998</c:v>
                </c:pt>
                <c:pt idx="362">
                  <c:v>-5.7275200000000002</c:v>
                </c:pt>
                <c:pt idx="363">
                  <c:v>-6.2266700000000004</c:v>
                </c:pt>
                <c:pt idx="364">
                  <c:v>-6.09117</c:v>
                </c:pt>
                <c:pt idx="365">
                  <c:v>-5.8716900000000001</c:v>
                </c:pt>
                <c:pt idx="366">
                  <c:v>-6.0423400000000003</c:v>
                </c:pt>
                <c:pt idx="367">
                  <c:v>-6.1838199999999999</c:v>
                </c:pt>
                <c:pt idx="368">
                  <c:v>-6.1025200000000002</c:v>
                </c:pt>
                <c:pt idx="369">
                  <c:v>-6.02867</c:v>
                </c:pt>
                <c:pt idx="370">
                  <c:v>-5.7939299999999996</c:v>
                </c:pt>
                <c:pt idx="371">
                  <c:v>-6.0821399999999999</c:v>
                </c:pt>
                <c:pt idx="372">
                  <c:v>-5.5368500000000003</c:v>
                </c:pt>
                <c:pt idx="373">
                  <c:v>-5.7669499999999996</c:v>
                </c:pt>
                <c:pt idx="374">
                  <c:v>-5.8317699999999997</c:v>
                </c:pt>
                <c:pt idx="375">
                  <c:v>-5.7645099999999996</c:v>
                </c:pt>
                <c:pt idx="376">
                  <c:v>-5.6016700000000004</c:v>
                </c:pt>
                <c:pt idx="377">
                  <c:v>-6.0455199999999998</c:v>
                </c:pt>
                <c:pt idx="378">
                  <c:v>-7.5560200000000002</c:v>
                </c:pt>
                <c:pt idx="379">
                  <c:v>-7.93919</c:v>
                </c:pt>
                <c:pt idx="380">
                  <c:v>-5.0505199999999997</c:v>
                </c:pt>
                <c:pt idx="381">
                  <c:v>-3.6442700000000001</c:v>
                </c:pt>
                <c:pt idx="382">
                  <c:v>-5.5084099999999996</c:v>
                </c:pt>
                <c:pt idx="383">
                  <c:v>-5.5743299999999998</c:v>
                </c:pt>
                <c:pt idx="384">
                  <c:v>-5.9903399999999998</c:v>
                </c:pt>
                <c:pt idx="385">
                  <c:v>-5.68919</c:v>
                </c:pt>
                <c:pt idx="386">
                  <c:v>-5.7916100000000004</c:v>
                </c:pt>
                <c:pt idx="387">
                  <c:v>-5.7346000000000004</c:v>
                </c:pt>
                <c:pt idx="388">
                  <c:v>-4.7337499999999997</c:v>
                </c:pt>
                <c:pt idx="389">
                  <c:v>-5.0247700000000002</c:v>
                </c:pt>
                <c:pt idx="390">
                  <c:v>-6.2513300000000003</c:v>
                </c:pt>
                <c:pt idx="391">
                  <c:v>-6.83263</c:v>
                </c:pt>
                <c:pt idx="392">
                  <c:v>-7.9045300000000003</c:v>
                </c:pt>
                <c:pt idx="393">
                  <c:v>-7.2849000000000004</c:v>
                </c:pt>
                <c:pt idx="394">
                  <c:v>-6.0416100000000004</c:v>
                </c:pt>
                <c:pt idx="395">
                  <c:v>-5.9869199999999996</c:v>
                </c:pt>
                <c:pt idx="396">
                  <c:v>-5.9166100000000004</c:v>
                </c:pt>
                <c:pt idx="397">
                  <c:v>-6.2403399999999998</c:v>
                </c:pt>
                <c:pt idx="398">
                  <c:v>-5.7502300000000002</c:v>
                </c:pt>
                <c:pt idx="399">
                  <c:v>-5.8989099999999999</c:v>
                </c:pt>
                <c:pt idx="400">
                  <c:v>-5.4482299999999997</c:v>
                </c:pt>
                <c:pt idx="401">
                  <c:v>-5.5567500000000001</c:v>
                </c:pt>
                <c:pt idx="402">
                  <c:v>-6.2270399999999997</c:v>
                </c:pt>
                <c:pt idx="403">
                  <c:v>-6.0615100000000002</c:v>
                </c:pt>
                <c:pt idx="404">
                  <c:v>-5.6517200000000001</c:v>
                </c:pt>
                <c:pt idx="405">
                  <c:v>-6.0114599999999996</c:v>
                </c:pt>
                <c:pt idx="406">
                  <c:v>-5.6419499999999996</c:v>
                </c:pt>
                <c:pt idx="407">
                  <c:v>-6.26891</c:v>
                </c:pt>
                <c:pt idx="408">
                  <c:v>-5.7513300000000003</c:v>
                </c:pt>
                <c:pt idx="409">
                  <c:v>-5.7275200000000002</c:v>
                </c:pt>
                <c:pt idx="410">
                  <c:v>-5.4310200000000002</c:v>
                </c:pt>
                <c:pt idx="411">
                  <c:v>-5.59117</c:v>
                </c:pt>
                <c:pt idx="412">
                  <c:v>-6.40794</c:v>
                </c:pt>
                <c:pt idx="413">
                  <c:v>-6.2806199999999999</c:v>
                </c:pt>
                <c:pt idx="414">
                  <c:v>-6.0173199999999998</c:v>
                </c:pt>
                <c:pt idx="415">
                  <c:v>-5.84422</c:v>
                </c:pt>
                <c:pt idx="416">
                  <c:v>-5.8263999999999996</c:v>
                </c:pt>
                <c:pt idx="417">
                  <c:v>-6.40794</c:v>
                </c:pt>
                <c:pt idx="418">
                  <c:v>-6.2919799999999997</c:v>
                </c:pt>
                <c:pt idx="419">
                  <c:v>-6.19041</c:v>
                </c:pt>
                <c:pt idx="420">
                  <c:v>-6.1653900000000004</c:v>
                </c:pt>
                <c:pt idx="421">
                  <c:v>-5.6813799999999999</c:v>
                </c:pt>
                <c:pt idx="422">
                  <c:v>-6.2071399999999999</c:v>
                </c:pt>
                <c:pt idx="423">
                  <c:v>-6.40245</c:v>
                </c:pt>
                <c:pt idx="424">
                  <c:v>-6.2962499999999997</c:v>
                </c:pt>
                <c:pt idx="425">
                  <c:v>-6.21739</c:v>
                </c:pt>
                <c:pt idx="426">
                  <c:v>-5.4603099999999998</c:v>
                </c:pt>
                <c:pt idx="427">
                  <c:v>-6.2493699999999999</c:v>
                </c:pt>
                <c:pt idx="428">
                  <c:v>-6.3392200000000001</c:v>
                </c:pt>
                <c:pt idx="429">
                  <c:v>-6.3333599999999999</c:v>
                </c:pt>
                <c:pt idx="430">
                  <c:v>-6.1462199999999996</c:v>
                </c:pt>
                <c:pt idx="431">
                  <c:v>-5.9063600000000003</c:v>
                </c:pt>
                <c:pt idx="432">
                  <c:v>-6.2470600000000003</c:v>
                </c:pt>
                <c:pt idx="433">
                  <c:v>-6.40245</c:v>
                </c:pt>
                <c:pt idx="434">
                  <c:v>-6.40062</c:v>
                </c:pt>
                <c:pt idx="435">
                  <c:v>-6.2614599999999996</c:v>
                </c:pt>
                <c:pt idx="436">
                  <c:v>-6.0853099999999998</c:v>
                </c:pt>
                <c:pt idx="437">
                  <c:v>-6.6454899999999997</c:v>
                </c:pt>
                <c:pt idx="438">
                  <c:v>-6.78416</c:v>
                </c:pt>
                <c:pt idx="439">
                  <c:v>-6.4489599999999996</c:v>
                </c:pt>
                <c:pt idx="440">
                  <c:v>-6.3994</c:v>
                </c:pt>
                <c:pt idx="441">
                  <c:v>-6.1923700000000004</c:v>
                </c:pt>
                <c:pt idx="442">
                  <c:v>-6.52318</c:v>
                </c:pt>
                <c:pt idx="443">
                  <c:v>-6.5192699999999997</c:v>
                </c:pt>
                <c:pt idx="444">
                  <c:v>-6.4329700000000001</c:v>
                </c:pt>
                <c:pt idx="445">
                  <c:v>-6.3606999999999996</c:v>
                </c:pt>
                <c:pt idx="446">
                  <c:v>-6.4990100000000002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B7-42F7-AB14-9B178C0579F1}"/>
            </c:ext>
          </c:extLst>
        </c:ser>
        <c:ser>
          <c:idx val="1"/>
          <c:order val="1"/>
          <c:tx>
            <c:strRef>
              <c:f>YTE!$G$1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YTE!$G$2:$G$477</c:f>
              <c:numCache>
                <c:formatCode>General</c:formatCode>
                <c:ptCount val="476"/>
                <c:pt idx="0">
                  <c:v>-1.32988</c:v>
                </c:pt>
                <c:pt idx="1">
                  <c:v>-0.64469900000000002</c:v>
                </c:pt>
                <c:pt idx="2">
                  <c:v>-0.31816100000000003</c:v>
                </c:pt>
                <c:pt idx="3">
                  <c:v>-0.40531899999999998</c:v>
                </c:pt>
                <c:pt idx="4">
                  <c:v>-0.40019199999999999</c:v>
                </c:pt>
                <c:pt idx="5">
                  <c:v>-1.0408200000000001</c:v>
                </c:pt>
                <c:pt idx="6">
                  <c:v>-0.99662799999999996</c:v>
                </c:pt>
                <c:pt idx="7">
                  <c:v>-0.85172999999999999</c:v>
                </c:pt>
                <c:pt idx="8">
                  <c:v>-0.77043200000000001</c:v>
                </c:pt>
                <c:pt idx="9">
                  <c:v>-2.20184E-2</c:v>
                </c:pt>
                <c:pt idx="10">
                  <c:v>-0.55021699999999996</c:v>
                </c:pt>
                <c:pt idx="11">
                  <c:v>-0.55522199999999999</c:v>
                </c:pt>
                <c:pt idx="12">
                  <c:v>-0.54081699999999999</c:v>
                </c:pt>
                <c:pt idx="13">
                  <c:v>-0.68998700000000002</c:v>
                </c:pt>
                <c:pt idx="14">
                  <c:v>-1.0204299999999999</c:v>
                </c:pt>
                <c:pt idx="15">
                  <c:v>-3.9794200000000002</c:v>
                </c:pt>
                <c:pt idx="16">
                  <c:v>-4.2764100000000003</c:v>
                </c:pt>
                <c:pt idx="17">
                  <c:v>-4.3696700000000002</c:v>
                </c:pt>
                <c:pt idx="18">
                  <c:v>-4.1931599999999998</c:v>
                </c:pt>
                <c:pt idx="19">
                  <c:v>-3.9440200000000001</c:v>
                </c:pt>
                <c:pt idx="20">
                  <c:v>-2.74431</c:v>
                </c:pt>
                <c:pt idx="21">
                  <c:v>1.2373799999999999</c:v>
                </c:pt>
                <c:pt idx="22">
                  <c:v>0.24714700000000001</c:v>
                </c:pt>
                <c:pt idx="23">
                  <c:v>0.16658000000000001</c:v>
                </c:pt>
                <c:pt idx="24">
                  <c:v>0.23896800000000001</c:v>
                </c:pt>
                <c:pt idx="25">
                  <c:v>-0.14897199999999999</c:v>
                </c:pt>
                <c:pt idx="26">
                  <c:v>-0.12126199999999999</c:v>
                </c:pt>
                <c:pt idx="27">
                  <c:v>-0.12980700000000001</c:v>
                </c:pt>
                <c:pt idx="28">
                  <c:v>-0.172897</c:v>
                </c:pt>
                <c:pt idx="29">
                  <c:v>2.0950300000000002E-2</c:v>
                </c:pt>
                <c:pt idx="30">
                  <c:v>-0.176315</c:v>
                </c:pt>
                <c:pt idx="31">
                  <c:v>-0.37907400000000002</c:v>
                </c:pt>
                <c:pt idx="32">
                  <c:v>-0.309616</c:v>
                </c:pt>
                <c:pt idx="33">
                  <c:v>-0.25797999999999999</c:v>
                </c:pt>
                <c:pt idx="34">
                  <c:v>-2.3605299999999999E-2</c:v>
                </c:pt>
                <c:pt idx="35">
                  <c:v>-0.13603199999999999</c:v>
                </c:pt>
                <c:pt idx="36">
                  <c:v>-0.16422999999999999</c:v>
                </c:pt>
                <c:pt idx="37">
                  <c:v>-1.7379800000000001E-2</c:v>
                </c:pt>
                <c:pt idx="38">
                  <c:v>0.32600400000000002</c:v>
                </c:pt>
                <c:pt idx="39">
                  <c:v>0.33699000000000001</c:v>
                </c:pt>
                <c:pt idx="40">
                  <c:v>-0.12553400000000001</c:v>
                </c:pt>
                <c:pt idx="41">
                  <c:v>-0.196213</c:v>
                </c:pt>
                <c:pt idx="42">
                  <c:v>-0.26530500000000001</c:v>
                </c:pt>
                <c:pt idx="43">
                  <c:v>-0.133713</c:v>
                </c:pt>
                <c:pt idx="44">
                  <c:v>-0.169235</c:v>
                </c:pt>
                <c:pt idx="45">
                  <c:v>-0.295456</c:v>
                </c:pt>
                <c:pt idx="46">
                  <c:v>-0.16581699999999999</c:v>
                </c:pt>
                <c:pt idx="47">
                  <c:v>-0.22392300000000001</c:v>
                </c:pt>
                <c:pt idx="48">
                  <c:v>-5.5221600000000003E-2</c:v>
                </c:pt>
                <c:pt idx="49">
                  <c:v>-0.21928400000000001</c:v>
                </c:pt>
                <c:pt idx="50">
                  <c:v>0.21577499999999999</c:v>
                </c:pt>
                <c:pt idx="51">
                  <c:v>8.6502099999999998E-2</c:v>
                </c:pt>
                <c:pt idx="52">
                  <c:v>-0.69670100000000001</c:v>
                </c:pt>
                <c:pt idx="53">
                  <c:v>-3.69035</c:v>
                </c:pt>
                <c:pt idx="54">
                  <c:v>-17.074400000000001</c:v>
                </c:pt>
                <c:pt idx="55">
                  <c:v>-20.704899999999999</c:v>
                </c:pt>
                <c:pt idx="56">
                  <c:v>-5.4247300000000003</c:v>
                </c:pt>
                <c:pt idx="57">
                  <c:v>6.3943599999999998</c:v>
                </c:pt>
                <c:pt idx="58">
                  <c:v>15.063599999999999</c:v>
                </c:pt>
                <c:pt idx="59">
                  <c:v>21.418500000000002</c:v>
                </c:pt>
                <c:pt idx="60">
                  <c:v>26.388100000000001</c:v>
                </c:pt>
                <c:pt idx="61">
                  <c:v>29.481000000000002</c:v>
                </c:pt>
                <c:pt idx="62">
                  <c:v>32.157200000000003</c:v>
                </c:pt>
                <c:pt idx="63">
                  <c:v>34.090000000000003</c:v>
                </c:pt>
                <c:pt idx="64">
                  <c:v>35.041200000000003</c:v>
                </c:pt>
                <c:pt idx="65">
                  <c:v>35.801499999999997</c:v>
                </c:pt>
                <c:pt idx="66">
                  <c:v>36.414299999999997</c:v>
                </c:pt>
                <c:pt idx="67">
                  <c:v>37.131100000000004</c:v>
                </c:pt>
                <c:pt idx="68">
                  <c:v>37.392000000000003</c:v>
                </c:pt>
                <c:pt idx="69">
                  <c:v>37.382300000000001</c:v>
                </c:pt>
                <c:pt idx="70">
                  <c:v>37.479599999999998</c:v>
                </c:pt>
                <c:pt idx="71">
                  <c:v>37.320099999999996</c:v>
                </c:pt>
                <c:pt idx="72">
                  <c:v>37.536099999999998</c:v>
                </c:pt>
                <c:pt idx="73">
                  <c:v>37.6342</c:v>
                </c:pt>
                <c:pt idx="74">
                  <c:v>37.704900000000002</c:v>
                </c:pt>
                <c:pt idx="75">
                  <c:v>37.674399999999999</c:v>
                </c:pt>
                <c:pt idx="76">
                  <c:v>37.523299999999999</c:v>
                </c:pt>
                <c:pt idx="77">
                  <c:v>37.465400000000002</c:v>
                </c:pt>
                <c:pt idx="78">
                  <c:v>37.280700000000003</c:v>
                </c:pt>
                <c:pt idx="79">
                  <c:v>37.018500000000003</c:v>
                </c:pt>
                <c:pt idx="80">
                  <c:v>36.917400000000001</c:v>
                </c:pt>
                <c:pt idx="81">
                  <c:v>36.927100000000003</c:v>
                </c:pt>
                <c:pt idx="82">
                  <c:v>37.017000000000003</c:v>
                </c:pt>
                <c:pt idx="83">
                  <c:v>36.986899999999999</c:v>
                </c:pt>
                <c:pt idx="84">
                  <c:v>36.927100000000003</c:v>
                </c:pt>
                <c:pt idx="85">
                  <c:v>36.8127</c:v>
                </c:pt>
                <c:pt idx="86">
                  <c:v>36.451900000000002</c:v>
                </c:pt>
                <c:pt idx="87">
                  <c:v>36.652200000000001</c:v>
                </c:pt>
                <c:pt idx="88">
                  <c:v>36.473199999999999</c:v>
                </c:pt>
                <c:pt idx="89">
                  <c:v>36.306800000000003</c:v>
                </c:pt>
                <c:pt idx="90">
                  <c:v>36.255299999999998</c:v>
                </c:pt>
                <c:pt idx="91">
                  <c:v>36.201500000000003</c:v>
                </c:pt>
                <c:pt idx="92">
                  <c:v>36.253700000000002</c:v>
                </c:pt>
                <c:pt idx="93">
                  <c:v>36.175199999999997</c:v>
                </c:pt>
                <c:pt idx="94">
                  <c:v>36.374499999999998</c:v>
                </c:pt>
                <c:pt idx="95">
                  <c:v>36.166600000000003</c:v>
                </c:pt>
                <c:pt idx="96">
                  <c:v>35.728000000000002</c:v>
                </c:pt>
                <c:pt idx="97">
                  <c:v>35.845500000000001</c:v>
                </c:pt>
                <c:pt idx="98">
                  <c:v>35.686100000000003</c:v>
                </c:pt>
                <c:pt idx="99">
                  <c:v>35.843600000000002</c:v>
                </c:pt>
                <c:pt idx="100">
                  <c:v>35.615400000000001</c:v>
                </c:pt>
                <c:pt idx="101">
                  <c:v>35.270600000000002</c:v>
                </c:pt>
                <c:pt idx="102">
                  <c:v>35.768500000000003</c:v>
                </c:pt>
                <c:pt idx="103">
                  <c:v>35.714700000000001</c:v>
                </c:pt>
                <c:pt idx="104">
                  <c:v>35.718899999999998</c:v>
                </c:pt>
                <c:pt idx="105">
                  <c:v>35.6053</c:v>
                </c:pt>
                <c:pt idx="106">
                  <c:v>35.329500000000003</c:v>
                </c:pt>
                <c:pt idx="107">
                  <c:v>35.377899999999997</c:v>
                </c:pt>
                <c:pt idx="108">
                  <c:v>35.143300000000004</c:v>
                </c:pt>
                <c:pt idx="109">
                  <c:v>35.147799999999997</c:v>
                </c:pt>
                <c:pt idx="110">
                  <c:v>35.093600000000002</c:v>
                </c:pt>
                <c:pt idx="111">
                  <c:v>34.872900000000001</c:v>
                </c:pt>
                <c:pt idx="112">
                  <c:v>35.1678</c:v>
                </c:pt>
                <c:pt idx="113">
                  <c:v>35.155700000000003</c:v>
                </c:pt>
                <c:pt idx="114">
                  <c:v>34.960799999999999</c:v>
                </c:pt>
                <c:pt idx="115">
                  <c:v>34.9011</c:v>
                </c:pt>
                <c:pt idx="116">
                  <c:v>34.828000000000003</c:v>
                </c:pt>
                <c:pt idx="117">
                  <c:v>35.058799999999998</c:v>
                </c:pt>
                <c:pt idx="118">
                  <c:v>34.6646</c:v>
                </c:pt>
                <c:pt idx="119">
                  <c:v>35.020099999999999</c:v>
                </c:pt>
                <c:pt idx="120">
                  <c:v>34.655000000000001</c:v>
                </c:pt>
                <c:pt idx="121">
                  <c:v>34.598599999999998</c:v>
                </c:pt>
                <c:pt idx="122">
                  <c:v>34.911900000000003</c:v>
                </c:pt>
                <c:pt idx="123">
                  <c:v>34.580800000000004</c:v>
                </c:pt>
                <c:pt idx="124">
                  <c:v>34.710299999999997</c:v>
                </c:pt>
                <c:pt idx="125">
                  <c:v>34.449399999999997</c:v>
                </c:pt>
                <c:pt idx="126">
                  <c:v>34.376100000000001</c:v>
                </c:pt>
                <c:pt idx="127">
                  <c:v>34.501800000000003</c:v>
                </c:pt>
                <c:pt idx="128">
                  <c:v>34.231000000000002</c:v>
                </c:pt>
                <c:pt idx="129">
                  <c:v>34.417400000000001</c:v>
                </c:pt>
                <c:pt idx="130">
                  <c:v>34.281399999999998</c:v>
                </c:pt>
                <c:pt idx="131">
                  <c:v>34.122500000000002</c:v>
                </c:pt>
                <c:pt idx="132">
                  <c:v>34.354900000000001</c:v>
                </c:pt>
                <c:pt idx="133">
                  <c:v>34.224400000000003</c:v>
                </c:pt>
                <c:pt idx="134">
                  <c:v>34.104900000000001</c:v>
                </c:pt>
                <c:pt idx="135">
                  <c:v>34.000700000000002</c:v>
                </c:pt>
                <c:pt idx="136">
                  <c:v>33.969299999999997</c:v>
                </c:pt>
                <c:pt idx="137">
                  <c:v>34.4771</c:v>
                </c:pt>
                <c:pt idx="138">
                  <c:v>34.163899999999998</c:v>
                </c:pt>
                <c:pt idx="139">
                  <c:v>33.856000000000002</c:v>
                </c:pt>
                <c:pt idx="140">
                  <c:v>33.7667</c:v>
                </c:pt>
                <c:pt idx="141">
                  <c:v>33.768500000000003</c:v>
                </c:pt>
                <c:pt idx="142">
                  <c:v>33.959699999999998</c:v>
                </c:pt>
                <c:pt idx="143">
                  <c:v>33.826000000000001</c:v>
                </c:pt>
                <c:pt idx="144">
                  <c:v>33.838099999999997</c:v>
                </c:pt>
                <c:pt idx="145">
                  <c:v>33.759599999999999</c:v>
                </c:pt>
                <c:pt idx="146">
                  <c:v>34.010300000000001</c:v>
                </c:pt>
                <c:pt idx="147">
                  <c:v>34.258000000000003</c:v>
                </c:pt>
                <c:pt idx="148">
                  <c:v>33.984699999999997</c:v>
                </c:pt>
                <c:pt idx="149">
                  <c:v>33.658900000000003</c:v>
                </c:pt>
                <c:pt idx="150">
                  <c:v>33.944299999999998</c:v>
                </c:pt>
                <c:pt idx="151">
                  <c:v>33.680700000000002</c:v>
                </c:pt>
                <c:pt idx="152">
                  <c:v>33.805700000000002</c:v>
                </c:pt>
                <c:pt idx="153">
                  <c:v>33.991700000000002</c:v>
                </c:pt>
                <c:pt idx="154">
                  <c:v>33.4178</c:v>
                </c:pt>
                <c:pt idx="155">
                  <c:v>33.701000000000001</c:v>
                </c:pt>
                <c:pt idx="156">
                  <c:v>33.739600000000003</c:v>
                </c:pt>
                <c:pt idx="157">
                  <c:v>33.7072</c:v>
                </c:pt>
                <c:pt idx="158">
                  <c:v>33.936999999999998</c:v>
                </c:pt>
                <c:pt idx="159">
                  <c:v>33.4968</c:v>
                </c:pt>
                <c:pt idx="160">
                  <c:v>33.817500000000003</c:v>
                </c:pt>
                <c:pt idx="161">
                  <c:v>33.7209</c:v>
                </c:pt>
                <c:pt idx="162">
                  <c:v>33.724800000000002</c:v>
                </c:pt>
                <c:pt idx="163">
                  <c:v>33.694299999999998</c:v>
                </c:pt>
                <c:pt idx="164">
                  <c:v>33.204500000000003</c:v>
                </c:pt>
                <c:pt idx="165">
                  <c:v>33.353299999999997</c:v>
                </c:pt>
                <c:pt idx="166">
                  <c:v>33.372900000000001</c:v>
                </c:pt>
                <c:pt idx="167">
                  <c:v>33.374499999999998</c:v>
                </c:pt>
                <c:pt idx="168">
                  <c:v>33.657699999999998</c:v>
                </c:pt>
                <c:pt idx="169">
                  <c:v>32.897799999999997</c:v>
                </c:pt>
                <c:pt idx="170">
                  <c:v>33.173299999999998</c:v>
                </c:pt>
                <c:pt idx="171">
                  <c:v>31.728300000000001</c:v>
                </c:pt>
                <c:pt idx="172">
                  <c:v>33.877200000000002</c:v>
                </c:pt>
                <c:pt idx="173">
                  <c:v>39.736199999999997</c:v>
                </c:pt>
                <c:pt idx="174">
                  <c:v>37.554200000000002</c:v>
                </c:pt>
                <c:pt idx="175">
                  <c:v>25.5487</c:v>
                </c:pt>
                <c:pt idx="176">
                  <c:v>17.036899999999999</c:v>
                </c:pt>
                <c:pt idx="177">
                  <c:v>11.425599999999999</c:v>
                </c:pt>
                <c:pt idx="178">
                  <c:v>7.4044999999999996</c:v>
                </c:pt>
                <c:pt idx="179">
                  <c:v>3.8017099999999999</c:v>
                </c:pt>
                <c:pt idx="180">
                  <c:v>1.80965</c:v>
                </c:pt>
                <c:pt idx="181">
                  <c:v>-0.201706</c:v>
                </c:pt>
                <c:pt idx="182">
                  <c:v>-1.18462</c:v>
                </c:pt>
                <c:pt idx="183">
                  <c:v>-1.71269</c:v>
                </c:pt>
                <c:pt idx="184">
                  <c:v>-3.0618099999999999</c:v>
                </c:pt>
                <c:pt idx="185">
                  <c:v>-3.2759200000000002</c:v>
                </c:pt>
                <c:pt idx="186">
                  <c:v>-3.56352</c:v>
                </c:pt>
                <c:pt idx="187">
                  <c:v>-4.17204</c:v>
                </c:pt>
                <c:pt idx="188">
                  <c:v>-3.9001899999999998</c:v>
                </c:pt>
                <c:pt idx="189">
                  <c:v>-4.7471199999999998</c:v>
                </c:pt>
                <c:pt idx="190">
                  <c:v>-4.79704</c:v>
                </c:pt>
                <c:pt idx="191">
                  <c:v>-5.2064700000000004</c:v>
                </c:pt>
                <c:pt idx="192">
                  <c:v>-5.6216299999999997</c:v>
                </c:pt>
                <c:pt idx="193">
                  <c:v>-4.97173</c:v>
                </c:pt>
                <c:pt idx="194">
                  <c:v>-5.5763400000000001</c:v>
                </c:pt>
                <c:pt idx="195">
                  <c:v>-5.5310499999999996</c:v>
                </c:pt>
                <c:pt idx="196">
                  <c:v>-5.4067800000000004</c:v>
                </c:pt>
                <c:pt idx="197">
                  <c:v>-5.3654000000000002</c:v>
                </c:pt>
                <c:pt idx="198">
                  <c:v>-5.1982900000000001</c:v>
                </c:pt>
                <c:pt idx="199">
                  <c:v>-5.9974800000000004</c:v>
                </c:pt>
                <c:pt idx="200">
                  <c:v>-6.0314199999999998</c:v>
                </c:pt>
                <c:pt idx="201">
                  <c:v>-5.5618100000000004</c:v>
                </c:pt>
                <c:pt idx="202">
                  <c:v>-5.1411600000000002</c:v>
                </c:pt>
                <c:pt idx="203">
                  <c:v>-5.0646199999999997</c:v>
                </c:pt>
                <c:pt idx="204">
                  <c:v>-5.9587899999999996</c:v>
                </c:pt>
                <c:pt idx="205">
                  <c:v>-6.1606899999999998</c:v>
                </c:pt>
                <c:pt idx="206">
                  <c:v>-6.1700900000000001</c:v>
                </c:pt>
                <c:pt idx="207">
                  <c:v>-5.8954300000000002</c:v>
                </c:pt>
                <c:pt idx="208">
                  <c:v>-5.5024899999999999</c:v>
                </c:pt>
                <c:pt idx="209">
                  <c:v>-5.8696700000000002</c:v>
                </c:pt>
                <c:pt idx="210">
                  <c:v>-6.0376399999999997</c:v>
                </c:pt>
                <c:pt idx="211">
                  <c:v>-5.9240000000000004</c:v>
                </c:pt>
                <c:pt idx="212">
                  <c:v>-6.0251900000000003</c:v>
                </c:pt>
                <c:pt idx="213">
                  <c:v>-5.7751900000000003</c:v>
                </c:pt>
                <c:pt idx="214">
                  <c:v>-6.1673999999999998</c:v>
                </c:pt>
                <c:pt idx="215">
                  <c:v>-6.1196700000000002</c:v>
                </c:pt>
                <c:pt idx="216">
                  <c:v>-6.0408200000000001</c:v>
                </c:pt>
                <c:pt idx="217">
                  <c:v>-5.5915999999999997</c:v>
                </c:pt>
                <c:pt idx="218">
                  <c:v>-5.2954600000000003</c:v>
                </c:pt>
                <c:pt idx="219">
                  <c:v>-5.64201</c:v>
                </c:pt>
                <c:pt idx="220">
                  <c:v>-5.8829799999999999</c:v>
                </c:pt>
                <c:pt idx="221">
                  <c:v>-5.9282700000000004</c:v>
                </c:pt>
                <c:pt idx="222">
                  <c:v>-5.3888400000000001</c:v>
                </c:pt>
                <c:pt idx="223">
                  <c:v>-5.2064700000000004</c:v>
                </c:pt>
                <c:pt idx="224">
                  <c:v>-5.6470200000000004</c:v>
                </c:pt>
                <c:pt idx="225">
                  <c:v>-5.4014100000000003</c:v>
                </c:pt>
                <c:pt idx="226">
                  <c:v>-5.2537099999999999</c:v>
                </c:pt>
                <c:pt idx="227">
                  <c:v>-5.5677899999999996</c:v>
                </c:pt>
                <c:pt idx="228">
                  <c:v>-5.2626200000000001</c:v>
                </c:pt>
                <c:pt idx="229">
                  <c:v>-5.2189199999999998</c:v>
                </c:pt>
                <c:pt idx="230">
                  <c:v>-5.4083699999999997</c:v>
                </c:pt>
                <c:pt idx="231">
                  <c:v>-5.4943099999999996</c:v>
                </c:pt>
                <c:pt idx="232">
                  <c:v>-5.2618900000000002</c:v>
                </c:pt>
                <c:pt idx="233">
                  <c:v>-5.5161600000000002</c:v>
                </c:pt>
                <c:pt idx="234">
                  <c:v>-5.3986099999999997</c:v>
                </c:pt>
                <c:pt idx="235">
                  <c:v>-5.1997499999999999</c:v>
                </c:pt>
                <c:pt idx="236">
                  <c:v>-5.1759500000000003</c:v>
                </c:pt>
                <c:pt idx="237">
                  <c:v>-5.1818099999999996</c:v>
                </c:pt>
                <c:pt idx="238">
                  <c:v>-5.1528799999999997</c:v>
                </c:pt>
                <c:pt idx="239">
                  <c:v>-5.1431100000000001</c:v>
                </c:pt>
                <c:pt idx="240">
                  <c:v>-5.3114499999999998</c:v>
                </c:pt>
                <c:pt idx="241">
                  <c:v>-5.2716500000000002</c:v>
                </c:pt>
                <c:pt idx="242">
                  <c:v>-5.1872999999999996</c:v>
                </c:pt>
                <c:pt idx="243">
                  <c:v>-5.4946700000000002</c:v>
                </c:pt>
                <c:pt idx="244">
                  <c:v>-5.4974800000000004</c:v>
                </c:pt>
                <c:pt idx="245">
                  <c:v>-5.2583500000000001</c:v>
                </c:pt>
                <c:pt idx="246">
                  <c:v>-5.2173299999999996</c:v>
                </c:pt>
                <c:pt idx="247">
                  <c:v>-5.1228499999999997</c:v>
                </c:pt>
                <c:pt idx="248">
                  <c:v>-5.3103499999999997</c:v>
                </c:pt>
                <c:pt idx="249">
                  <c:v>-5.4865000000000004</c:v>
                </c:pt>
                <c:pt idx="250">
                  <c:v>-5.5209200000000003</c:v>
                </c:pt>
                <c:pt idx="251">
                  <c:v>-5.2462600000000004</c:v>
                </c:pt>
                <c:pt idx="252">
                  <c:v>-5.0209200000000003</c:v>
                </c:pt>
                <c:pt idx="253">
                  <c:v>-5.2072000000000003</c:v>
                </c:pt>
                <c:pt idx="254">
                  <c:v>-5.4673299999999996</c:v>
                </c:pt>
                <c:pt idx="255">
                  <c:v>-5.2393000000000001</c:v>
                </c:pt>
                <c:pt idx="256">
                  <c:v>-4.9720899999999997</c:v>
                </c:pt>
                <c:pt idx="257">
                  <c:v>-5.3071700000000002</c:v>
                </c:pt>
                <c:pt idx="258">
                  <c:v>-5.0165300000000004</c:v>
                </c:pt>
                <c:pt idx="259">
                  <c:v>-5.0774400000000002</c:v>
                </c:pt>
                <c:pt idx="260">
                  <c:v>-5.22783</c:v>
                </c:pt>
                <c:pt idx="261">
                  <c:v>-4.9235100000000003</c:v>
                </c:pt>
                <c:pt idx="262">
                  <c:v>-4.9868600000000001</c:v>
                </c:pt>
                <c:pt idx="263">
                  <c:v>-5.0903799999999997</c:v>
                </c:pt>
                <c:pt idx="264">
                  <c:v>-5.2360100000000003</c:v>
                </c:pt>
                <c:pt idx="265">
                  <c:v>-5.13652</c:v>
                </c:pt>
                <c:pt idx="266">
                  <c:v>-5.0330000000000004</c:v>
                </c:pt>
                <c:pt idx="267">
                  <c:v>-5.1360299999999999</c:v>
                </c:pt>
                <c:pt idx="268">
                  <c:v>-5.0079799999999999</c:v>
                </c:pt>
                <c:pt idx="269">
                  <c:v>-4.8122999999999996</c:v>
                </c:pt>
                <c:pt idx="270">
                  <c:v>-5.2111099999999997</c:v>
                </c:pt>
                <c:pt idx="271">
                  <c:v>-4.7565200000000001</c:v>
                </c:pt>
                <c:pt idx="272">
                  <c:v>-4.4556100000000001</c:v>
                </c:pt>
                <c:pt idx="273">
                  <c:v>-4.6482400000000004</c:v>
                </c:pt>
                <c:pt idx="274">
                  <c:v>-4.7466299999999997</c:v>
                </c:pt>
                <c:pt idx="275">
                  <c:v>-4.9427899999999996</c:v>
                </c:pt>
                <c:pt idx="276">
                  <c:v>-4.8212099999999998</c:v>
                </c:pt>
                <c:pt idx="277">
                  <c:v>-4.6212600000000004</c:v>
                </c:pt>
                <c:pt idx="278">
                  <c:v>-4.5607100000000003</c:v>
                </c:pt>
                <c:pt idx="279">
                  <c:v>-4.6232100000000003</c:v>
                </c:pt>
                <c:pt idx="280">
                  <c:v>-4.8337899999999996</c:v>
                </c:pt>
                <c:pt idx="281">
                  <c:v>-4.6442100000000002</c:v>
                </c:pt>
                <c:pt idx="282">
                  <c:v>-4.72783</c:v>
                </c:pt>
                <c:pt idx="283">
                  <c:v>-4.3536799999999998</c:v>
                </c:pt>
                <c:pt idx="284">
                  <c:v>-4.7528499999999996</c:v>
                </c:pt>
                <c:pt idx="285">
                  <c:v>-4.7665300000000004</c:v>
                </c:pt>
                <c:pt idx="286">
                  <c:v>-4.6193099999999996</c:v>
                </c:pt>
                <c:pt idx="287">
                  <c:v>-5.0310499999999996</c:v>
                </c:pt>
                <c:pt idx="288">
                  <c:v>-4.6782700000000004</c:v>
                </c:pt>
                <c:pt idx="289">
                  <c:v>-4.6907199999999998</c:v>
                </c:pt>
                <c:pt idx="290">
                  <c:v>-4.7173299999999996</c:v>
                </c:pt>
                <c:pt idx="291">
                  <c:v>-4.6415300000000004</c:v>
                </c:pt>
                <c:pt idx="292">
                  <c:v>-4.7267299999999999</c:v>
                </c:pt>
                <c:pt idx="293">
                  <c:v>-4.5107900000000001</c:v>
                </c:pt>
                <c:pt idx="294">
                  <c:v>-4.7524899999999999</c:v>
                </c:pt>
                <c:pt idx="295">
                  <c:v>-4.8181599999999998</c:v>
                </c:pt>
                <c:pt idx="296">
                  <c:v>-4.5777999999999999</c:v>
                </c:pt>
                <c:pt idx="297">
                  <c:v>-4.8826099999999997</c:v>
                </c:pt>
                <c:pt idx="298">
                  <c:v>-4.4454799999999999</c:v>
                </c:pt>
                <c:pt idx="299">
                  <c:v>-4.6868100000000004</c:v>
                </c:pt>
                <c:pt idx="300">
                  <c:v>-4.6713100000000001</c:v>
                </c:pt>
                <c:pt idx="301">
                  <c:v>-4.3091299999999997</c:v>
                </c:pt>
                <c:pt idx="302">
                  <c:v>-4.5994099999999998</c:v>
                </c:pt>
                <c:pt idx="303">
                  <c:v>-4.3505099999999999</c:v>
                </c:pt>
                <c:pt idx="304">
                  <c:v>-4.6115000000000004</c:v>
                </c:pt>
                <c:pt idx="305">
                  <c:v>-4.6354199999999999</c:v>
                </c:pt>
                <c:pt idx="306">
                  <c:v>-4.4630599999999996</c:v>
                </c:pt>
                <c:pt idx="307">
                  <c:v>-4.7126900000000003</c:v>
                </c:pt>
                <c:pt idx="308">
                  <c:v>-4.3002200000000004</c:v>
                </c:pt>
                <c:pt idx="309">
                  <c:v>-4.2764100000000003</c:v>
                </c:pt>
                <c:pt idx="310">
                  <c:v>-4.4584200000000003</c:v>
                </c:pt>
                <c:pt idx="311">
                  <c:v>-4.3450199999999999</c:v>
                </c:pt>
                <c:pt idx="312">
                  <c:v>-4.4462099999999998</c:v>
                </c:pt>
                <c:pt idx="313">
                  <c:v>-4.2122000000000002</c:v>
                </c:pt>
                <c:pt idx="314">
                  <c:v>-4.5017500000000004</c:v>
                </c:pt>
                <c:pt idx="315">
                  <c:v>-4.4822199999999999</c:v>
                </c:pt>
                <c:pt idx="316">
                  <c:v>-4.3579600000000003</c:v>
                </c:pt>
                <c:pt idx="317">
                  <c:v>-4.4083699999999997</c:v>
                </c:pt>
                <c:pt idx="318">
                  <c:v>-4.4962600000000004</c:v>
                </c:pt>
                <c:pt idx="319">
                  <c:v>-4.5264100000000003</c:v>
                </c:pt>
                <c:pt idx="320">
                  <c:v>-4.5716999999999999</c:v>
                </c:pt>
                <c:pt idx="321">
                  <c:v>-4.4403499999999996</c:v>
                </c:pt>
                <c:pt idx="322">
                  <c:v>-4.4307100000000004</c:v>
                </c:pt>
                <c:pt idx="323">
                  <c:v>-4.5197000000000003</c:v>
                </c:pt>
                <c:pt idx="324">
                  <c:v>-4.2380800000000001</c:v>
                </c:pt>
                <c:pt idx="325">
                  <c:v>-4.3774899999999999</c:v>
                </c:pt>
                <c:pt idx="326">
                  <c:v>-4.0212899999999996</c:v>
                </c:pt>
                <c:pt idx="327">
                  <c:v>-4.2599299999999998</c:v>
                </c:pt>
                <c:pt idx="328">
                  <c:v>-4.4822199999999999</c:v>
                </c:pt>
                <c:pt idx="329">
                  <c:v>-4.0798800000000002</c:v>
                </c:pt>
                <c:pt idx="330">
                  <c:v>-4.22478</c:v>
                </c:pt>
                <c:pt idx="331">
                  <c:v>-4.2360100000000003</c:v>
                </c:pt>
                <c:pt idx="332">
                  <c:v>-4.0626699999999998</c:v>
                </c:pt>
                <c:pt idx="333">
                  <c:v>-4.5857400000000004</c:v>
                </c:pt>
                <c:pt idx="334">
                  <c:v>-4.4739199999999997</c:v>
                </c:pt>
                <c:pt idx="335">
                  <c:v>-4.3556400000000002</c:v>
                </c:pt>
                <c:pt idx="336">
                  <c:v>-4.0822000000000003</c:v>
                </c:pt>
                <c:pt idx="337">
                  <c:v>-3.8854199999999999</c:v>
                </c:pt>
                <c:pt idx="338">
                  <c:v>-4.3947000000000003</c:v>
                </c:pt>
                <c:pt idx="339">
                  <c:v>-4.1208999999999998</c:v>
                </c:pt>
                <c:pt idx="340">
                  <c:v>-3.9161800000000002</c:v>
                </c:pt>
                <c:pt idx="341">
                  <c:v>-3.9584199999999998</c:v>
                </c:pt>
                <c:pt idx="342">
                  <c:v>-3.8829799999999999</c:v>
                </c:pt>
                <c:pt idx="343">
                  <c:v>-4.41655</c:v>
                </c:pt>
                <c:pt idx="344">
                  <c:v>-4.0845200000000004</c:v>
                </c:pt>
                <c:pt idx="345">
                  <c:v>-4.0896499999999998</c:v>
                </c:pt>
                <c:pt idx="346">
                  <c:v>-4.2739700000000003</c:v>
                </c:pt>
                <c:pt idx="347">
                  <c:v>-4.0857400000000004</c:v>
                </c:pt>
                <c:pt idx="348">
                  <c:v>-4.7100099999999996</c:v>
                </c:pt>
                <c:pt idx="349">
                  <c:v>-4.4561000000000002</c:v>
                </c:pt>
                <c:pt idx="350">
                  <c:v>-4.2607900000000001</c:v>
                </c:pt>
                <c:pt idx="351">
                  <c:v>-4.1993900000000002</c:v>
                </c:pt>
                <c:pt idx="352">
                  <c:v>-4.0817100000000002</c:v>
                </c:pt>
                <c:pt idx="353">
                  <c:v>-4.5225099999999996</c:v>
                </c:pt>
                <c:pt idx="354">
                  <c:v>-4.2869099999999998</c:v>
                </c:pt>
                <c:pt idx="355">
                  <c:v>-4.1954799999999999</c:v>
                </c:pt>
                <c:pt idx="356">
                  <c:v>-4.3044900000000004</c:v>
                </c:pt>
                <c:pt idx="357">
                  <c:v>-3.99858</c:v>
                </c:pt>
                <c:pt idx="358">
                  <c:v>-4.2192800000000004</c:v>
                </c:pt>
                <c:pt idx="359">
                  <c:v>-4.4173999999999998</c:v>
                </c:pt>
                <c:pt idx="360">
                  <c:v>-4.47722</c:v>
                </c:pt>
                <c:pt idx="361">
                  <c:v>-3.91472</c:v>
                </c:pt>
                <c:pt idx="362">
                  <c:v>-3.6110099999999998</c:v>
                </c:pt>
                <c:pt idx="363">
                  <c:v>-4.7798299999999996</c:v>
                </c:pt>
                <c:pt idx="364">
                  <c:v>-4.4325400000000004</c:v>
                </c:pt>
                <c:pt idx="365">
                  <c:v>-4.5165300000000004</c:v>
                </c:pt>
                <c:pt idx="366">
                  <c:v>-4.1185799999999997</c:v>
                </c:pt>
                <c:pt idx="367">
                  <c:v>-3.7064699999999999</c:v>
                </c:pt>
                <c:pt idx="368">
                  <c:v>-4.4388899999999998</c:v>
                </c:pt>
                <c:pt idx="369">
                  <c:v>-4.0497300000000003</c:v>
                </c:pt>
                <c:pt idx="370">
                  <c:v>-4.0485100000000003</c:v>
                </c:pt>
                <c:pt idx="371">
                  <c:v>-4.0599800000000004</c:v>
                </c:pt>
                <c:pt idx="372">
                  <c:v>-3.8591799999999998</c:v>
                </c:pt>
                <c:pt idx="373">
                  <c:v>-4.1196700000000002</c:v>
                </c:pt>
                <c:pt idx="374">
                  <c:v>-3.9474300000000002</c:v>
                </c:pt>
                <c:pt idx="375">
                  <c:v>-4.1267500000000004</c:v>
                </c:pt>
                <c:pt idx="376">
                  <c:v>-3.9501200000000001</c:v>
                </c:pt>
                <c:pt idx="377">
                  <c:v>-3.9271699999999998</c:v>
                </c:pt>
                <c:pt idx="378">
                  <c:v>-5.2806899999999999</c:v>
                </c:pt>
                <c:pt idx="379">
                  <c:v>-6.2864199999999997</c:v>
                </c:pt>
                <c:pt idx="380">
                  <c:v>-4.9689199999999998</c:v>
                </c:pt>
                <c:pt idx="381">
                  <c:v>-2.29704</c:v>
                </c:pt>
                <c:pt idx="382">
                  <c:v>-2.4130099999999999</c:v>
                </c:pt>
                <c:pt idx="383">
                  <c:v>-4.0165300000000004</c:v>
                </c:pt>
                <c:pt idx="384">
                  <c:v>-4.1079600000000003</c:v>
                </c:pt>
                <c:pt idx="385">
                  <c:v>-4.4243600000000001</c:v>
                </c:pt>
                <c:pt idx="386">
                  <c:v>-4.2981400000000001</c:v>
                </c:pt>
                <c:pt idx="387">
                  <c:v>-3.8892099999999998</c:v>
                </c:pt>
                <c:pt idx="388">
                  <c:v>-4.1033200000000001</c:v>
                </c:pt>
                <c:pt idx="389">
                  <c:v>-3.17632</c:v>
                </c:pt>
                <c:pt idx="390">
                  <c:v>-3.7416200000000002</c:v>
                </c:pt>
                <c:pt idx="391">
                  <c:v>-4.5225099999999996</c:v>
                </c:pt>
                <c:pt idx="392">
                  <c:v>-4.8841999999999999</c:v>
                </c:pt>
                <c:pt idx="393">
                  <c:v>-5.7454099999999997</c:v>
                </c:pt>
                <c:pt idx="394">
                  <c:v>-4.8915300000000004</c:v>
                </c:pt>
                <c:pt idx="395">
                  <c:v>-4.0868399999999996</c:v>
                </c:pt>
                <c:pt idx="396">
                  <c:v>-3.9501200000000001</c:v>
                </c:pt>
                <c:pt idx="397">
                  <c:v>-4.2755599999999996</c:v>
                </c:pt>
                <c:pt idx="398">
                  <c:v>-4.3251200000000001</c:v>
                </c:pt>
                <c:pt idx="399">
                  <c:v>-4.0364199999999997</c:v>
                </c:pt>
                <c:pt idx="400">
                  <c:v>-3.9337599999999999</c:v>
                </c:pt>
                <c:pt idx="401">
                  <c:v>-3.7845900000000001</c:v>
                </c:pt>
                <c:pt idx="402">
                  <c:v>-3.6177199999999998</c:v>
                </c:pt>
                <c:pt idx="403">
                  <c:v>-3.8774899999999999</c:v>
                </c:pt>
                <c:pt idx="404">
                  <c:v>-4.1333500000000001</c:v>
                </c:pt>
                <c:pt idx="405">
                  <c:v>-4.1013599999999997</c:v>
                </c:pt>
                <c:pt idx="406">
                  <c:v>-4.1263899999999998</c:v>
                </c:pt>
                <c:pt idx="407">
                  <c:v>-4.1478700000000002</c:v>
                </c:pt>
                <c:pt idx="408">
                  <c:v>-3.9678200000000001</c:v>
                </c:pt>
                <c:pt idx="409">
                  <c:v>-4.0321499999999997</c:v>
                </c:pt>
                <c:pt idx="410">
                  <c:v>-4.1729000000000003</c:v>
                </c:pt>
                <c:pt idx="411">
                  <c:v>-4.0298299999999996</c:v>
                </c:pt>
                <c:pt idx="412">
                  <c:v>-4.1837600000000004</c:v>
                </c:pt>
                <c:pt idx="413">
                  <c:v>-4.1138199999999996</c:v>
                </c:pt>
                <c:pt idx="414">
                  <c:v>-4.2317400000000003</c:v>
                </c:pt>
                <c:pt idx="415">
                  <c:v>-4.1088100000000001</c:v>
                </c:pt>
                <c:pt idx="416">
                  <c:v>-3.88029</c:v>
                </c:pt>
                <c:pt idx="417">
                  <c:v>-4.2322199999999999</c:v>
                </c:pt>
                <c:pt idx="418">
                  <c:v>-4.0690200000000001</c:v>
                </c:pt>
                <c:pt idx="419">
                  <c:v>-4.1587399999999999</c:v>
                </c:pt>
                <c:pt idx="420">
                  <c:v>-4.0095700000000001</c:v>
                </c:pt>
                <c:pt idx="421">
                  <c:v>-3.9954100000000001</c:v>
                </c:pt>
                <c:pt idx="422">
                  <c:v>-4.2439400000000003</c:v>
                </c:pt>
                <c:pt idx="423">
                  <c:v>-4.0001699999999998</c:v>
                </c:pt>
                <c:pt idx="424">
                  <c:v>-3.8927499999999999</c:v>
                </c:pt>
                <c:pt idx="425">
                  <c:v>-3.7353999999999998</c:v>
                </c:pt>
                <c:pt idx="426">
                  <c:v>-3.8661300000000001</c:v>
                </c:pt>
                <c:pt idx="427">
                  <c:v>-3.8939699999999999</c:v>
                </c:pt>
                <c:pt idx="428">
                  <c:v>-3.9650099999999999</c:v>
                </c:pt>
                <c:pt idx="429">
                  <c:v>-3.9556100000000001</c:v>
                </c:pt>
                <c:pt idx="430">
                  <c:v>-4.0450900000000001</c:v>
                </c:pt>
                <c:pt idx="431">
                  <c:v>-3.9041000000000001</c:v>
                </c:pt>
                <c:pt idx="432">
                  <c:v>-4.3392799999999996</c:v>
                </c:pt>
                <c:pt idx="433">
                  <c:v>-4.1603199999999996</c:v>
                </c:pt>
                <c:pt idx="434">
                  <c:v>-4.2936199999999998</c:v>
                </c:pt>
                <c:pt idx="435">
                  <c:v>-4.0204300000000002</c:v>
                </c:pt>
                <c:pt idx="436">
                  <c:v>-4.2482100000000003</c:v>
                </c:pt>
                <c:pt idx="437">
                  <c:v>-4.1267500000000004</c:v>
                </c:pt>
                <c:pt idx="438">
                  <c:v>-3.9899100000000001</c:v>
                </c:pt>
                <c:pt idx="439">
                  <c:v>-4.03423</c:v>
                </c:pt>
                <c:pt idx="440">
                  <c:v>-3.6033200000000001</c:v>
                </c:pt>
                <c:pt idx="441">
                  <c:v>-3.6329799999999999</c:v>
                </c:pt>
                <c:pt idx="442">
                  <c:v>-3.6532399999999998</c:v>
                </c:pt>
                <c:pt idx="443">
                  <c:v>-3.9138600000000001</c:v>
                </c:pt>
                <c:pt idx="444">
                  <c:v>-3.7833700000000001</c:v>
                </c:pt>
                <c:pt idx="445">
                  <c:v>-3.8622299999999998</c:v>
                </c:pt>
                <c:pt idx="446">
                  <c:v>-3.83501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5B7-42F7-AB14-9B178C0579F1}"/>
            </c:ext>
          </c:extLst>
        </c:ser>
        <c:ser>
          <c:idx val="2"/>
          <c:order val="2"/>
          <c:tx>
            <c:strRef>
              <c:f>YTE!$H$1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YTE!$H$2:$H$477</c:f>
              <c:numCache>
                <c:formatCode>General</c:formatCode>
                <c:ptCount val="476"/>
                <c:pt idx="0">
                  <c:v>-1.9948199999999998</c:v>
                </c:pt>
                <c:pt idx="1">
                  <c:v>-0.96704849999999998</c:v>
                </c:pt>
                <c:pt idx="2">
                  <c:v>-0.47724150000000004</c:v>
                </c:pt>
                <c:pt idx="3">
                  <c:v>-0.60797849999999998</c:v>
                </c:pt>
                <c:pt idx="4">
                  <c:v>-0.60028799999999993</c:v>
                </c:pt>
                <c:pt idx="5">
                  <c:v>-1.5612300000000001</c:v>
                </c:pt>
                <c:pt idx="6">
                  <c:v>-1.494942</c:v>
                </c:pt>
                <c:pt idx="7">
                  <c:v>-1.277595</c:v>
                </c:pt>
                <c:pt idx="8">
                  <c:v>-1.155648</c:v>
                </c:pt>
                <c:pt idx="9">
                  <c:v>-3.3027600000000004E-2</c:v>
                </c:pt>
                <c:pt idx="10">
                  <c:v>-0.82532549999999993</c:v>
                </c:pt>
                <c:pt idx="11">
                  <c:v>-0.83283299999999993</c:v>
                </c:pt>
                <c:pt idx="12">
                  <c:v>-0.81122549999999993</c:v>
                </c:pt>
                <c:pt idx="13">
                  <c:v>-1.0349805000000001</c:v>
                </c:pt>
                <c:pt idx="14">
                  <c:v>-1.5306449999999998</c:v>
                </c:pt>
                <c:pt idx="15">
                  <c:v>-5.9691299999999998</c:v>
                </c:pt>
                <c:pt idx="16">
                  <c:v>-6.4146150000000004</c:v>
                </c:pt>
                <c:pt idx="17">
                  <c:v>-6.5545050000000007</c:v>
                </c:pt>
                <c:pt idx="18">
                  <c:v>-6.2897400000000001</c:v>
                </c:pt>
                <c:pt idx="19">
                  <c:v>-5.9160300000000001</c:v>
                </c:pt>
                <c:pt idx="20">
                  <c:v>-4.1164649999999998</c:v>
                </c:pt>
                <c:pt idx="21">
                  <c:v>1.8560699999999999</c:v>
                </c:pt>
                <c:pt idx="22">
                  <c:v>0.37072050000000001</c:v>
                </c:pt>
                <c:pt idx="23">
                  <c:v>0.24987000000000001</c:v>
                </c:pt>
                <c:pt idx="24">
                  <c:v>0.35845199999999999</c:v>
                </c:pt>
                <c:pt idx="25">
                  <c:v>-0.22345799999999999</c:v>
                </c:pt>
                <c:pt idx="26">
                  <c:v>-0.181893</c:v>
                </c:pt>
                <c:pt idx="27">
                  <c:v>-0.19471050000000001</c:v>
                </c:pt>
                <c:pt idx="28">
                  <c:v>-0.25934550000000001</c:v>
                </c:pt>
                <c:pt idx="29">
                  <c:v>3.1425450000000001E-2</c:v>
                </c:pt>
                <c:pt idx="30">
                  <c:v>-0.2644725</c:v>
                </c:pt>
                <c:pt idx="31">
                  <c:v>-0.56861099999999998</c:v>
                </c:pt>
                <c:pt idx="32">
                  <c:v>-0.464424</c:v>
                </c:pt>
                <c:pt idx="33">
                  <c:v>-0.38696999999999998</c:v>
                </c:pt>
                <c:pt idx="34">
                  <c:v>-3.5407950000000001E-2</c:v>
                </c:pt>
                <c:pt idx="35">
                  <c:v>-0.20404799999999998</c:v>
                </c:pt>
                <c:pt idx="36">
                  <c:v>-0.24634499999999998</c:v>
                </c:pt>
                <c:pt idx="37">
                  <c:v>-2.6069700000000001E-2</c:v>
                </c:pt>
                <c:pt idx="38">
                  <c:v>0.48900600000000005</c:v>
                </c:pt>
                <c:pt idx="39">
                  <c:v>0.50548499999999996</c:v>
                </c:pt>
                <c:pt idx="40">
                  <c:v>-0.188301</c:v>
                </c:pt>
                <c:pt idx="41">
                  <c:v>-0.29431950000000001</c:v>
                </c:pt>
                <c:pt idx="42">
                  <c:v>-0.39795750000000002</c:v>
                </c:pt>
                <c:pt idx="43">
                  <c:v>-0.20056950000000001</c:v>
                </c:pt>
                <c:pt idx="44">
                  <c:v>-0.25385249999999998</c:v>
                </c:pt>
                <c:pt idx="45">
                  <c:v>-0.44318400000000002</c:v>
                </c:pt>
                <c:pt idx="46">
                  <c:v>-0.24872549999999999</c:v>
                </c:pt>
                <c:pt idx="47">
                  <c:v>-0.33588450000000003</c:v>
                </c:pt>
                <c:pt idx="48">
                  <c:v>-8.28324E-2</c:v>
                </c:pt>
                <c:pt idx="49">
                  <c:v>-0.328926</c:v>
                </c:pt>
                <c:pt idx="50">
                  <c:v>0.32366249999999996</c:v>
                </c:pt>
                <c:pt idx="51">
                  <c:v>0.12975314999999998</c:v>
                </c:pt>
                <c:pt idx="52">
                  <c:v>-1.0450515</c:v>
                </c:pt>
                <c:pt idx="53">
                  <c:v>-5.5355249999999998</c:v>
                </c:pt>
                <c:pt idx="54">
                  <c:v>-25.611600000000003</c:v>
                </c:pt>
                <c:pt idx="55">
                  <c:v>-31.05735</c:v>
                </c:pt>
                <c:pt idx="56">
                  <c:v>-8.1370950000000004</c:v>
                </c:pt>
                <c:pt idx="57">
                  <c:v>9.5915400000000002</c:v>
                </c:pt>
                <c:pt idx="58">
                  <c:v>22.595399999999998</c:v>
                </c:pt>
                <c:pt idx="59">
                  <c:v>32.127750000000006</c:v>
                </c:pt>
                <c:pt idx="60">
                  <c:v>39.582149999999999</c:v>
                </c:pt>
                <c:pt idx="61">
                  <c:v>44.221500000000006</c:v>
                </c:pt>
                <c:pt idx="62">
                  <c:v>48.235800000000005</c:v>
                </c:pt>
                <c:pt idx="63">
                  <c:v>51.135000000000005</c:v>
                </c:pt>
                <c:pt idx="64">
                  <c:v>52.561800000000005</c:v>
                </c:pt>
                <c:pt idx="65">
                  <c:v>53.702249999999992</c:v>
                </c:pt>
                <c:pt idx="66">
                  <c:v>54.621449999999996</c:v>
                </c:pt>
                <c:pt idx="67">
                  <c:v>55.696650000000005</c:v>
                </c:pt>
                <c:pt idx="68">
                  <c:v>56.088000000000008</c:v>
                </c:pt>
                <c:pt idx="69">
                  <c:v>56.073450000000001</c:v>
                </c:pt>
                <c:pt idx="70">
                  <c:v>56.219399999999993</c:v>
                </c:pt>
                <c:pt idx="71">
                  <c:v>55.980149999999995</c:v>
                </c:pt>
                <c:pt idx="72">
                  <c:v>56.304149999999993</c:v>
                </c:pt>
                <c:pt idx="73">
                  <c:v>56.451300000000003</c:v>
                </c:pt>
                <c:pt idx="74">
                  <c:v>56.55735</c:v>
                </c:pt>
                <c:pt idx="75">
                  <c:v>56.511600000000001</c:v>
                </c:pt>
                <c:pt idx="76">
                  <c:v>56.284949999999995</c:v>
                </c:pt>
                <c:pt idx="77">
                  <c:v>56.198100000000004</c:v>
                </c:pt>
                <c:pt idx="78">
                  <c:v>55.921050000000008</c:v>
                </c:pt>
                <c:pt idx="79">
                  <c:v>55.527750000000005</c:v>
                </c:pt>
                <c:pt idx="80">
                  <c:v>55.376100000000001</c:v>
                </c:pt>
                <c:pt idx="81">
                  <c:v>55.390650000000008</c:v>
                </c:pt>
                <c:pt idx="82">
                  <c:v>55.525500000000008</c:v>
                </c:pt>
                <c:pt idx="83">
                  <c:v>55.480350000000001</c:v>
                </c:pt>
                <c:pt idx="84">
                  <c:v>55.390650000000008</c:v>
                </c:pt>
                <c:pt idx="85">
                  <c:v>55.219049999999996</c:v>
                </c:pt>
                <c:pt idx="86">
                  <c:v>54.677850000000007</c:v>
                </c:pt>
                <c:pt idx="87">
                  <c:v>54.978300000000004</c:v>
                </c:pt>
                <c:pt idx="88">
                  <c:v>54.709800000000001</c:v>
                </c:pt>
                <c:pt idx="89">
                  <c:v>54.4602</c:v>
                </c:pt>
                <c:pt idx="90">
                  <c:v>54.382949999999994</c:v>
                </c:pt>
                <c:pt idx="91">
                  <c:v>54.302250000000001</c:v>
                </c:pt>
                <c:pt idx="92">
                  <c:v>54.380549999999999</c:v>
                </c:pt>
                <c:pt idx="93">
                  <c:v>54.262799999999999</c:v>
                </c:pt>
                <c:pt idx="94">
                  <c:v>54.561749999999996</c:v>
                </c:pt>
                <c:pt idx="95">
                  <c:v>54.249900000000004</c:v>
                </c:pt>
                <c:pt idx="96">
                  <c:v>53.591999999999999</c:v>
                </c:pt>
                <c:pt idx="97">
                  <c:v>53.768250000000002</c:v>
                </c:pt>
                <c:pt idx="98">
                  <c:v>53.529150000000001</c:v>
                </c:pt>
                <c:pt idx="99">
                  <c:v>53.7654</c:v>
                </c:pt>
                <c:pt idx="100">
                  <c:v>53.423100000000005</c:v>
                </c:pt>
                <c:pt idx="101">
                  <c:v>52.905900000000003</c:v>
                </c:pt>
                <c:pt idx="102">
                  <c:v>53.652750000000005</c:v>
                </c:pt>
                <c:pt idx="103">
                  <c:v>53.572050000000004</c:v>
                </c:pt>
                <c:pt idx="104">
                  <c:v>53.57835</c:v>
                </c:pt>
                <c:pt idx="105">
                  <c:v>53.40795</c:v>
                </c:pt>
                <c:pt idx="106">
                  <c:v>52.994250000000008</c:v>
                </c:pt>
                <c:pt idx="107">
                  <c:v>53.066849999999995</c:v>
                </c:pt>
                <c:pt idx="108">
                  <c:v>52.714950000000002</c:v>
                </c:pt>
                <c:pt idx="109">
                  <c:v>52.721699999999998</c:v>
                </c:pt>
                <c:pt idx="110">
                  <c:v>52.6404</c:v>
                </c:pt>
                <c:pt idx="111">
                  <c:v>52.309350000000002</c:v>
                </c:pt>
                <c:pt idx="112">
                  <c:v>52.7517</c:v>
                </c:pt>
                <c:pt idx="113">
                  <c:v>52.733550000000008</c:v>
                </c:pt>
                <c:pt idx="114">
                  <c:v>52.441199999999995</c:v>
                </c:pt>
                <c:pt idx="115">
                  <c:v>52.351649999999999</c:v>
                </c:pt>
                <c:pt idx="116">
                  <c:v>52.242000000000004</c:v>
                </c:pt>
                <c:pt idx="117">
                  <c:v>52.588200000000001</c:v>
                </c:pt>
                <c:pt idx="118">
                  <c:v>51.996899999999997</c:v>
                </c:pt>
                <c:pt idx="119">
                  <c:v>52.530149999999999</c:v>
                </c:pt>
                <c:pt idx="120">
                  <c:v>51.982500000000002</c:v>
                </c:pt>
                <c:pt idx="121">
                  <c:v>51.897899999999993</c:v>
                </c:pt>
                <c:pt idx="122">
                  <c:v>52.367850000000004</c:v>
                </c:pt>
                <c:pt idx="123">
                  <c:v>51.871200000000002</c:v>
                </c:pt>
                <c:pt idx="124">
                  <c:v>52.065449999999998</c:v>
                </c:pt>
                <c:pt idx="125">
                  <c:v>51.674099999999996</c:v>
                </c:pt>
                <c:pt idx="126">
                  <c:v>51.564149999999998</c:v>
                </c:pt>
                <c:pt idx="127">
                  <c:v>51.752700000000004</c:v>
                </c:pt>
                <c:pt idx="128">
                  <c:v>51.346500000000006</c:v>
                </c:pt>
                <c:pt idx="129">
                  <c:v>51.626100000000001</c:v>
                </c:pt>
                <c:pt idx="130">
                  <c:v>51.4221</c:v>
                </c:pt>
                <c:pt idx="131">
                  <c:v>51.183750000000003</c:v>
                </c:pt>
                <c:pt idx="132">
                  <c:v>51.532350000000001</c:v>
                </c:pt>
                <c:pt idx="133">
                  <c:v>51.336600000000004</c:v>
                </c:pt>
                <c:pt idx="134">
                  <c:v>51.157350000000001</c:v>
                </c:pt>
                <c:pt idx="135">
                  <c:v>51.001050000000006</c:v>
                </c:pt>
                <c:pt idx="136">
                  <c:v>50.953949999999992</c:v>
                </c:pt>
                <c:pt idx="137">
                  <c:v>51.715649999999997</c:v>
                </c:pt>
                <c:pt idx="138">
                  <c:v>51.245849999999997</c:v>
                </c:pt>
                <c:pt idx="139">
                  <c:v>50.784000000000006</c:v>
                </c:pt>
                <c:pt idx="140">
                  <c:v>50.65005</c:v>
                </c:pt>
                <c:pt idx="141">
                  <c:v>50.652750000000005</c:v>
                </c:pt>
                <c:pt idx="142">
                  <c:v>50.939549999999997</c:v>
                </c:pt>
                <c:pt idx="143">
                  <c:v>50.739000000000004</c:v>
                </c:pt>
                <c:pt idx="144">
                  <c:v>50.757149999999996</c:v>
                </c:pt>
                <c:pt idx="145">
                  <c:v>50.639399999999995</c:v>
                </c:pt>
                <c:pt idx="146">
                  <c:v>51.015450000000001</c:v>
                </c:pt>
                <c:pt idx="147">
                  <c:v>51.387</c:v>
                </c:pt>
                <c:pt idx="148">
                  <c:v>50.977049999999991</c:v>
                </c:pt>
                <c:pt idx="149">
                  <c:v>50.488350000000004</c:v>
                </c:pt>
                <c:pt idx="150">
                  <c:v>50.916449999999998</c:v>
                </c:pt>
                <c:pt idx="151">
                  <c:v>50.521050000000002</c:v>
                </c:pt>
                <c:pt idx="152">
                  <c:v>50.708550000000002</c:v>
                </c:pt>
                <c:pt idx="153">
                  <c:v>50.987549999999999</c:v>
                </c:pt>
                <c:pt idx="154">
                  <c:v>50.1267</c:v>
                </c:pt>
                <c:pt idx="155">
                  <c:v>50.551500000000004</c:v>
                </c:pt>
                <c:pt idx="156">
                  <c:v>50.609400000000008</c:v>
                </c:pt>
                <c:pt idx="157">
                  <c:v>50.5608</c:v>
                </c:pt>
                <c:pt idx="158">
                  <c:v>50.905499999999996</c:v>
                </c:pt>
                <c:pt idx="159">
                  <c:v>50.245199999999997</c:v>
                </c:pt>
                <c:pt idx="160">
                  <c:v>50.726250000000007</c:v>
                </c:pt>
                <c:pt idx="161">
                  <c:v>50.58135</c:v>
                </c:pt>
                <c:pt idx="162">
                  <c:v>50.587200000000003</c:v>
                </c:pt>
                <c:pt idx="163">
                  <c:v>50.541449999999998</c:v>
                </c:pt>
                <c:pt idx="164">
                  <c:v>49.806750000000008</c:v>
                </c:pt>
                <c:pt idx="165">
                  <c:v>50.029949999999999</c:v>
                </c:pt>
                <c:pt idx="166">
                  <c:v>50.059350000000002</c:v>
                </c:pt>
                <c:pt idx="167">
                  <c:v>50.061749999999996</c:v>
                </c:pt>
                <c:pt idx="168">
                  <c:v>50.486549999999994</c:v>
                </c:pt>
                <c:pt idx="169">
                  <c:v>49.346699999999998</c:v>
                </c:pt>
                <c:pt idx="170">
                  <c:v>49.759949999999996</c:v>
                </c:pt>
                <c:pt idx="171">
                  <c:v>47.592449999999999</c:v>
                </c:pt>
                <c:pt idx="172">
                  <c:v>50.815800000000003</c:v>
                </c:pt>
                <c:pt idx="173">
                  <c:v>59.604299999999995</c:v>
                </c:pt>
                <c:pt idx="174">
                  <c:v>56.331299999999999</c:v>
                </c:pt>
                <c:pt idx="175">
                  <c:v>38.323050000000002</c:v>
                </c:pt>
                <c:pt idx="176">
                  <c:v>25.555349999999997</c:v>
                </c:pt>
                <c:pt idx="177">
                  <c:v>17.138399999999997</c:v>
                </c:pt>
                <c:pt idx="178">
                  <c:v>11.10675</c:v>
                </c:pt>
                <c:pt idx="179">
                  <c:v>5.7025649999999999</c:v>
                </c:pt>
                <c:pt idx="180">
                  <c:v>2.7144750000000002</c:v>
                </c:pt>
                <c:pt idx="181">
                  <c:v>-0.30255900000000002</c:v>
                </c:pt>
                <c:pt idx="182">
                  <c:v>-1.7769300000000001</c:v>
                </c:pt>
                <c:pt idx="183">
                  <c:v>-2.569035</c:v>
                </c:pt>
                <c:pt idx="184">
                  <c:v>-4.5927150000000001</c:v>
                </c:pt>
                <c:pt idx="185">
                  <c:v>-4.9138800000000007</c:v>
                </c:pt>
                <c:pt idx="186">
                  <c:v>-5.3452799999999998</c:v>
                </c:pt>
                <c:pt idx="187">
                  <c:v>-6.2580600000000004</c:v>
                </c:pt>
                <c:pt idx="188">
                  <c:v>-5.8502849999999995</c:v>
                </c:pt>
                <c:pt idx="189">
                  <c:v>-7.1206800000000001</c:v>
                </c:pt>
                <c:pt idx="190">
                  <c:v>-7.1955600000000004</c:v>
                </c:pt>
                <c:pt idx="191">
                  <c:v>-7.809705000000001</c:v>
                </c:pt>
                <c:pt idx="192">
                  <c:v>-8.4324449999999995</c:v>
                </c:pt>
                <c:pt idx="193">
                  <c:v>-7.4575949999999995</c:v>
                </c:pt>
                <c:pt idx="194">
                  <c:v>-8.3645099999999992</c:v>
                </c:pt>
                <c:pt idx="195">
                  <c:v>-8.2965749999999989</c:v>
                </c:pt>
                <c:pt idx="196">
                  <c:v>-8.1101700000000001</c:v>
                </c:pt>
                <c:pt idx="197">
                  <c:v>-8.0480999999999998</c:v>
                </c:pt>
                <c:pt idx="198">
                  <c:v>-7.7974350000000001</c:v>
                </c:pt>
                <c:pt idx="199">
                  <c:v>-8.996220000000001</c:v>
                </c:pt>
                <c:pt idx="200">
                  <c:v>-9.0471299999999992</c:v>
                </c:pt>
                <c:pt idx="201">
                  <c:v>-8.3427150000000001</c:v>
                </c:pt>
                <c:pt idx="202">
                  <c:v>-7.7117400000000007</c:v>
                </c:pt>
                <c:pt idx="203">
                  <c:v>-7.5969299999999995</c:v>
                </c:pt>
                <c:pt idx="204">
                  <c:v>-8.9381849999999989</c:v>
                </c:pt>
                <c:pt idx="205">
                  <c:v>-9.2410350000000001</c:v>
                </c:pt>
                <c:pt idx="206">
                  <c:v>-9.2551349999999992</c:v>
                </c:pt>
                <c:pt idx="207">
                  <c:v>-8.8431449999999998</c:v>
                </c:pt>
                <c:pt idx="208">
                  <c:v>-8.2537349999999989</c:v>
                </c:pt>
                <c:pt idx="209">
                  <c:v>-8.8045050000000007</c:v>
                </c:pt>
                <c:pt idx="210">
                  <c:v>-9.0564599999999995</c:v>
                </c:pt>
                <c:pt idx="211">
                  <c:v>-8.886000000000001</c:v>
                </c:pt>
                <c:pt idx="212">
                  <c:v>-9.0377849999999995</c:v>
                </c:pt>
                <c:pt idx="213">
                  <c:v>-8.6627849999999995</c:v>
                </c:pt>
                <c:pt idx="214">
                  <c:v>-9.2510999999999992</c:v>
                </c:pt>
                <c:pt idx="215">
                  <c:v>-9.1795050000000007</c:v>
                </c:pt>
                <c:pt idx="216">
                  <c:v>-9.0612300000000001</c:v>
                </c:pt>
                <c:pt idx="217">
                  <c:v>-8.3873999999999995</c:v>
                </c:pt>
                <c:pt idx="218">
                  <c:v>-7.9431900000000004</c:v>
                </c:pt>
                <c:pt idx="219">
                  <c:v>-8.4630150000000004</c:v>
                </c:pt>
                <c:pt idx="220">
                  <c:v>-8.8244699999999998</c:v>
                </c:pt>
                <c:pt idx="221">
                  <c:v>-8.8924050000000001</c:v>
                </c:pt>
                <c:pt idx="222">
                  <c:v>-8.0832599999999992</c:v>
                </c:pt>
                <c:pt idx="223">
                  <c:v>-7.809705000000001</c:v>
                </c:pt>
                <c:pt idx="224">
                  <c:v>-8.4705300000000001</c:v>
                </c:pt>
                <c:pt idx="225">
                  <c:v>-8.1021150000000013</c:v>
                </c:pt>
                <c:pt idx="226">
                  <c:v>-7.8805649999999998</c:v>
                </c:pt>
                <c:pt idx="227">
                  <c:v>-8.3516849999999998</c:v>
                </c:pt>
                <c:pt idx="228">
                  <c:v>-7.8939300000000001</c:v>
                </c:pt>
                <c:pt idx="229">
                  <c:v>-7.8283799999999992</c:v>
                </c:pt>
                <c:pt idx="230">
                  <c:v>-8.1125550000000004</c:v>
                </c:pt>
                <c:pt idx="231">
                  <c:v>-8.2414649999999998</c:v>
                </c:pt>
                <c:pt idx="232">
                  <c:v>-7.8928349999999998</c:v>
                </c:pt>
                <c:pt idx="233">
                  <c:v>-8.2742400000000007</c:v>
                </c:pt>
                <c:pt idx="234">
                  <c:v>-8.0979150000000004</c:v>
                </c:pt>
                <c:pt idx="235">
                  <c:v>-7.7996249999999998</c:v>
                </c:pt>
                <c:pt idx="236">
                  <c:v>-7.7639250000000004</c:v>
                </c:pt>
                <c:pt idx="237">
                  <c:v>-7.7727149999999998</c:v>
                </c:pt>
                <c:pt idx="238">
                  <c:v>-7.7293199999999995</c:v>
                </c:pt>
                <c:pt idx="239">
                  <c:v>-7.7146650000000001</c:v>
                </c:pt>
                <c:pt idx="240">
                  <c:v>-7.9671749999999992</c:v>
                </c:pt>
                <c:pt idx="241">
                  <c:v>-7.9074749999999998</c:v>
                </c:pt>
                <c:pt idx="242">
                  <c:v>-7.7809499999999989</c:v>
                </c:pt>
                <c:pt idx="243">
                  <c:v>-8.2420050000000007</c:v>
                </c:pt>
                <c:pt idx="244">
                  <c:v>-8.246220000000001</c:v>
                </c:pt>
                <c:pt idx="245">
                  <c:v>-7.8875250000000001</c:v>
                </c:pt>
                <c:pt idx="246">
                  <c:v>-7.8259949999999989</c:v>
                </c:pt>
                <c:pt idx="247">
                  <c:v>-7.6842749999999995</c:v>
                </c:pt>
                <c:pt idx="248">
                  <c:v>-7.9655249999999995</c:v>
                </c:pt>
                <c:pt idx="249">
                  <c:v>-8.229750000000001</c:v>
                </c:pt>
                <c:pt idx="250">
                  <c:v>-8.2813800000000004</c:v>
                </c:pt>
                <c:pt idx="251">
                  <c:v>-7.869390000000001</c:v>
                </c:pt>
                <c:pt idx="252">
                  <c:v>-7.5313800000000004</c:v>
                </c:pt>
                <c:pt idx="253">
                  <c:v>-7.8108000000000004</c:v>
                </c:pt>
                <c:pt idx="254">
                  <c:v>-8.2009949999999989</c:v>
                </c:pt>
                <c:pt idx="255">
                  <c:v>-7.8589500000000001</c:v>
                </c:pt>
                <c:pt idx="256">
                  <c:v>-7.4581349999999995</c:v>
                </c:pt>
                <c:pt idx="257">
                  <c:v>-7.9607550000000007</c:v>
                </c:pt>
                <c:pt idx="258">
                  <c:v>-7.524795000000001</c:v>
                </c:pt>
                <c:pt idx="259">
                  <c:v>-7.6161600000000007</c:v>
                </c:pt>
                <c:pt idx="260">
                  <c:v>-7.8417449999999995</c:v>
                </c:pt>
                <c:pt idx="261">
                  <c:v>-7.3852650000000004</c:v>
                </c:pt>
                <c:pt idx="262">
                  <c:v>-7.4802900000000001</c:v>
                </c:pt>
                <c:pt idx="263">
                  <c:v>-7.6355699999999995</c:v>
                </c:pt>
                <c:pt idx="264">
                  <c:v>-7.8540150000000004</c:v>
                </c:pt>
                <c:pt idx="265">
                  <c:v>-7.7047799999999995</c:v>
                </c:pt>
                <c:pt idx="266">
                  <c:v>-7.5495000000000001</c:v>
                </c:pt>
                <c:pt idx="267">
                  <c:v>-7.7040449999999998</c:v>
                </c:pt>
                <c:pt idx="268">
                  <c:v>-7.5119699999999998</c:v>
                </c:pt>
                <c:pt idx="269">
                  <c:v>-7.2184499999999989</c:v>
                </c:pt>
                <c:pt idx="270">
                  <c:v>-7.8166649999999995</c:v>
                </c:pt>
                <c:pt idx="271">
                  <c:v>-7.1347800000000001</c:v>
                </c:pt>
                <c:pt idx="272">
                  <c:v>-6.6834150000000001</c:v>
                </c:pt>
                <c:pt idx="273">
                  <c:v>-6.9723600000000001</c:v>
                </c:pt>
                <c:pt idx="274">
                  <c:v>-7.1199449999999995</c:v>
                </c:pt>
                <c:pt idx="275">
                  <c:v>-7.4141849999999998</c:v>
                </c:pt>
                <c:pt idx="276">
                  <c:v>-7.2318149999999992</c:v>
                </c:pt>
                <c:pt idx="277">
                  <c:v>-6.931890000000001</c:v>
                </c:pt>
                <c:pt idx="278">
                  <c:v>-6.8410650000000004</c:v>
                </c:pt>
                <c:pt idx="279">
                  <c:v>-6.9348150000000004</c:v>
                </c:pt>
                <c:pt idx="280">
                  <c:v>-7.2506849999999989</c:v>
                </c:pt>
                <c:pt idx="281">
                  <c:v>-6.9663149999999998</c:v>
                </c:pt>
                <c:pt idx="282">
                  <c:v>-7.0917449999999995</c:v>
                </c:pt>
                <c:pt idx="283">
                  <c:v>-6.5305199999999992</c:v>
                </c:pt>
                <c:pt idx="284">
                  <c:v>-7.1292749999999998</c:v>
                </c:pt>
                <c:pt idx="285">
                  <c:v>-7.149795000000001</c:v>
                </c:pt>
                <c:pt idx="286">
                  <c:v>-6.9289649999999998</c:v>
                </c:pt>
                <c:pt idx="287">
                  <c:v>-7.5465749999999989</c:v>
                </c:pt>
                <c:pt idx="288">
                  <c:v>-7.0174050000000001</c:v>
                </c:pt>
                <c:pt idx="289">
                  <c:v>-7.0360800000000001</c:v>
                </c:pt>
                <c:pt idx="290">
                  <c:v>-7.0759949999999989</c:v>
                </c:pt>
                <c:pt idx="291">
                  <c:v>-6.962295000000001</c:v>
                </c:pt>
                <c:pt idx="292">
                  <c:v>-7.0900949999999998</c:v>
                </c:pt>
                <c:pt idx="293">
                  <c:v>-6.7661850000000001</c:v>
                </c:pt>
                <c:pt idx="294">
                  <c:v>-7.1287349999999998</c:v>
                </c:pt>
                <c:pt idx="295">
                  <c:v>-7.2272400000000001</c:v>
                </c:pt>
                <c:pt idx="296">
                  <c:v>-6.8666999999999998</c:v>
                </c:pt>
                <c:pt idx="297">
                  <c:v>-7.3239149999999995</c:v>
                </c:pt>
                <c:pt idx="298">
                  <c:v>-6.6682199999999998</c:v>
                </c:pt>
                <c:pt idx="299">
                  <c:v>-7.0302150000000001</c:v>
                </c:pt>
                <c:pt idx="300">
                  <c:v>-7.0069650000000001</c:v>
                </c:pt>
                <c:pt idx="301">
                  <c:v>-6.4636949999999995</c:v>
                </c:pt>
                <c:pt idx="302">
                  <c:v>-6.8991150000000001</c:v>
                </c:pt>
                <c:pt idx="303">
                  <c:v>-6.5257649999999998</c:v>
                </c:pt>
                <c:pt idx="304">
                  <c:v>-6.917250000000001</c:v>
                </c:pt>
                <c:pt idx="305">
                  <c:v>-6.9531299999999998</c:v>
                </c:pt>
                <c:pt idx="306">
                  <c:v>-6.6945899999999998</c:v>
                </c:pt>
                <c:pt idx="307">
                  <c:v>-7.0690350000000004</c:v>
                </c:pt>
                <c:pt idx="308">
                  <c:v>-6.450330000000001</c:v>
                </c:pt>
                <c:pt idx="309">
                  <c:v>-6.4146150000000004</c:v>
                </c:pt>
                <c:pt idx="310">
                  <c:v>-6.6876300000000004</c:v>
                </c:pt>
                <c:pt idx="311">
                  <c:v>-6.5175299999999998</c:v>
                </c:pt>
                <c:pt idx="312">
                  <c:v>-6.6693149999999992</c:v>
                </c:pt>
                <c:pt idx="313">
                  <c:v>-6.3183000000000007</c:v>
                </c:pt>
                <c:pt idx="314">
                  <c:v>-6.7526250000000001</c:v>
                </c:pt>
                <c:pt idx="315">
                  <c:v>-6.7233299999999998</c:v>
                </c:pt>
                <c:pt idx="316">
                  <c:v>-6.5369400000000004</c:v>
                </c:pt>
                <c:pt idx="317">
                  <c:v>-6.6125549999999995</c:v>
                </c:pt>
                <c:pt idx="318">
                  <c:v>-6.744390000000001</c:v>
                </c:pt>
                <c:pt idx="319">
                  <c:v>-6.7896150000000004</c:v>
                </c:pt>
                <c:pt idx="320">
                  <c:v>-6.8575499999999998</c:v>
                </c:pt>
                <c:pt idx="321">
                  <c:v>-6.6605249999999998</c:v>
                </c:pt>
                <c:pt idx="322">
                  <c:v>-6.6460650000000001</c:v>
                </c:pt>
                <c:pt idx="323">
                  <c:v>-6.7795500000000004</c:v>
                </c:pt>
                <c:pt idx="324">
                  <c:v>-6.3571200000000001</c:v>
                </c:pt>
                <c:pt idx="325">
                  <c:v>-6.5662349999999998</c:v>
                </c:pt>
                <c:pt idx="326">
                  <c:v>-6.0319349999999989</c:v>
                </c:pt>
                <c:pt idx="327">
                  <c:v>-6.3898949999999992</c:v>
                </c:pt>
                <c:pt idx="328">
                  <c:v>-6.7233299999999998</c:v>
                </c:pt>
                <c:pt idx="329">
                  <c:v>-6.1198200000000007</c:v>
                </c:pt>
                <c:pt idx="330">
                  <c:v>-6.3371700000000004</c:v>
                </c:pt>
                <c:pt idx="331">
                  <c:v>-6.3540150000000004</c:v>
                </c:pt>
                <c:pt idx="332">
                  <c:v>-6.0940049999999992</c:v>
                </c:pt>
                <c:pt idx="333">
                  <c:v>-6.8786100000000001</c:v>
                </c:pt>
                <c:pt idx="334">
                  <c:v>-6.7108799999999995</c:v>
                </c:pt>
                <c:pt idx="335">
                  <c:v>-6.5334599999999998</c:v>
                </c:pt>
                <c:pt idx="336">
                  <c:v>-6.1233000000000004</c:v>
                </c:pt>
                <c:pt idx="337">
                  <c:v>-5.8281299999999998</c:v>
                </c:pt>
                <c:pt idx="338">
                  <c:v>-6.5920500000000004</c:v>
                </c:pt>
                <c:pt idx="339">
                  <c:v>-6.1813500000000001</c:v>
                </c:pt>
                <c:pt idx="340">
                  <c:v>-5.8742700000000001</c:v>
                </c:pt>
                <c:pt idx="341">
                  <c:v>-5.9376299999999995</c:v>
                </c:pt>
                <c:pt idx="342">
                  <c:v>-5.8244699999999998</c:v>
                </c:pt>
                <c:pt idx="343">
                  <c:v>-6.6248249999999995</c:v>
                </c:pt>
                <c:pt idx="344">
                  <c:v>-6.1267800000000001</c:v>
                </c:pt>
                <c:pt idx="345">
                  <c:v>-6.1344750000000001</c:v>
                </c:pt>
                <c:pt idx="346">
                  <c:v>-6.4109550000000004</c:v>
                </c:pt>
                <c:pt idx="347">
                  <c:v>-6.1286100000000001</c:v>
                </c:pt>
                <c:pt idx="348">
                  <c:v>-7.0650149999999989</c:v>
                </c:pt>
                <c:pt idx="349">
                  <c:v>-6.6841500000000007</c:v>
                </c:pt>
                <c:pt idx="350">
                  <c:v>-6.3911850000000001</c:v>
                </c:pt>
                <c:pt idx="351">
                  <c:v>-6.2990849999999998</c:v>
                </c:pt>
                <c:pt idx="352">
                  <c:v>-6.1225649999999998</c:v>
                </c:pt>
                <c:pt idx="353">
                  <c:v>-6.7837649999999989</c:v>
                </c:pt>
                <c:pt idx="354">
                  <c:v>-6.4303650000000001</c:v>
                </c:pt>
                <c:pt idx="355">
                  <c:v>-6.2932199999999998</c:v>
                </c:pt>
                <c:pt idx="356">
                  <c:v>-6.4567350000000001</c:v>
                </c:pt>
                <c:pt idx="357">
                  <c:v>-5.9978699999999998</c:v>
                </c:pt>
                <c:pt idx="358">
                  <c:v>-6.3289200000000001</c:v>
                </c:pt>
                <c:pt idx="359">
                  <c:v>-6.6260999999999992</c:v>
                </c:pt>
                <c:pt idx="360">
                  <c:v>-6.7158300000000004</c:v>
                </c:pt>
                <c:pt idx="361">
                  <c:v>-5.8720800000000004</c:v>
                </c:pt>
                <c:pt idx="362">
                  <c:v>-5.4165149999999995</c:v>
                </c:pt>
                <c:pt idx="363">
                  <c:v>-7.1697449999999989</c:v>
                </c:pt>
                <c:pt idx="364">
                  <c:v>-6.648810000000001</c:v>
                </c:pt>
                <c:pt idx="365">
                  <c:v>-6.774795000000001</c:v>
                </c:pt>
                <c:pt idx="366">
                  <c:v>-6.1778699999999995</c:v>
                </c:pt>
                <c:pt idx="367">
                  <c:v>-5.5597050000000001</c:v>
                </c:pt>
                <c:pt idx="368">
                  <c:v>-6.6583349999999992</c:v>
                </c:pt>
                <c:pt idx="369">
                  <c:v>-6.0745950000000004</c:v>
                </c:pt>
                <c:pt idx="370">
                  <c:v>-6.0727650000000004</c:v>
                </c:pt>
                <c:pt idx="371">
                  <c:v>-6.089970000000001</c:v>
                </c:pt>
                <c:pt idx="372">
                  <c:v>-5.7887699999999995</c:v>
                </c:pt>
                <c:pt idx="373">
                  <c:v>-6.1795050000000007</c:v>
                </c:pt>
                <c:pt idx="374">
                  <c:v>-5.9211450000000001</c:v>
                </c:pt>
                <c:pt idx="375">
                  <c:v>-6.1901250000000001</c:v>
                </c:pt>
                <c:pt idx="376">
                  <c:v>-5.9251800000000001</c:v>
                </c:pt>
                <c:pt idx="377">
                  <c:v>-5.8907549999999995</c:v>
                </c:pt>
                <c:pt idx="378">
                  <c:v>-7.9210349999999998</c:v>
                </c:pt>
                <c:pt idx="379">
                  <c:v>-9.4296299999999995</c:v>
                </c:pt>
                <c:pt idx="380">
                  <c:v>-7.4533799999999992</c:v>
                </c:pt>
                <c:pt idx="381">
                  <c:v>-3.44556</c:v>
                </c:pt>
                <c:pt idx="382">
                  <c:v>-3.6195149999999998</c:v>
                </c:pt>
                <c:pt idx="383">
                  <c:v>-6.024795000000001</c:v>
                </c:pt>
                <c:pt idx="384">
                  <c:v>-6.1619400000000004</c:v>
                </c:pt>
                <c:pt idx="385">
                  <c:v>-6.6365400000000001</c:v>
                </c:pt>
                <c:pt idx="386">
                  <c:v>-6.4472100000000001</c:v>
                </c:pt>
                <c:pt idx="387">
                  <c:v>-5.8338149999999995</c:v>
                </c:pt>
                <c:pt idx="388">
                  <c:v>-6.1549800000000001</c:v>
                </c:pt>
                <c:pt idx="389">
                  <c:v>-4.7644799999999998</c:v>
                </c:pt>
                <c:pt idx="390">
                  <c:v>-5.6124299999999998</c:v>
                </c:pt>
                <c:pt idx="391">
                  <c:v>-6.7837649999999989</c:v>
                </c:pt>
                <c:pt idx="392">
                  <c:v>-7.3262999999999998</c:v>
                </c:pt>
                <c:pt idx="393">
                  <c:v>-8.6181149999999995</c:v>
                </c:pt>
                <c:pt idx="394">
                  <c:v>-7.337295000000001</c:v>
                </c:pt>
                <c:pt idx="395">
                  <c:v>-6.1302599999999998</c:v>
                </c:pt>
                <c:pt idx="396">
                  <c:v>-5.9251800000000001</c:v>
                </c:pt>
                <c:pt idx="397">
                  <c:v>-6.4133399999999998</c:v>
                </c:pt>
                <c:pt idx="398">
                  <c:v>-6.4876800000000001</c:v>
                </c:pt>
                <c:pt idx="399">
                  <c:v>-6.0546299999999995</c:v>
                </c:pt>
                <c:pt idx="400">
                  <c:v>-5.9006400000000001</c:v>
                </c:pt>
                <c:pt idx="401">
                  <c:v>-5.6768850000000004</c:v>
                </c:pt>
                <c:pt idx="402">
                  <c:v>-5.4265799999999995</c:v>
                </c:pt>
                <c:pt idx="403">
                  <c:v>-5.8162349999999998</c:v>
                </c:pt>
                <c:pt idx="404">
                  <c:v>-6.2000250000000001</c:v>
                </c:pt>
                <c:pt idx="405">
                  <c:v>-6.1520399999999995</c:v>
                </c:pt>
                <c:pt idx="406">
                  <c:v>-6.1895849999999992</c:v>
                </c:pt>
                <c:pt idx="407">
                  <c:v>-6.2218049999999998</c:v>
                </c:pt>
                <c:pt idx="408">
                  <c:v>-5.9517300000000004</c:v>
                </c:pt>
                <c:pt idx="409">
                  <c:v>-6.0482249999999995</c:v>
                </c:pt>
                <c:pt idx="410">
                  <c:v>-6.2593500000000004</c:v>
                </c:pt>
                <c:pt idx="411">
                  <c:v>-6.0447449999999989</c:v>
                </c:pt>
                <c:pt idx="412">
                  <c:v>-6.275640000000001</c:v>
                </c:pt>
                <c:pt idx="413">
                  <c:v>-6.1707299999999989</c:v>
                </c:pt>
                <c:pt idx="414">
                  <c:v>-6.3476100000000004</c:v>
                </c:pt>
                <c:pt idx="415">
                  <c:v>-6.1632150000000001</c:v>
                </c:pt>
                <c:pt idx="416">
                  <c:v>-5.8204349999999998</c:v>
                </c:pt>
                <c:pt idx="417">
                  <c:v>-6.3483299999999998</c:v>
                </c:pt>
                <c:pt idx="418">
                  <c:v>-6.1035300000000001</c:v>
                </c:pt>
                <c:pt idx="419">
                  <c:v>-6.2381099999999998</c:v>
                </c:pt>
                <c:pt idx="420">
                  <c:v>-6.0143550000000001</c:v>
                </c:pt>
                <c:pt idx="421">
                  <c:v>-5.9931150000000004</c:v>
                </c:pt>
                <c:pt idx="422">
                  <c:v>-6.3659100000000004</c:v>
                </c:pt>
                <c:pt idx="423">
                  <c:v>-6.0002549999999992</c:v>
                </c:pt>
                <c:pt idx="424">
                  <c:v>-5.8391250000000001</c:v>
                </c:pt>
                <c:pt idx="425">
                  <c:v>-5.6030999999999995</c:v>
                </c:pt>
                <c:pt idx="426">
                  <c:v>-5.7991950000000001</c:v>
                </c:pt>
                <c:pt idx="427">
                  <c:v>-5.8409550000000001</c:v>
                </c:pt>
                <c:pt idx="428">
                  <c:v>-5.9475150000000001</c:v>
                </c:pt>
                <c:pt idx="429">
                  <c:v>-5.9334150000000001</c:v>
                </c:pt>
                <c:pt idx="430">
                  <c:v>-6.0676350000000001</c:v>
                </c:pt>
                <c:pt idx="431">
                  <c:v>-5.8561500000000004</c:v>
                </c:pt>
                <c:pt idx="432">
                  <c:v>-6.5089199999999998</c:v>
                </c:pt>
                <c:pt idx="433">
                  <c:v>-6.2404799999999998</c:v>
                </c:pt>
                <c:pt idx="434">
                  <c:v>-6.4404299999999992</c:v>
                </c:pt>
                <c:pt idx="435">
                  <c:v>-6.0306449999999998</c:v>
                </c:pt>
                <c:pt idx="436">
                  <c:v>-6.3723150000000004</c:v>
                </c:pt>
                <c:pt idx="437">
                  <c:v>-6.1901250000000001</c:v>
                </c:pt>
                <c:pt idx="438">
                  <c:v>-5.9848650000000001</c:v>
                </c:pt>
                <c:pt idx="439">
                  <c:v>-6.0513449999999995</c:v>
                </c:pt>
                <c:pt idx="440">
                  <c:v>-5.4049800000000001</c:v>
                </c:pt>
                <c:pt idx="441">
                  <c:v>-5.4494699999999998</c:v>
                </c:pt>
                <c:pt idx="442">
                  <c:v>-5.4798599999999995</c:v>
                </c:pt>
                <c:pt idx="443">
                  <c:v>-5.8707900000000004</c:v>
                </c:pt>
                <c:pt idx="444">
                  <c:v>-5.6750550000000004</c:v>
                </c:pt>
                <c:pt idx="445">
                  <c:v>-5.7933449999999995</c:v>
                </c:pt>
                <c:pt idx="446">
                  <c:v>-5.7525149999999998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5B7-42F7-AB14-9B178C0579F1}"/>
            </c:ext>
          </c:extLst>
        </c:ser>
        <c:ser>
          <c:idx val="3"/>
          <c:order val="3"/>
          <c:tx>
            <c:strRef>
              <c:f>YTE!$I$1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YTE!$E$2:$E$477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YTE!$I$2:$I$477</c:f>
              <c:numCache>
                <c:formatCode>General</c:formatCode>
                <c:ptCount val="476"/>
                <c:pt idx="0">
                  <c:v>-2.7329034000000001</c:v>
                </c:pt>
                <c:pt idx="1">
                  <c:v>-1.324856445</c:v>
                </c:pt>
                <c:pt idx="2">
                  <c:v>-0.65382085500000009</c:v>
                </c:pt>
                <c:pt idx="3">
                  <c:v>-0.83293054500000008</c:v>
                </c:pt>
                <c:pt idx="4">
                  <c:v>-0.82239456</c:v>
                </c:pt>
                <c:pt idx="5">
                  <c:v>-2.1388851000000004</c:v>
                </c:pt>
                <c:pt idx="6">
                  <c:v>-2.0480705400000003</c:v>
                </c:pt>
                <c:pt idx="7">
                  <c:v>-1.7503051500000002</c:v>
                </c:pt>
                <c:pt idx="8">
                  <c:v>-1.58323776</c:v>
                </c:pt>
                <c:pt idx="9">
                  <c:v>-4.5247812000000012E-2</c:v>
                </c:pt>
                <c:pt idx="10">
                  <c:v>-1.1306959350000001</c:v>
                </c:pt>
                <c:pt idx="11">
                  <c:v>-1.1409812100000001</c:v>
                </c:pt>
                <c:pt idx="12">
                  <c:v>-1.1113789350000001</c:v>
                </c:pt>
                <c:pt idx="13">
                  <c:v>-1.4179232850000003</c:v>
                </c:pt>
                <c:pt idx="14">
                  <c:v>-2.0969836499999999</c:v>
                </c:pt>
                <c:pt idx="15">
                  <c:v>-8.1777081000000003</c:v>
                </c:pt>
                <c:pt idx="16">
                  <c:v>-8.7880225500000009</c:v>
                </c:pt>
                <c:pt idx="17">
                  <c:v>-8.9796718500000008</c:v>
                </c:pt>
                <c:pt idx="18">
                  <c:v>-8.6169438000000014</c:v>
                </c:pt>
                <c:pt idx="19">
                  <c:v>-8.1049611000000006</c:v>
                </c:pt>
                <c:pt idx="20">
                  <c:v>-5.6395570500000005</c:v>
                </c:pt>
                <c:pt idx="21">
                  <c:v>2.5428158999999999</c:v>
                </c:pt>
                <c:pt idx="22">
                  <c:v>0.50788708500000002</c:v>
                </c:pt>
                <c:pt idx="23">
                  <c:v>0.34232190000000001</c:v>
                </c:pt>
                <c:pt idx="24">
                  <c:v>0.49107924000000003</c:v>
                </c:pt>
                <c:pt idx="25">
                  <c:v>-0.30613746000000003</c:v>
                </c:pt>
                <c:pt idx="26">
                  <c:v>-0.24919341000000003</c:v>
                </c:pt>
                <c:pt idx="27">
                  <c:v>-0.26675338500000001</c:v>
                </c:pt>
                <c:pt idx="28">
                  <c:v>-0.35530333500000005</c:v>
                </c:pt>
                <c:pt idx="29">
                  <c:v>4.3052866500000002E-2</c:v>
                </c:pt>
                <c:pt idx="30">
                  <c:v>-0.36232732500000003</c:v>
                </c:pt>
                <c:pt idx="31">
                  <c:v>-0.77899707000000007</c:v>
                </c:pt>
                <c:pt idx="32">
                  <c:v>-0.63626088000000003</c:v>
                </c:pt>
                <c:pt idx="33">
                  <c:v>-0.53014890000000003</c:v>
                </c:pt>
                <c:pt idx="34">
                  <c:v>-4.8508891500000005E-2</c:v>
                </c:pt>
                <c:pt idx="35">
                  <c:v>-0.27954575999999998</c:v>
                </c:pt>
                <c:pt idx="36">
                  <c:v>-0.33749265000000001</c:v>
                </c:pt>
                <c:pt idx="37">
                  <c:v>-3.5715489000000003E-2</c:v>
                </c:pt>
                <c:pt idx="38">
                  <c:v>0.66993822000000014</c:v>
                </c:pt>
                <c:pt idx="39">
                  <c:v>0.69251445</c:v>
                </c:pt>
                <c:pt idx="40">
                  <c:v>-0.25797237000000001</c:v>
                </c:pt>
                <c:pt idx="41">
                  <c:v>-0.40321771500000003</c:v>
                </c:pt>
                <c:pt idx="42">
                  <c:v>-0.54520177500000011</c:v>
                </c:pt>
                <c:pt idx="43">
                  <c:v>-0.27478021500000005</c:v>
                </c:pt>
                <c:pt idx="44">
                  <c:v>-0.34777792499999999</c:v>
                </c:pt>
                <c:pt idx="45">
                  <c:v>-0.60716208000000005</c:v>
                </c:pt>
                <c:pt idx="46">
                  <c:v>-0.34075393500000001</c:v>
                </c:pt>
                <c:pt idx="47">
                  <c:v>-0.46016176500000006</c:v>
                </c:pt>
                <c:pt idx="48">
                  <c:v>-0.11348038800000002</c:v>
                </c:pt>
                <c:pt idx="49">
                  <c:v>-0.45062862000000004</c:v>
                </c:pt>
                <c:pt idx="50">
                  <c:v>0.44341762499999998</c:v>
                </c:pt>
                <c:pt idx="51">
                  <c:v>0.1777618155</c:v>
                </c:pt>
                <c:pt idx="52">
                  <c:v>-1.4317205550000001</c:v>
                </c:pt>
                <c:pt idx="53">
                  <c:v>-7.5836692500000007</c:v>
                </c:pt>
                <c:pt idx="54">
                  <c:v>-35.087892000000004</c:v>
                </c:pt>
                <c:pt idx="55">
                  <c:v>-42.548569499999999</c:v>
                </c:pt>
                <c:pt idx="56">
                  <c:v>-11.147820150000001</c:v>
                </c:pt>
                <c:pt idx="57">
                  <c:v>13.1404098</c:v>
                </c:pt>
                <c:pt idx="58">
                  <c:v>30.955697999999998</c:v>
                </c:pt>
                <c:pt idx="59">
                  <c:v>44.015017500000013</c:v>
                </c:pt>
                <c:pt idx="60">
                  <c:v>54.227545500000005</c:v>
                </c:pt>
                <c:pt idx="61">
                  <c:v>60.583455000000015</c:v>
                </c:pt>
                <c:pt idx="62">
                  <c:v>66.08304600000001</c:v>
                </c:pt>
                <c:pt idx="63">
                  <c:v>70.054950000000019</c:v>
                </c:pt>
                <c:pt idx="64">
                  <c:v>72.00966600000001</c:v>
                </c:pt>
                <c:pt idx="65">
                  <c:v>73.572082499999993</c:v>
                </c:pt>
                <c:pt idx="66">
                  <c:v>74.831386499999994</c:v>
                </c:pt>
                <c:pt idx="67">
                  <c:v>76.304410500000017</c:v>
                </c:pt>
                <c:pt idx="68">
                  <c:v>76.840560000000011</c:v>
                </c:pt>
                <c:pt idx="69">
                  <c:v>76.820626500000003</c:v>
                </c:pt>
                <c:pt idx="70">
                  <c:v>77.020578</c:v>
                </c:pt>
                <c:pt idx="71">
                  <c:v>76.692805500000006</c:v>
                </c:pt>
                <c:pt idx="72">
                  <c:v>77.136685499999999</c:v>
                </c:pt>
                <c:pt idx="73">
                  <c:v>77.338281000000009</c:v>
                </c:pt>
                <c:pt idx="74">
                  <c:v>77.483569500000002</c:v>
                </c:pt>
                <c:pt idx="75">
                  <c:v>77.420892000000009</c:v>
                </c:pt>
                <c:pt idx="76">
                  <c:v>77.110381500000003</c:v>
                </c:pt>
                <c:pt idx="77">
                  <c:v>76.991397000000006</c:v>
                </c:pt>
                <c:pt idx="78">
                  <c:v>76.611838500000019</c:v>
                </c:pt>
                <c:pt idx="79">
                  <c:v>76.073017500000006</c:v>
                </c:pt>
                <c:pt idx="80">
                  <c:v>75.865257000000014</c:v>
                </c:pt>
                <c:pt idx="81">
                  <c:v>75.885190500000022</c:v>
                </c:pt>
                <c:pt idx="82">
                  <c:v>76.069935000000015</c:v>
                </c:pt>
                <c:pt idx="83">
                  <c:v>76.008079500000008</c:v>
                </c:pt>
                <c:pt idx="84">
                  <c:v>75.885190500000022</c:v>
                </c:pt>
                <c:pt idx="85">
                  <c:v>75.650098499999999</c:v>
                </c:pt>
                <c:pt idx="86">
                  <c:v>74.908654500000011</c:v>
                </c:pt>
                <c:pt idx="87">
                  <c:v>75.320271000000005</c:v>
                </c:pt>
                <c:pt idx="88">
                  <c:v>74.952426000000003</c:v>
                </c:pt>
                <c:pt idx="89">
                  <c:v>74.610474000000011</c:v>
                </c:pt>
                <c:pt idx="90">
                  <c:v>74.504641499999991</c:v>
                </c:pt>
                <c:pt idx="91">
                  <c:v>74.39408250000001</c:v>
                </c:pt>
                <c:pt idx="92">
                  <c:v>74.501353500000008</c:v>
                </c:pt>
                <c:pt idx="93">
                  <c:v>74.340035999999998</c:v>
                </c:pt>
                <c:pt idx="94">
                  <c:v>74.749597500000007</c:v>
                </c:pt>
                <c:pt idx="95">
                  <c:v>74.32236300000001</c:v>
                </c:pt>
                <c:pt idx="96">
                  <c:v>73.421040000000005</c:v>
                </c:pt>
                <c:pt idx="97">
                  <c:v>73.662502500000002</c:v>
                </c:pt>
                <c:pt idx="98">
                  <c:v>73.334935500000014</c:v>
                </c:pt>
                <c:pt idx="99">
                  <c:v>73.658598000000012</c:v>
                </c:pt>
                <c:pt idx="100">
                  <c:v>73.189647000000008</c:v>
                </c:pt>
                <c:pt idx="101">
                  <c:v>72.481083000000012</c:v>
                </c:pt>
                <c:pt idx="102">
                  <c:v>73.504267500000012</c:v>
                </c:pt>
                <c:pt idx="103">
                  <c:v>73.393708500000017</c:v>
                </c:pt>
                <c:pt idx="104">
                  <c:v>73.402339500000011</c:v>
                </c:pt>
                <c:pt idx="105">
                  <c:v>73.168891500000001</c:v>
                </c:pt>
                <c:pt idx="106">
                  <c:v>72.602122500000021</c:v>
                </c:pt>
                <c:pt idx="107">
                  <c:v>72.701584499999996</c:v>
                </c:pt>
                <c:pt idx="108">
                  <c:v>72.219481500000015</c:v>
                </c:pt>
                <c:pt idx="109">
                  <c:v>72.228729000000001</c:v>
                </c:pt>
                <c:pt idx="110">
                  <c:v>72.117348000000007</c:v>
                </c:pt>
                <c:pt idx="111">
                  <c:v>71.663809500000013</c:v>
                </c:pt>
                <c:pt idx="112">
                  <c:v>72.269829000000001</c:v>
                </c:pt>
                <c:pt idx="113">
                  <c:v>72.244963500000011</c:v>
                </c:pt>
                <c:pt idx="114">
                  <c:v>71.844443999999996</c:v>
                </c:pt>
                <c:pt idx="115">
                  <c:v>71.721760500000002</c:v>
                </c:pt>
                <c:pt idx="116">
                  <c:v>71.571540000000013</c:v>
                </c:pt>
                <c:pt idx="117">
                  <c:v>72.045833999999999</c:v>
                </c:pt>
                <c:pt idx="118">
                  <c:v>71.235753000000003</c:v>
                </c:pt>
                <c:pt idx="119">
                  <c:v>71.966305500000004</c:v>
                </c:pt>
                <c:pt idx="120">
                  <c:v>71.216025000000002</c:v>
                </c:pt>
                <c:pt idx="121">
                  <c:v>71.100122999999996</c:v>
                </c:pt>
                <c:pt idx="122">
                  <c:v>71.743954500000015</c:v>
                </c:pt>
                <c:pt idx="123">
                  <c:v>71.063544000000007</c:v>
                </c:pt>
                <c:pt idx="124">
                  <c:v>71.329666500000002</c:v>
                </c:pt>
                <c:pt idx="125">
                  <c:v>70.793516999999994</c:v>
                </c:pt>
                <c:pt idx="126">
                  <c:v>70.642885500000006</c:v>
                </c:pt>
                <c:pt idx="127">
                  <c:v>70.901199000000005</c:v>
                </c:pt>
                <c:pt idx="128">
                  <c:v>70.344705000000019</c:v>
                </c:pt>
                <c:pt idx="129">
                  <c:v>70.727757000000011</c:v>
                </c:pt>
                <c:pt idx="130">
                  <c:v>70.448277000000004</c:v>
                </c:pt>
                <c:pt idx="131">
                  <c:v>70.121737500000009</c:v>
                </c:pt>
                <c:pt idx="132">
                  <c:v>70.599319500000007</c:v>
                </c:pt>
                <c:pt idx="133">
                  <c:v>70.331142000000014</c:v>
                </c:pt>
                <c:pt idx="134">
                  <c:v>70.085569500000005</c:v>
                </c:pt>
                <c:pt idx="135">
                  <c:v>69.871438500000011</c:v>
                </c:pt>
                <c:pt idx="136">
                  <c:v>69.806911499999998</c:v>
                </c:pt>
                <c:pt idx="137">
                  <c:v>70.850440500000005</c:v>
                </c:pt>
                <c:pt idx="138">
                  <c:v>70.206814500000007</c:v>
                </c:pt>
                <c:pt idx="139">
                  <c:v>69.574080000000009</c:v>
                </c:pt>
                <c:pt idx="140">
                  <c:v>69.390568500000001</c:v>
                </c:pt>
                <c:pt idx="141">
                  <c:v>69.394267500000012</c:v>
                </c:pt>
                <c:pt idx="142">
                  <c:v>69.787183499999998</c:v>
                </c:pt>
                <c:pt idx="143">
                  <c:v>69.512430000000009</c:v>
                </c:pt>
                <c:pt idx="144">
                  <c:v>69.537295499999999</c:v>
                </c:pt>
                <c:pt idx="145">
                  <c:v>69.375978000000003</c:v>
                </c:pt>
                <c:pt idx="146">
                  <c:v>69.891166500000011</c:v>
                </c:pt>
                <c:pt idx="147">
                  <c:v>70.400190000000009</c:v>
                </c:pt>
                <c:pt idx="148">
                  <c:v>69.838558499999991</c:v>
                </c:pt>
                <c:pt idx="149">
                  <c:v>69.169039500000011</c:v>
                </c:pt>
                <c:pt idx="150">
                  <c:v>69.755536500000005</c:v>
                </c:pt>
                <c:pt idx="151">
                  <c:v>69.213838500000008</c:v>
                </c:pt>
                <c:pt idx="152">
                  <c:v>69.470713500000002</c:v>
                </c:pt>
                <c:pt idx="153">
                  <c:v>69.852943500000009</c:v>
                </c:pt>
                <c:pt idx="154">
                  <c:v>68.673579000000004</c:v>
                </c:pt>
                <c:pt idx="155">
                  <c:v>69.255555000000015</c:v>
                </c:pt>
                <c:pt idx="156">
                  <c:v>69.334878000000018</c:v>
                </c:pt>
                <c:pt idx="157">
                  <c:v>69.268296000000007</c:v>
                </c:pt>
                <c:pt idx="158">
                  <c:v>69.740534999999994</c:v>
                </c:pt>
                <c:pt idx="159">
                  <c:v>68.835924000000006</c:v>
                </c:pt>
                <c:pt idx="160">
                  <c:v>69.494962500000014</c:v>
                </c:pt>
                <c:pt idx="161">
                  <c:v>69.296449500000008</c:v>
                </c:pt>
                <c:pt idx="162">
                  <c:v>69.30446400000001</c:v>
                </c:pt>
                <c:pt idx="163">
                  <c:v>69.241786500000003</c:v>
                </c:pt>
                <c:pt idx="164">
                  <c:v>68.235247500000014</c:v>
                </c:pt>
                <c:pt idx="165">
                  <c:v>68.541031500000003</c:v>
                </c:pt>
                <c:pt idx="166">
                  <c:v>68.581309500000003</c:v>
                </c:pt>
                <c:pt idx="167">
                  <c:v>68.584597500000001</c:v>
                </c:pt>
                <c:pt idx="168">
                  <c:v>69.166573499999998</c:v>
                </c:pt>
                <c:pt idx="169">
                  <c:v>67.604979</c:v>
                </c:pt>
                <c:pt idx="170">
                  <c:v>68.171131500000001</c:v>
                </c:pt>
                <c:pt idx="171">
                  <c:v>65.201656499999999</c:v>
                </c:pt>
                <c:pt idx="172">
                  <c:v>69.617646000000008</c:v>
                </c:pt>
                <c:pt idx="173">
                  <c:v>81.657891000000006</c:v>
                </c:pt>
                <c:pt idx="174">
                  <c:v>77.173881000000009</c:v>
                </c:pt>
                <c:pt idx="175">
                  <c:v>52.502578500000006</c:v>
                </c:pt>
                <c:pt idx="176">
                  <c:v>35.0108295</c:v>
                </c:pt>
                <c:pt idx="177">
                  <c:v>23.479607999999999</c:v>
                </c:pt>
                <c:pt idx="178">
                  <c:v>15.216247500000001</c:v>
                </c:pt>
                <c:pt idx="179">
                  <c:v>7.8125140500000008</c:v>
                </c:pt>
                <c:pt idx="180">
                  <c:v>3.7188307500000004</c:v>
                </c:pt>
                <c:pt idx="181">
                  <c:v>-0.41450583000000008</c:v>
                </c:pt>
                <c:pt idx="182">
                  <c:v>-2.4343941000000004</c:v>
                </c:pt>
                <c:pt idx="183">
                  <c:v>-3.5195779500000004</c:v>
                </c:pt>
                <c:pt idx="184">
                  <c:v>-6.2920195500000009</c:v>
                </c:pt>
                <c:pt idx="185">
                  <c:v>-6.7320156000000013</c:v>
                </c:pt>
                <c:pt idx="186">
                  <c:v>-7.3230336000000005</c:v>
                </c:pt>
                <c:pt idx="187">
                  <c:v>-8.5735422000000003</c:v>
                </c:pt>
                <c:pt idx="188">
                  <c:v>-8.0148904499999993</c:v>
                </c:pt>
                <c:pt idx="189">
                  <c:v>-9.7553316000000017</c:v>
                </c:pt>
                <c:pt idx="190">
                  <c:v>-9.857917200000001</c:v>
                </c:pt>
                <c:pt idx="191">
                  <c:v>-10.699295850000002</c:v>
                </c:pt>
                <c:pt idx="192">
                  <c:v>-11.55244965</c:v>
                </c:pt>
                <c:pt idx="193">
                  <c:v>-10.216905150000001</c:v>
                </c:pt>
                <c:pt idx="194">
                  <c:v>-11.4593787</c:v>
                </c:pt>
                <c:pt idx="195">
                  <c:v>-11.366307749999999</c:v>
                </c:pt>
                <c:pt idx="196">
                  <c:v>-11.110932900000002</c:v>
                </c:pt>
                <c:pt idx="197">
                  <c:v>-11.025897000000001</c:v>
                </c:pt>
                <c:pt idx="198">
                  <c:v>-10.68248595</c:v>
                </c:pt>
                <c:pt idx="199">
                  <c:v>-12.324821400000003</c:v>
                </c:pt>
                <c:pt idx="200">
                  <c:v>-12.394568100000001</c:v>
                </c:pt>
                <c:pt idx="201">
                  <c:v>-11.42951955</c:v>
                </c:pt>
                <c:pt idx="202">
                  <c:v>-10.565083800000002</c:v>
                </c:pt>
                <c:pt idx="203">
                  <c:v>-10.4077941</c:v>
                </c:pt>
                <c:pt idx="204">
                  <c:v>-12.245313449999999</c:v>
                </c:pt>
                <c:pt idx="205">
                  <c:v>-12.660217950000002</c:v>
                </c:pt>
                <c:pt idx="206">
                  <c:v>-12.679534950000001</c:v>
                </c:pt>
                <c:pt idx="207">
                  <c:v>-12.11510865</c:v>
                </c:pt>
                <c:pt idx="208">
                  <c:v>-11.30761695</c:v>
                </c:pt>
                <c:pt idx="209">
                  <c:v>-12.062171850000002</c:v>
                </c:pt>
                <c:pt idx="210">
                  <c:v>-12.4073502</c:v>
                </c:pt>
                <c:pt idx="211">
                  <c:v>-12.173820000000003</c:v>
                </c:pt>
                <c:pt idx="212">
                  <c:v>-12.38176545</c:v>
                </c:pt>
                <c:pt idx="213">
                  <c:v>-11.86801545</c:v>
                </c:pt>
                <c:pt idx="214">
                  <c:v>-12.674007</c:v>
                </c:pt>
                <c:pt idx="215">
                  <c:v>-12.575921850000002</c:v>
                </c:pt>
                <c:pt idx="216">
                  <c:v>-12.413885100000002</c:v>
                </c:pt>
                <c:pt idx="217">
                  <c:v>-11.490738</c:v>
                </c:pt>
                <c:pt idx="218">
                  <c:v>-10.882170300000002</c:v>
                </c:pt>
                <c:pt idx="219">
                  <c:v>-11.594330550000002</c:v>
                </c:pt>
                <c:pt idx="220">
                  <c:v>-12.089523900000001</c:v>
                </c:pt>
                <c:pt idx="221">
                  <c:v>-12.182594850000001</c:v>
                </c:pt>
                <c:pt idx="222">
                  <c:v>-11.074066199999999</c:v>
                </c:pt>
                <c:pt idx="223">
                  <c:v>-10.699295850000002</c:v>
                </c:pt>
                <c:pt idx="224">
                  <c:v>-11.604626100000001</c:v>
                </c:pt>
                <c:pt idx="225">
                  <c:v>-11.099897550000003</c:v>
                </c:pt>
                <c:pt idx="226">
                  <c:v>-10.796374050000001</c:v>
                </c:pt>
                <c:pt idx="227">
                  <c:v>-11.44180845</c:v>
                </c:pt>
                <c:pt idx="228">
                  <c:v>-10.814684100000001</c:v>
                </c:pt>
                <c:pt idx="229">
                  <c:v>-10.724880600000001</c:v>
                </c:pt>
                <c:pt idx="230">
                  <c:v>-11.114200350000001</c:v>
                </c:pt>
                <c:pt idx="231">
                  <c:v>-11.290807050000002</c:v>
                </c:pt>
                <c:pt idx="232">
                  <c:v>-10.813183950000001</c:v>
                </c:pt>
                <c:pt idx="233">
                  <c:v>-11.335708800000003</c:v>
                </c:pt>
                <c:pt idx="234">
                  <c:v>-11.094143550000002</c:v>
                </c:pt>
                <c:pt idx="235">
                  <c:v>-10.68548625</c:v>
                </c:pt>
                <c:pt idx="236">
                  <c:v>-10.636577250000002</c:v>
                </c:pt>
                <c:pt idx="237">
                  <c:v>-10.648619550000001</c:v>
                </c:pt>
                <c:pt idx="238">
                  <c:v>-10.5891684</c:v>
                </c:pt>
                <c:pt idx="239">
                  <c:v>-10.569091050000001</c:v>
                </c:pt>
                <c:pt idx="240">
                  <c:v>-10.91502975</c:v>
                </c:pt>
                <c:pt idx="241">
                  <c:v>-10.83324075</c:v>
                </c:pt>
                <c:pt idx="242">
                  <c:v>-10.6599015</c:v>
                </c:pt>
                <c:pt idx="243">
                  <c:v>-11.291546850000001</c:v>
                </c:pt>
                <c:pt idx="244">
                  <c:v>-11.297321400000003</c:v>
                </c:pt>
                <c:pt idx="245">
                  <c:v>-10.805909250000001</c:v>
                </c:pt>
                <c:pt idx="246">
                  <c:v>-10.72161315</c:v>
                </c:pt>
                <c:pt idx="247">
                  <c:v>-10.527456750000001</c:v>
                </c:pt>
                <c:pt idx="248">
                  <c:v>-10.91276925</c:v>
                </c:pt>
                <c:pt idx="249">
                  <c:v>-11.274757500000002</c:v>
                </c:pt>
                <c:pt idx="250">
                  <c:v>-11.345490600000002</c:v>
                </c:pt>
                <c:pt idx="251">
                  <c:v>-10.781064300000002</c:v>
                </c:pt>
                <c:pt idx="252">
                  <c:v>-10.317990600000002</c:v>
                </c:pt>
                <c:pt idx="253">
                  <c:v>-10.700796000000002</c:v>
                </c:pt>
                <c:pt idx="254">
                  <c:v>-11.23536315</c:v>
                </c:pt>
                <c:pt idx="255">
                  <c:v>-10.766761500000001</c:v>
                </c:pt>
                <c:pt idx="256">
                  <c:v>-10.21764495</c:v>
                </c:pt>
                <c:pt idx="257">
                  <c:v>-10.906234350000002</c:v>
                </c:pt>
                <c:pt idx="258">
                  <c:v>-10.308969150000003</c:v>
                </c:pt>
                <c:pt idx="259">
                  <c:v>-10.434139200000002</c:v>
                </c:pt>
                <c:pt idx="260">
                  <c:v>-10.743190650000001</c:v>
                </c:pt>
                <c:pt idx="261">
                  <c:v>-10.117813050000001</c:v>
                </c:pt>
                <c:pt idx="262">
                  <c:v>-10.247997300000002</c:v>
                </c:pt>
                <c:pt idx="263">
                  <c:v>-10.4607309</c:v>
                </c:pt>
                <c:pt idx="264">
                  <c:v>-10.760000550000001</c:v>
                </c:pt>
                <c:pt idx="265">
                  <c:v>-10.5555486</c:v>
                </c:pt>
                <c:pt idx="266">
                  <c:v>-10.342815000000002</c:v>
                </c:pt>
                <c:pt idx="267">
                  <c:v>-10.554541650000001</c:v>
                </c:pt>
                <c:pt idx="268">
                  <c:v>-10.291398900000001</c:v>
                </c:pt>
                <c:pt idx="269">
                  <c:v>-9.8892764999999994</c:v>
                </c:pt>
                <c:pt idx="270">
                  <c:v>-10.708831050000001</c:v>
                </c:pt>
                <c:pt idx="271">
                  <c:v>-9.7746486000000008</c:v>
                </c:pt>
                <c:pt idx="272">
                  <c:v>-9.1562785500000015</c:v>
                </c:pt>
                <c:pt idx="273">
                  <c:v>-9.5521332000000001</c:v>
                </c:pt>
                <c:pt idx="274">
                  <c:v>-9.7543246500000009</c:v>
                </c:pt>
                <c:pt idx="275">
                  <c:v>-10.157433450000001</c:v>
                </c:pt>
                <c:pt idx="276">
                  <c:v>-9.9075865499999995</c:v>
                </c:pt>
                <c:pt idx="277">
                  <c:v>-9.4966893000000017</c:v>
                </c:pt>
                <c:pt idx="278">
                  <c:v>-9.372259050000002</c:v>
                </c:pt>
                <c:pt idx="279">
                  <c:v>-9.5006965500000007</c:v>
                </c:pt>
                <c:pt idx="280">
                  <c:v>-9.9334384499999988</c:v>
                </c:pt>
                <c:pt idx="281">
                  <c:v>-9.5438515500000012</c:v>
                </c:pt>
                <c:pt idx="282">
                  <c:v>-9.7156906500000009</c:v>
                </c:pt>
                <c:pt idx="283">
                  <c:v>-8.9468123999999989</c:v>
                </c:pt>
                <c:pt idx="284">
                  <c:v>-9.7671067499999999</c:v>
                </c:pt>
                <c:pt idx="285">
                  <c:v>-9.795219150000003</c:v>
                </c:pt>
                <c:pt idx="286">
                  <c:v>-9.4926820500000009</c:v>
                </c:pt>
                <c:pt idx="287">
                  <c:v>-10.338807749999999</c:v>
                </c:pt>
                <c:pt idx="288">
                  <c:v>-9.6138448500000013</c:v>
                </c:pt>
                <c:pt idx="289">
                  <c:v>-9.6394296000000015</c:v>
                </c:pt>
                <c:pt idx="290">
                  <c:v>-9.6941131499999997</c:v>
                </c:pt>
                <c:pt idx="291">
                  <c:v>-9.5383441500000021</c:v>
                </c:pt>
                <c:pt idx="292">
                  <c:v>-9.7134301500000007</c:v>
                </c:pt>
                <c:pt idx="293">
                  <c:v>-9.2696734500000009</c:v>
                </c:pt>
                <c:pt idx="294">
                  <c:v>-9.7663669500000001</c:v>
                </c:pt>
                <c:pt idx="295">
                  <c:v>-9.9013188000000003</c:v>
                </c:pt>
                <c:pt idx="296">
                  <c:v>-9.4073790000000006</c:v>
                </c:pt>
                <c:pt idx="297">
                  <c:v>-10.03376355</c:v>
                </c:pt>
                <c:pt idx="298">
                  <c:v>-9.1354614000000005</c:v>
                </c:pt>
                <c:pt idx="299">
                  <c:v>-9.6313945500000013</c:v>
                </c:pt>
                <c:pt idx="300">
                  <c:v>-9.5995420500000002</c:v>
                </c:pt>
                <c:pt idx="301">
                  <c:v>-8.8552621499999997</c:v>
                </c:pt>
                <c:pt idx="302">
                  <c:v>-9.4517875500000006</c:v>
                </c:pt>
                <c:pt idx="303">
                  <c:v>-8.9402980500000009</c:v>
                </c:pt>
                <c:pt idx="304">
                  <c:v>-9.4766325000000027</c:v>
                </c:pt>
                <c:pt idx="305">
                  <c:v>-9.5257880999999998</c:v>
                </c:pt>
                <c:pt idx="306">
                  <c:v>-9.1715882999999998</c:v>
                </c:pt>
                <c:pt idx="307">
                  <c:v>-9.6845779500000013</c:v>
                </c:pt>
                <c:pt idx="308">
                  <c:v>-8.8369521000000013</c:v>
                </c:pt>
                <c:pt idx="309">
                  <c:v>-8.7880225500000009</c:v>
                </c:pt>
                <c:pt idx="310">
                  <c:v>-9.1620531000000014</c:v>
                </c:pt>
                <c:pt idx="311">
                  <c:v>-8.9290161000000001</c:v>
                </c:pt>
                <c:pt idx="312">
                  <c:v>-9.1369615499999988</c:v>
                </c:pt>
                <c:pt idx="313">
                  <c:v>-8.6560710000000007</c:v>
                </c:pt>
                <c:pt idx="314">
                  <c:v>-9.2510962500000016</c:v>
                </c:pt>
                <c:pt idx="315">
                  <c:v>-9.2109620999999997</c:v>
                </c:pt>
                <c:pt idx="316">
                  <c:v>-8.955607800000001</c:v>
                </c:pt>
                <c:pt idx="317">
                  <c:v>-9.0592003499999993</c:v>
                </c:pt>
                <c:pt idx="318">
                  <c:v>-9.2398143000000026</c:v>
                </c:pt>
                <c:pt idx="319">
                  <c:v>-9.3017725500000008</c:v>
                </c:pt>
                <c:pt idx="320">
                  <c:v>-9.3948435000000003</c:v>
                </c:pt>
                <c:pt idx="321">
                  <c:v>-9.1249192499999996</c:v>
                </c:pt>
                <c:pt idx="322">
                  <c:v>-9.1051090500000011</c:v>
                </c:pt>
                <c:pt idx="323">
                  <c:v>-9.2879835000000011</c:v>
                </c:pt>
                <c:pt idx="324">
                  <c:v>-8.7092544000000007</c:v>
                </c:pt>
                <c:pt idx="325">
                  <c:v>-8.9957419500000011</c:v>
                </c:pt>
                <c:pt idx="326">
                  <c:v>-8.2637509499999986</c:v>
                </c:pt>
                <c:pt idx="327">
                  <c:v>-8.75415615</c:v>
                </c:pt>
                <c:pt idx="328">
                  <c:v>-9.2109620999999997</c:v>
                </c:pt>
                <c:pt idx="329">
                  <c:v>-8.3841534000000024</c:v>
                </c:pt>
                <c:pt idx="330">
                  <c:v>-8.6819229000000018</c:v>
                </c:pt>
                <c:pt idx="331">
                  <c:v>-8.7050005500000012</c:v>
                </c:pt>
                <c:pt idx="332">
                  <c:v>-8.3487868499999998</c:v>
                </c:pt>
                <c:pt idx="333">
                  <c:v>-9.4236957000000015</c:v>
                </c:pt>
                <c:pt idx="334">
                  <c:v>-9.1939056000000008</c:v>
                </c:pt>
                <c:pt idx="335">
                  <c:v>-8.9508402</c:v>
                </c:pt>
                <c:pt idx="336">
                  <c:v>-8.3889210000000016</c:v>
                </c:pt>
                <c:pt idx="337">
                  <c:v>-7.9845381</c:v>
                </c:pt>
                <c:pt idx="338">
                  <c:v>-9.031108500000002</c:v>
                </c:pt>
                <c:pt idx="339">
                  <c:v>-8.4684495000000002</c:v>
                </c:pt>
                <c:pt idx="340">
                  <c:v>-8.0477499000000012</c:v>
                </c:pt>
                <c:pt idx="341">
                  <c:v>-8.1345530999999998</c:v>
                </c:pt>
                <c:pt idx="342">
                  <c:v>-7.9795239000000002</c:v>
                </c:pt>
                <c:pt idx="343">
                  <c:v>-9.0760102499999995</c:v>
                </c:pt>
                <c:pt idx="344">
                  <c:v>-8.3936886000000008</c:v>
                </c:pt>
                <c:pt idx="345">
                  <c:v>-8.40423075</c:v>
                </c:pt>
                <c:pt idx="346">
                  <c:v>-8.7830083500000011</c:v>
                </c:pt>
                <c:pt idx="347">
                  <c:v>-8.3961957000000016</c:v>
                </c:pt>
                <c:pt idx="348">
                  <c:v>-9.6790705499999987</c:v>
                </c:pt>
                <c:pt idx="349">
                  <c:v>-9.1572855000000022</c:v>
                </c:pt>
                <c:pt idx="350">
                  <c:v>-8.7559234500000009</c:v>
                </c:pt>
                <c:pt idx="351">
                  <c:v>-8.6297464500000007</c:v>
                </c:pt>
                <c:pt idx="352">
                  <c:v>-8.3879140500000009</c:v>
                </c:pt>
                <c:pt idx="353">
                  <c:v>-9.2937580499999992</c:v>
                </c:pt>
                <c:pt idx="354">
                  <c:v>-8.8096000500000002</c:v>
                </c:pt>
                <c:pt idx="355">
                  <c:v>-8.6217114000000006</c:v>
                </c:pt>
                <c:pt idx="356">
                  <c:v>-8.8457269500000013</c:v>
                </c:pt>
                <c:pt idx="357">
                  <c:v>-8.2170819000000002</c:v>
                </c:pt>
                <c:pt idx="358">
                  <c:v>-8.6706204000000007</c:v>
                </c:pt>
                <c:pt idx="359">
                  <c:v>-9.0777570000000001</c:v>
                </c:pt>
                <c:pt idx="360">
                  <c:v>-9.2006871000000015</c:v>
                </c:pt>
                <c:pt idx="361">
                  <c:v>-8.0447496000000012</c:v>
                </c:pt>
                <c:pt idx="362">
                  <c:v>-7.4206255499999996</c:v>
                </c:pt>
                <c:pt idx="363">
                  <c:v>-9.8225506500000002</c:v>
                </c:pt>
                <c:pt idx="364">
                  <c:v>-9.1088697000000014</c:v>
                </c:pt>
                <c:pt idx="365">
                  <c:v>-9.2814691500000013</c:v>
                </c:pt>
                <c:pt idx="366">
                  <c:v>-8.4636818999999992</c:v>
                </c:pt>
                <c:pt idx="367">
                  <c:v>-7.6167958500000008</c:v>
                </c:pt>
                <c:pt idx="368">
                  <c:v>-9.1219189499999995</c:v>
                </c:pt>
                <c:pt idx="369">
                  <c:v>-8.3221951500000007</c:v>
                </c:pt>
                <c:pt idx="370">
                  <c:v>-8.3196880500000017</c:v>
                </c:pt>
                <c:pt idx="371">
                  <c:v>-8.3432589000000021</c:v>
                </c:pt>
                <c:pt idx="372">
                  <c:v>-7.9306149000000001</c:v>
                </c:pt>
                <c:pt idx="373">
                  <c:v>-8.4659218500000009</c:v>
                </c:pt>
                <c:pt idx="374">
                  <c:v>-8.1119686500000014</c:v>
                </c:pt>
                <c:pt idx="375">
                  <c:v>-8.4804712500000008</c:v>
                </c:pt>
                <c:pt idx="376">
                  <c:v>-8.1174966000000008</c:v>
                </c:pt>
                <c:pt idx="377">
                  <c:v>-8.0703343499999995</c:v>
                </c:pt>
                <c:pt idx="378">
                  <c:v>-10.851817950000001</c:v>
                </c:pt>
                <c:pt idx="379">
                  <c:v>-12.918593100000001</c:v>
                </c:pt>
                <c:pt idx="380">
                  <c:v>-10.211130600000001</c:v>
                </c:pt>
                <c:pt idx="381">
                  <c:v>-4.7204172</c:v>
                </c:pt>
                <c:pt idx="382">
                  <c:v>-4.9587355500000001</c:v>
                </c:pt>
                <c:pt idx="383">
                  <c:v>-8.2539691500000014</c:v>
                </c:pt>
                <c:pt idx="384">
                  <c:v>-8.4418578000000011</c:v>
                </c:pt>
                <c:pt idx="385">
                  <c:v>-9.0920598000000012</c:v>
                </c:pt>
                <c:pt idx="386">
                  <c:v>-8.8326777000000014</c:v>
                </c:pt>
                <c:pt idx="387">
                  <c:v>-7.9923265499999996</c:v>
                </c:pt>
                <c:pt idx="388">
                  <c:v>-8.4323226000000009</c:v>
                </c:pt>
                <c:pt idx="389">
                  <c:v>-6.5273376000000001</c:v>
                </c:pt>
                <c:pt idx="390">
                  <c:v>-7.6890290999999999</c:v>
                </c:pt>
                <c:pt idx="391">
                  <c:v>-9.2937580499999992</c:v>
                </c:pt>
                <c:pt idx="392">
                  <c:v>-10.037031000000001</c:v>
                </c:pt>
                <c:pt idx="393">
                  <c:v>-11.80681755</c:v>
                </c:pt>
                <c:pt idx="394">
                  <c:v>-10.052094150000002</c:v>
                </c:pt>
                <c:pt idx="395">
                  <c:v>-8.3984562</c:v>
                </c:pt>
                <c:pt idx="396">
                  <c:v>-8.1174966000000008</c:v>
                </c:pt>
                <c:pt idx="397">
                  <c:v>-8.7862758000000003</c:v>
                </c:pt>
                <c:pt idx="398">
                  <c:v>-8.8881216000000016</c:v>
                </c:pt>
                <c:pt idx="399">
                  <c:v>-8.2948430999999996</c:v>
                </c:pt>
                <c:pt idx="400">
                  <c:v>-8.0838768000000005</c:v>
                </c:pt>
                <c:pt idx="401">
                  <c:v>-7.7773324500000012</c:v>
                </c:pt>
                <c:pt idx="402">
                  <c:v>-7.4344146000000002</c:v>
                </c:pt>
                <c:pt idx="403">
                  <c:v>-7.9682419500000004</c:v>
                </c:pt>
                <c:pt idx="404">
                  <c:v>-8.4940342500000003</c:v>
                </c:pt>
                <c:pt idx="405">
                  <c:v>-8.4282947999999998</c:v>
                </c:pt>
                <c:pt idx="406">
                  <c:v>-8.4797314499999992</c:v>
                </c:pt>
                <c:pt idx="407">
                  <c:v>-8.5238728500000001</c:v>
                </c:pt>
                <c:pt idx="408">
                  <c:v>-8.1538701000000007</c:v>
                </c:pt>
                <c:pt idx="409">
                  <c:v>-8.2860682499999996</c:v>
                </c:pt>
                <c:pt idx="410">
                  <c:v>-8.5753095000000013</c:v>
                </c:pt>
                <c:pt idx="411">
                  <c:v>-8.2813006499999986</c:v>
                </c:pt>
                <c:pt idx="412">
                  <c:v>-8.5976268000000022</c:v>
                </c:pt>
                <c:pt idx="413">
                  <c:v>-8.4539000999999985</c:v>
                </c:pt>
                <c:pt idx="414">
                  <c:v>-8.6962257000000012</c:v>
                </c:pt>
                <c:pt idx="415">
                  <c:v>-8.4436045500000017</c:v>
                </c:pt>
                <c:pt idx="416">
                  <c:v>-7.9739959499999999</c:v>
                </c:pt>
                <c:pt idx="417">
                  <c:v>-8.6972120999999998</c:v>
                </c:pt>
                <c:pt idx="418">
                  <c:v>-8.3618361000000014</c:v>
                </c:pt>
                <c:pt idx="419">
                  <c:v>-8.5462106999999996</c:v>
                </c:pt>
                <c:pt idx="420">
                  <c:v>-8.2396663500000003</c:v>
                </c:pt>
                <c:pt idx="421">
                  <c:v>-8.2105675500000004</c:v>
                </c:pt>
                <c:pt idx="422">
                  <c:v>-8.7212967000000017</c:v>
                </c:pt>
                <c:pt idx="423">
                  <c:v>-8.2203493499999993</c:v>
                </c:pt>
                <c:pt idx="424">
                  <c:v>-7.9996012500000004</c:v>
                </c:pt>
                <c:pt idx="425">
                  <c:v>-7.676247</c:v>
                </c:pt>
                <c:pt idx="426">
                  <c:v>-7.944897150000001</c:v>
                </c:pt>
                <c:pt idx="427">
                  <c:v>-8.0021083500000003</c:v>
                </c:pt>
                <c:pt idx="428">
                  <c:v>-8.1480955500000007</c:v>
                </c:pt>
                <c:pt idx="429">
                  <c:v>-8.1287785500000016</c:v>
                </c:pt>
                <c:pt idx="430">
                  <c:v>-8.3126599500000005</c:v>
                </c:pt>
                <c:pt idx="431">
                  <c:v>-8.0229255000000013</c:v>
                </c:pt>
                <c:pt idx="432">
                  <c:v>-8.9172203999999997</c:v>
                </c:pt>
                <c:pt idx="433">
                  <c:v>-8.5494576000000002</c:v>
                </c:pt>
                <c:pt idx="434">
                  <c:v>-8.8233891</c:v>
                </c:pt>
                <c:pt idx="435">
                  <c:v>-8.2619836500000012</c:v>
                </c:pt>
                <c:pt idx="436">
                  <c:v>-8.7300715500000017</c:v>
                </c:pt>
                <c:pt idx="437">
                  <c:v>-8.4804712500000008</c:v>
                </c:pt>
                <c:pt idx="438">
                  <c:v>-8.1992650500000011</c:v>
                </c:pt>
                <c:pt idx="439">
                  <c:v>-8.2903426499999995</c:v>
                </c:pt>
                <c:pt idx="440">
                  <c:v>-7.404822600000001</c:v>
                </c:pt>
                <c:pt idx="441">
                  <c:v>-7.4657739000000003</c:v>
                </c:pt>
                <c:pt idx="442">
                  <c:v>-7.5074081999999995</c:v>
                </c:pt>
                <c:pt idx="443">
                  <c:v>-8.042982300000002</c:v>
                </c:pt>
                <c:pt idx="444">
                  <c:v>-7.7748253500000013</c:v>
                </c:pt>
                <c:pt idx="445">
                  <c:v>-7.9368826500000003</c:v>
                </c:pt>
                <c:pt idx="446">
                  <c:v>-7.8809455500000007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5B7-42F7-AB14-9B178C057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181760"/>
        <c:axId val="567189632"/>
      </c:scatterChart>
      <c:valAx>
        <c:axId val="567181760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67189632"/>
        <c:crossesAt val="-50"/>
        <c:crossBetween val="midCat"/>
        <c:majorUnit val="100"/>
      </c:valAx>
      <c:valAx>
        <c:axId val="567189632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67181760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YTE!$K$1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YTE!$J$2:$J$477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YTE!$K$2:$K$477</c:f>
              <c:numCache>
                <c:formatCode>General</c:formatCode>
                <c:ptCount val="476"/>
                <c:pt idx="0">
                  <c:v>-0.38137799999999999</c:v>
                </c:pt>
                <c:pt idx="1">
                  <c:v>-0.51248199999999999</c:v>
                </c:pt>
                <c:pt idx="2">
                  <c:v>-0.72512799999999999</c:v>
                </c:pt>
                <c:pt idx="3">
                  <c:v>-0.42044100000000001</c:v>
                </c:pt>
                <c:pt idx="4">
                  <c:v>-0.50344800000000001</c:v>
                </c:pt>
                <c:pt idx="5">
                  <c:v>-0.26638800000000001</c:v>
                </c:pt>
                <c:pt idx="6">
                  <c:v>-0.208038</c:v>
                </c:pt>
                <c:pt idx="7">
                  <c:v>-0.13626099999999999</c:v>
                </c:pt>
                <c:pt idx="8">
                  <c:v>0.27438400000000002</c:v>
                </c:pt>
                <c:pt idx="9" formatCode="0.00E+00">
                  <c:v>-5.1879900000000002E-4</c:v>
                </c:pt>
                <c:pt idx="10">
                  <c:v>0.18405199999999999</c:v>
                </c:pt>
                <c:pt idx="11">
                  <c:v>-0.39114399999999999</c:v>
                </c:pt>
                <c:pt idx="12">
                  <c:v>-1.18021</c:v>
                </c:pt>
                <c:pt idx="13">
                  <c:v>-1.2446600000000001</c:v>
                </c:pt>
                <c:pt idx="14">
                  <c:v>-1.34598</c:v>
                </c:pt>
                <c:pt idx="15">
                  <c:v>-2.6694599999999999</c:v>
                </c:pt>
                <c:pt idx="16">
                  <c:v>-3.4380199999999999</c:v>
                </c:pt>
                <c:pt idx="17">
                  <c:v>-3.6890000000000001</c:v>
                </c:pt>
                <c:pt idx="18">
                  <c:v>-2.2930000000000001</c:v>
                </c:pt>
                <c:pt idx="19">
                  <c:v>-2.7268400000000002</c:v>
                </c:pt>
                <c:pt idx="20">
                  <c:v>-1.2742</c:v>
                </c:pt>
                <c:pt idx="21">
                  <c:v>1.86911</c:v>
                </c:pt>
                <c:pt idx="22">
                  <c:v>0.6633</c:v>
                </c:pt>
                <c:pt idx="23">
                  <c:v>0.26412999999999998</c:v>
                </c:pt>
                <c:pt idx="24">
                  <c:v>1.9744899999999999E-2</c:v>
                </c:pt>
                <c:pt idx="25">
                  <c:v>9.0789800000000004E-2</c:v>
                </c:pt>
                <c:pt idx="26">
                  <c:v>0.16671800000000001</c:v>
                </c:pt>
                <c:pt idx="27" formatCode="0.00E+00">
                  <c:v>2.13623E-4</c:v>
                </c:pt>
                <c:pt idx="28">
                  <c:v>0.46994000000000002</c:v>
                </c:pt>
                <c:pt idx="29" formatCode="0.00E+00">
                  <c:v>-5.1574699999999999E-3</c:v>
                </c:pt>
                <c:pt idx="30">
                  <c:v>-7.6934799999999998E-2</c:v>
                </c:pt>
                <c:pt idx="31">
                  <c:v>-4.1534399999999999E-2</c:v>
                </c:pt>
                <c:pt idx="32">
                  <c:v>0.218719</c:v>
                </c:pt>
                <c:pt idx="33">
                  <c:v>0.34054600000000002</c:v>
                </c:pt>
                <c:pt idx="34">
                  <c:v>-0.13406399999999999</c:v>
                </c:pt>
                <c:pt idx="35">
                  <c:v>-0.34793099999999999</c:v>
                </c:pt>
                <c:pt idx="36">
                  <c:v>-0.23465</c:v>
                </c:pt>
                <c:pt idx="37">
                  <c:v>-7.0587200000000003E-2</c:v>
                </c:pt>
                <c:pt idx="38">
                  <c:v>0.266571</c:v>
                </c:pt>
                <c:pt idx="39">
                  <c:v>0.222137</c:v>
                </c:pt>
                <c:pt idx="40">
                  <c:v>0.10714700000000001</c:v>
                </c:pt>
                <c:pt idx="41">
                  <c:v>0.19137599999999999</c:v>
                </c:pt>
                <c:pt idx="42">
                  <c:v>0.33468599999999998</c:v>
                </c:pt>
                <c:pt idx="43">
                  <c:v>0.26534999999999997</c:v>
                </c:pt>
                <c:pt idx="44">
                  <c:v>0.29391499999999998</c:v>
                </c:pt>
                <c:pt idx="45">
                  <c:v>0.19552600000000001</c:v>
                </c:pt>
                <c:pt idx="46">
                  <c:v>-9.5489500000000005E-2</c:v>
                </c:pt>
                <c:pt idx="47">
                  <c:v>-0.21194499999999999</c:v>
                </c:pt>
                <c:pt idx="48">
                  <c:v>0.11910999999999999</c:v>
                </c:pt>
                <c:pt idx="49">
                  <c:v>6.3934299999999999E-2</c:v>
                </c:pt>
                <c:pt idx="50">
                  <c:v>0.50631700000000002</c:v>
                </c:pt>
                <c:pt idx="51">
                  <c:v>0.65280199999999999</c:v>
                </c:pt>
                <c:pt idx="52">
                  <c:v>6.8572999999999995E-2</c:v>
                </c:pt>
                <c:pt idx="53">
                  <c:v>-0.98001099999999997</c:v>
                </c:pt>
                <c:pt idx="54">
                  <c:v>-2.6059899999999998</c:v>
                </c:pt>
                <c:pt idx="55">
                  <c:v>1.1410800000000001</c:v>
                </c:pt>
                <c:pt idx="56">
                  <c:v>10.726000000000001</c:v>
                </c:pt>
                <c:pt idx="57">
                  <c:v>17.579999999999998</c:v>
                </c:pt>
                <c:pt idx="58">
                  <c:v>22.470400000000001</c:v>
                </c:pt>
                <c:pt idx="59">
                  <c:v>25.882000000000001</c:v>
                </c:pt>
                <c:pt idx="60">
                  <c:v>28.502400000000002</c:v>
                </c:pt>
                <c:pt idx="61">
                  <c:v>29.991900000000001</c:v>
                </c:pt>
                <c:pt idx="62">
                  <c:v>31.179200000000002</c:v>
                </c:pt>
                <c:pt idx="63">
                  <c:v>32.093499999999999</c:v>
                </c:pt>
                <c:pt idx="64">
                  <c:v>32.697200000000002</c:v>
                </c:pt>
                <c:pt idx="65">
                  <c:v>32.804400000000001</c:v>
                </c:pt>
                <c:pt idx="66">
                  <c:v>33.0154</c:v>
                </c:pt>
                <c:pt idx="67">
                  <c:v>33.1389</c:v>
                </c:pt>
                <c:pt idx="68">
                  <c:v>33.567100000000003</c:v>
                </c:pt>
                <c:pt idx="69">
                  <c:v>33.522199999999998</c:v>
                </c:pt>
                <c:pt idx="70">
                  <c:v>33.166699999999999</c:v>
                </c:pt>
                <c:pt idx="71">
                  <c:v>32.9953</c:v>
                </c:pt>
                <c:pt idx="72">
                  <c:v>32.832500000000003</c:v>
                </c:pt>
                <c:pt idx="73">
                  <c:v>32.618899999999996</c:v>
                </c:pt>
                <c:pt idx="74">
                  <c:v>32.548299999999998</c:v>
                </c:pt>
                <c:pt idx="75">
                  <c:v>32.416699999999999</c:v>
                </c:pt>
                <c:pt idx="76">
                  <c:v>32.198500000000003</c:v>
                </c:pt>
                <c:pt idx="77">
                  <c:v>31.832699999999999</c:v>
                </c:pt>
                <c:pt idx="78">
                  <c:v>31.728000000000002</c:v>
                </c:pt>
                <c:pt idx="79">
                  <c:v>31.286799999999999</c:v>
                </c:pt>
                <c:pt idx="80">
                  <c:v>31.050999999999998</c:v>
                </c:pt>
                <c:pt idx="81">
                  <c:v>30.8886</c:v>
                </c:pt>
                <c:pt idx="82">
                  <c:v>30.511900000000001</c:v>
                </c:pt>
                <c:pt idx="83">
                  <c:v>30.441600000000001</c:v>
                </c:pt>
                <c:pt idx="84">
                  <c:v>30.294599999999999</c:v>
                </c:pt>
                <c:pt idx="85">
                  <c:v>30.0395</c:v>
                </c:pt>
                <c:pt idx="86">
                  <c:v>29.6965</c:v>
                </c:pt>
                <c:pt idx="87">
                  <c:v>29.4465</c:v>
                </c:pt>
                <c:pt idx="88">
                  <c:v>29.1067</c:v>
                </c:pt>
                <c:pt idx="89">
                  <c:v>29.123699999999999</c:v>
                </c:pt>
                <c:pt idx="90">
                  <c:v>28.9236</c:v>
                </c:pt>
                <c:pt idx="91">
                  <c:v>28.8979</c:v>
                </c:pt>
                <c:pt idx="92">
                  <c:v>28.7485</c:v>
                </c:pt>
                <c:pt idx="93">
                  <c:v>28.809100000000001</c:v>
                </c:pt>
                <c:pt idx="94">
                  <c:v>28.423300000000001</c:v>
                </c:pt>
                <c:pt idx="95">
                  <c:v>28.288499999999999</c:v>
                </c:pt>
                <c:pt idx="96">
                  <c:v>28.275099999999998</c:v>
                </c:pt>
                <c:pt idx="97">
                  <c:v>28.474599999999999</c:v>
                </c:pt>
                <c:pt idx="98">
                  <c:v>28.191600000000001</c:v>
                </c:pt>
                <c:pt idx="99">
                  <c:v>27.876200000000001</c:v>
                </c:pt>
                <c:pt idx="100">
                  <c:v>27.4787</c:v>
                </c:pt>
                <c:pt idx="101">
                  <c:v>27.309799999999999</c:v>
                </c:pt>
                <c:pt idx="102">
                  <c:v>27.477799999999998</c:v>
                </c:pt>
                <c:pt idx="103">
                  <c:v>27.4831</c:v>
                </c:pt>
                <c:pt idx="104">
                  <c:v>27.440899999999999</c:v>
                </c:pt>
                <c:pt idx="105">
                  <c:v>27.302</c:v>
                </c:pt>
                <c:pt idx="106">
                  <c:v>27.369800000000001</c:v>
                </c:pt>
                <c:pt idx="107">
                  <c:v>27.233899999999998</c:v>
                </c:pt>
                <c:pt idx="108">
                  <c:v>26.902999999999999</c:v>
                </c:pt>
                <c:pt idx="109">
                  <c:v>26.819500000000001</c:v>
                </c:pt>
                <c:pt idx="110">
                  <c:v>26.825900000000001</c:v>
                </c:pt>
                <c:pt idx="111">
                  <c:v>26.684999999999999</c:v>
                </c:pt>
                <c:pt idx="112">
                  <c:v>26.511199999999999</c:v>
                </c:pt>
                <c:pt idx="113">
                  <c:v>26.306899999999999</c:v>
                </c:pt>
                <c:pt idx="114">
                  <c:v>26.312000000000001</c:v>
                </c:pt>
                <c:pt idx="115">
                  <c:v>26.175000000000001</c:v>
                </c:pt>
                <c:pt idx="116">
                  <c:v>26.177199999999999</c:v>
                </c:pt>
                <c:pt idx="117">
                  <c:v>25.854700000000001</c:v>
                </c:pt>
                <c:pt idx="118">
                  <c:v>25.635000000000002</c:v>
                </c:pt>
                <c:pt idx="119">
                  <c:v>25.8567</c:v>
                </c:pt>
                <c:pt idx="120">
                  <c:v>25.6938</c:v>
                </c:pt>
                <c:pt idx="121">
                  <c:v>25.604900000000001</c:v>
                </c:pt>
                <c:pt idx="122">
                  <c:v>25.917400000000001</c:v>
                </c:pt>
                <c:pt idx="123">
                  <c:v>25.565899999999999</c:v>
                </c:pt>
                <c:pt idx="124">
                  <c:v>25.4314</c:v>
                </c:pt>
                <c:pt idx="125">
                  <c:v>25.2776</c:v>
                </c:pt>
                <c:pt idx="126">
                  <c:v>25.294599999999999</c:v>
                </c:pt>
                <c:pt idx="127">
                  <c:v>25.155000000000001</c:v>
                </c:pt>
                <c:pt idx="128">
                  <c:v>24.775600000000001</c:v>
                </c:pt>
                <c:pt idx="129">
                  <c:v>25.2422</c:v>
                </c:pt>
                <c:pt idx="130">
                  <c:v>25.293399999999998</c:v>
                </c:pt>
                <c:pt idx="131">
                  <c:v>24.979500000000002</c:v>
                </c:pt>
                <c:pt idx="132">
                  <c:v>25.165700000000001</c:v>
                </c:pt>
                <c:pt idx="133">
                  <c:v>24.761399999999998</c:v>
                </c:pt>
                <c:pt idx="134">
                  <c:v>24.945499999999999</c:v>
                </c:pt>
                <c:pt idx="135">
                  <c:v>24.6313</c:v>
                </c:pt>
                <c:pt idx="136">
                  <c:v>24.785599999999999</c:v>
                </c:pt>
                <c:pt idx="137">
                  <c:v>24.804200000000002</c:v>
                </c:pt>
                <c:pt idx="138">
                  <c:v>24.535599999999999</c:v>
                </c:pt>
                <c:pt idx="139">
                  <c:v>24.242599999999999</c:v>
                </c:pt>
                <c:pt idx="140">
                  <c:v>24.0398</c:v>
                </c:pt>
                <c:pt idx="141">
                  <c:v>24.097899999999999</c:v>
                </c:pt>
                <c:pt idx="142">
                  <c:v>24.219200000000001</c:v>
                </c:pt>
                <c:pt idx="143">
                  <c:v>23.819299999999998</c:v>
                </c:pt>
                <c:pt idx="144">
                  <c:v>23.805599999999998</c:v>
                </c:pt>
                <c:pt idx="145">
                  <c:v>24.009699999999999</c:v>
                </c:pt>
                <c:pt idx="146">
                  <c:v>24.1128</c:v>
                </c:pt>
                <c:pt idx="147">
                  <c:v>23.965499999999999</c:v>
                </c:pt>
                <c:pt idx="148">
                  <c:v>23.686199999999999</c:v>
                </c:pt>
                <c:pt idx="149">
                  <c:v>24.1374</c:v>
                </c:pt>
                <c:pt idx="150">
                  <c:v>23.846599999999999</c:v>
                </c:pt>
                <c:pt idx="151">
                  <c:v>23.853000000000002</c:v>
                </c:pt>
                <c:pt idx="152">
                  <c:v>23.845400000000001</c:v>
                </c:pt>
                <c:pt idx="153">
                  <c:v>23.4131</c:v>
                </c:pt>
                <c:pt idx="154">
                  <c:v>23.341000000000001</c:v>
                </c:pt>
                <c:pt idx="155">
                  <c:v>23.1404</c:v>
                </c:pt>
                <c:pt idx="156">
                  <c:v>23.257999999999999</c:v>
                </c:pt>
                <c:pt idx="157">
                  <c:v>23.1418</c:v>
                </c:pt>
                <c:pt idx="158">
                  <c:v>23.0075</c:v>
                </c:pt>
                <c:pt idx="159">
                  <c:v>22.925999999999998</c:v>
                </c:pt>
                <c:pt idx="160">
                  <c:v>23.0913</c:v>
                </c:pt>
                <c:pt idx="161">
                  <c:v>23.045100000000001</c:v>
                </c:pt>
                <c:pt idx="162">
                  <c:v>23.128599999999999</c:v>
                </c:pt>
                <c:pt idx="163">
                  <c:v>22.7439</c:v>
                </c:pt>
                <c:pt idx="164">
                  <c:v>22.856400000000001</c:v>
                </c:pt>
                <c:pt idx="165">
                  <c:v>23.07</c:v>
                </c:pt>
                <c:pt idx="166">
                  <c:v>22.954799999999999</c:v>
                </c:pt>
                <c:pt idx="167">
                  <c:v>22.937200000000001</c:v>
                </c:pt>
                <c:pt idx="168">
                  <c:v>22.819299999999998</c:v>
                </c:pt>
                <c:pt idx="169">
                  <c:v>22.405200000000001</c:v>
                </c:pt>
                <c:pt idx="170">
                  <c:v>21.987500000000001</c:v>
                </c:pt>
                <c:pt idx="171">
                  <c:v>21.5581</c:v>
                </c:pt>
                <c:pt idx="172">
                  <c:v>22.328800000000001</c:v>
                </c:pt>
                <c:pt idx="173">
                  <c:v>20.4038</c:v>
                </c:pt>
                <c:pt idx="174">
                  <c:v>15.3423</c:v>
                </c:pt>
                <c:pt idx="175">
                  <c:v>9.0094899999999996</c:v>
                </c:pt>
                <c:pt idx="176">
                  <c:v>4.9567600000000001</c:v>
                </c:pt>
                <c:pt idx="177">
                  <c:v>2.1845400000000001</c:v>
                </c:pt>
                <c:pt idx="178">
                  <c:v>-0.10086100000000001</c:v>
                </c:pt>
                <c:pt idx="179">
                  <c:v>-1.74979</c:v>
                </c:pt>
                <c:pt idx="180">
                  <c:v>-2.8283999999999998</c:v>
                </c:pt>
                <c:pt idx="181">
                  <c:v>-3.40286</c:v>
                </c:pt>
                <c:pt idx="182">
                  <c:v>-4.1220999999999997</c:v>
                </c:pt>
                <c:pt idx="183">
                  <c:v>-4.5117500000000001</c:v>
                </c:pt>
                <c:pt idx="184">
                  <c:v>-4.7605300000000002</c:v>
                </c:pt>
                <c:pt idx="185">
                  <c:v>-5.0554500000000004</c:v>
                </c:pt>
                <c:pt idx="186">
                  <c:v>-5.1130699999999996</c:v>
                </c:pt>
                <c:pt idx="187">
                  <c:v>-4.9233700000000002</c:v>
                </c:pt>
                <c:pt idx="188">
                  <c:v>-4.7888500000000001</c:v>
                </c:pt>
                <c:pt idx="189">
                  <c:v>-4.8860200000000003</c:v>
                </c:pt>
                <c:pt idx="190">
                  <c:v>-5.1096500000000002</c:v>
                </c:pt>
                <c:pt idx="191">
                  <c:v>-4.9004200000000004</c:v>
                </c:pt>
                <c:pt idx="192">
                  <c:v>-5.2182899999999997</c:v>
                </c:pt>
                <c:pt idx="193">
                  <c:v>-4.8454899999999999</c:v>
                </c:pt>
                <c:pt idx="194">
                  <c:v>-5.12723</c:v>
                </c:pt>
                <c:pt idx="195">
                  <c:v>-4.9702500000000001</c:v>
                </c:pt>
                <c:pt idx="196">
                  <c:v>-4.7663900000000003</c:v>
                </c:pt>
                <c:pt idx="197">
                  <c:v>-4.7226900000000001</c:v>
                </c:pt>
                <c:pt idx="198">
                  <c:v>-4.6474900000000003</c:v>
                </c:pt>
                <c:pt idx="199">
                  <c:v>-4.9805000000000001</c:v>
                </c:pt>
                <c:pt idx="200">
                  <c:v>-4.9873399999999997</c:v>
                </c:pt>
                <c:pt idx="201">
                  <c:v>-4.8374300000000003</c:v>
                </c:pt>
                <c:pt idx="202">
                  <c:v>-4.82864</c:v>
                </c:pt>
                <c:pt idx="203">
                  <c:v>-4.4663399999999998</c:v>
                </c:pt>
                <c:pt idx="204">
                  <c:v>-4.81229</c:v>
                </c:pt>
                <c:pt idx="205">
                  <c:v>-4.9526700000000003</c:v>
                </c:pt>
                <c:pt idx="206">
                  <c:v>-4.9692699999999999</c:v>
                </c:pt>
                <c:pt idx="207">
                  <c:v>-4.7075500000000003</c:v>
                </c:pt>
                <c:pt idx="208">
                  <c:v>-4.62601</c:v>
                </c:pt>
                <c:pt idx="209">
                  <c:v>-4.7715100000000001</c:v>
                </c:pt>
                <c:pt idx="210">
                  <c:v>-4.6445600000000002</c:v>
                </c:pt>
                <c:pt idx="211">
                  <c:v>-4.6035500000000003</c:v>
                </c:pt>
                <c:pt idx="212">
                  <c:v>-4.8762499999999998</c:v>
                </c:pt>
                <c:pt idx="213">
                  <c:v>-4.7358700000000002</c:v>
                </c:pt>
                <c:pt idx="214">
                  <c:v>-4.5339700000000001</c:v>
                </c:pt>
                <c:pt idx="215">
                  <c:v>-4.6506699999999999</c:v>
                </c:pt>
                <c:pt idx="216">
                  <c:v>-4.6130699999999996</c:v>
                </c:pt>
                <c:pt idx="217">
                  <c:v>-4.4819599999999999</c:v>
                </c:pt>
                <c:pt idx="218">
                  <c:v>-4.4626799999999998</c:v>
                </c:pt>
                <c:pt idx="219">
                  <c:v>-4.3044700000000002</c:v>
                </c:pt>
                <c:pt idx="220">
                  <c:v>-4.2983700000000002</c:v>
                </c:pt>
                <c:pt idx="221">
                  <c:v>-4.3777200000000001</c:v>
                </c:pt>
                <c:pt idx="222">
                  <c:v>-4.2280600000000002</c:v>
                </c:pt>
                <c:pt idx="223">
                  <c:v>-4.2358700000000002</c:v>
                </c:pt>
                <c:pt idx="224">
                  <c:v>-4.0708299999999999</c:v>
                </c:pt>
                <c:pt idx="225">
                  <c:v>-3.9714700000000001</c:v>
                </c:pt>
                <c:pt idx="226">
                  <c:v>-4.0769299999999999</c:v>
                </c:pt>
                <c:pt idx="227">
                  <c:v>-3.9778099999999998</c:v>
                </c:pt>
                <c:pt idx="228">
                  <c:v>-4.0928000000000004</c:v>
                </c:pt>
                <c:pt idx="229">
                  <c:v>-4.1523700000000003</c:v>
                </c:pt>
                <c:pt idx="230">
                  <c:v>-3.91751</c:v>
                </c:pt>
                <c:pt idx="231">
                  <c:v>-4.2883599999999999</c:v>
                </c:pt>
                <c:pt idx="232">
                  <c:v>-4.2517399999999999</c:v>
                </c:pt>
                <c:pt idx="233">
                  <c:v>-4.0478800000000001</c:v>
                </c:pt>
                <c:pt idx="234">
                  <c:v>-3.9809899999999998</c:v>
                </c:pt>
                <c:pt idx="235">
                  <c:v>-3.8337699999999999</c:v>
                </c:pt>
                <c:pt idx="236">
                  <c:v>-3.8491499999999998</c:v>
                </c:pt>
                <c:pt idx="237">
                  <c:v>-3.8149700000000002</c:v>
                </c:pt>
                <c:pt idx="238">
                  <c:v>-3.8694199999999999</c:v>
                </c:pt>
                <c:pt idx="239">
                  <c:v>-3.8117999999999999</c:v>
                </c:pt>
                <c:pt idx="240">
                  <c:v>-3.9587699999999999</c:v>
                </c:pt>
                <c:pt idx="241">
                  <c:v>-3.5898699999999999</c:v>
                </c:pt>
                <c:pt idx="242">
                  <c:v>-3.6357699999999999</c:v>
                </c:pt>
                <c:pt idx="243">
                  <c:v>-3.76566</c:v>
                </c:pt>
                <c:pt idx="244">
                  <c:v>-3.4248400000000001</c:v>
                </c:pt>
                <c:pt idx="245">
                  <c:v>-3.4809899999999998</c:v>
                </c:pt>
                <c:pt idx="246">
                  <c:v>-3.4514499999999999</c:v>
                </c:pt>
                <c:pt idx="247">
                  <c:v>-3.4238599999999999</c:v>
                </c:pt>
                <c:pt idx="248">
                  <c:v>-3.6018400000000002</c:v>
                </c:pt>
                <c:pt idx="249">
                  <c:v>-3.6208800000000001</c:v>
                </c:pt>
                <c:pt idx="250">
                  <c:v>-3.3928500000000001</c:v>
                </c:pt>
                <c:pt idx="251">
                  <c:v>-3.0801099999999999</c:v>
                </c:pt>
                <c:pt idx="252">
                  <c:v>-3.3215599999999998</c:v>
                </c:pt>
                <c:pt idx="253">
                  <c:v>-3.4245899999999998</c:v>
                </c:pt>
                <c:pt idx="254">
                  <c:v>-3.3232699999999999</c:v>
                </c:pt>
                <c:pt idx="255">
                  <c:v>-3.1291799999999999</c:v>
                </c:pt>
                <c:pt idx="256">
                  <c:v>-3.0386000000000002</c:v>
                </c:pt>
                <c:pt idx="257">
                  <c:v>-3.35623</c:v>
                </c:pt>
                <c:pt idx="258">
                  <c:v>-3.6172200000000001</c:v>
                </c:pt>
                <c:pt idx="259">
                  <c:v>-3.3476900000000001</c:v>
                </c:pt>
                <c:pt idx="260">
                  <c:v>-3.3032499999999998</c:v>
                </c:pt>
                <c:pt idx="261">
                  <c:v>-3.3855300000000002</c:v>
                </c:pt>
                <c:pt idx="262">
                  <c:v>-3.5378699999999998</c:v>
                </c:pt>
                <c:pt idx="263">
                  <c:v>-3.7712699999999999</c:v>
                </c:pt>
                <c:pt idx="264">
                  <c:v>-3.8457300000000001</c:v>
                </c:pt>
                <c:pt idx="265">
                  <c:v>-3.6650700000000001</c:v>
                </c:pt>
                <c:pt idx="266">
                  <c:v>-3.2307399999999999</c:v>
                </c:pt>
                <c:pt idx="267">
                  <c:v>-3.7363599999999999</c:v>
                </c:pt>
                <c:pt idx="268">
                  <c:v>-3.8235199999999998</c:v>
                </c:pt>
                <c:pt idx="269">
                  <c:v>-4.0561800000000003</c:v>
                </c:pt>
                <c:pt idx="270">
                  <c:v>-3.93533</c:v>
                </c:pt>
                <c:pt idx="271">
                  <c:v>-3.5596000000000001</c:v>
                </c:pt>
                <c:pt idx="272">
                  <c:v>-4.0549600000000003</c:v>
                </c:pt>
                <c:pt idx="273">
                  <c:v>-4.0617999999999999</c:v>
                </c:pt>
                <c:pt idx="274">
                  <c:v>-3.9521799999999998</c:v>
                </c:pt>
                <c:pt idx="275">
                  <c:v>-3.5962200000000002</c:v>
                </c:pt>
                <c:pt idx="276">
                  <c:v>-3.3149700000000002</c:v>
                </c:pt>
                <c:pt idx="277">
                  <c:v>-3.4704899999999999</c:v>
                </c:pt>
                <c:pt idx="278">
                  <c:v>-3.7712699999999999</c:v>
                </c:pt>
                <c:pt idx="279">
                  <c:v>-3.5598399999999999</c:v>
                </c:pt>
                <c:pt idx="280">
                  <c:v>-3.5637500000000002</c:v>
                </c:pt>
                <c:pt idx="281">
                  <c:v>-3.2573500000000002</c:v>
                </c:pt>
                <c:pt idx="282">
                  <c:v>-3.5488599999999999</c:v>
                </c:pt>
                <c:pt idx="283">
                  <c:v>-3.3948100000000001</c:v>
                </c:pt>
                <c:pt idx="284">
                  <c:v>-3.5200499999999999</c:v>
                </c:pt>
                <c:pt idx="285">
                  <c:v>-3.8198500000000002</c:v>
                </c:pt>
                <c:pt idx="286">
                  <c:v>-3.7563800000000001</c:v>
                </c:pt>
                <c:pt idx="287">
                  <c:v>-3.6660499999999998</c:v>
                </c:pt>
                <c:pt idx="288">
                  <c:v>-3.8408500000000001</c:v>
                </c:pt>
                <c:pt idx="289">
                  <c:v>-3.64676</c:v>
                </c:pt>
                <c:pt idx="290">
                  <c:v>-3.5264000000000002</c:v>
                </c:pt>
                <c:pt idx="291">
                  <c:v>-3.2910499999999998</c:v>
                </c:pt>
                <c:pt idx="292">
                  <c:v>-3.6338200000000001</c:v>
                </c:pt>
                <c:pt idx="293">
                  <c:v>-3.5832799999999998</c:v>
                </c:pt>
                <c:pt idx="294">
                  <c:v>-3.5239600000000002</c:v>
                </c:pt>
                <c:pt idx="295">
                  <c:v>-3.5471499999999998</c:v>
                </c:pt>
                <c:pt idx="296">
                  <c:v>-3.3711199999999999</c:v>
                </c:pt>
                <c:pt idx="297">
                  <c:v>-3.4919699999999998</c:v>
                </c:pt>
                <c:pt idx="298">
                  <c:v>-3.44876</c:v>
                </c:pt>
                <c:pt idx="299">
                  <c:v>-3.35989</c:v>
                </c:pt>
                <c:pt idx="300">
                  <c:v>-3.5969500000000001</c:v>
                </c:pt>
                <c:pt idx="301">
                  <c:v>-3.8960300000000001</c:v>
                </c:pt>
                <c:pt idx="302">
                  <c:v>-3.7744399999999998</c:v>
                </c:pt>
                <c:pt idx="303">
                  <c:v>-3.69876</c:v>
                </c:pt>
                <c:pt idx="304">
                  <c:v>-3.5644800000000001</c:v>
                </c:pt>
                <c:pt idx="305">
                  <c:v>-3.5754700000000001</c:v>
                </c:pt>
                <c:pt idx="306">
                  <c:v>-3.4119000000000002</c:v>
                </c:pt>
                <c:pt idx="307">
                  <c:v>-3.27176</c:v>
                </c:pt>
                <c:pt idx="308">
                  <c:v>-3.8227799999999998</c:v>
                </c:pt>
                <c:pt idx="309">
                  <c:v>-3.6977799999999998</c:v>
                </c:pt>
                <c:pt idx="310">
                  <c:v>-3.6091600000000001</c:v>
                </c:pt>
                <c:pt idx="311">
                  <c:v>-3.5835300000000001</c:v>
                </c:pt>
                <c:pt idx="312">
                  <c:v>-3.4670700000000001</c:v>
                </c:pt>
                <c:pt idx="313">
                  <c:v>-3.6689799999999999</c:v>
                </c:pt>
                <c:pt idx="314">
                  <c:v>-3.89432</c:v>
                </c:pt>
                <c:pt idx="315">
                  <c:v>-4.0295699999999997</c:v>
                </c:pt>
                <c:pt idx="316">
                  <c:v>-3.7580900000000002</c:v>
                </c:pt>
                <c:pt idx="317">
                  <c:v>-3.50467</c:v>
                </c:pt>
                <c:pt idx="318">
                  <c:v>-3.4831799999999999</c:v>
                </c:pt>
                <c:pt idx="319">
                  <c:v>-3.5090599999999998</c:v>
                </c:pt>
                <c:pt idx="320">
                  <c:v>-3.6645799999999999</c:v>
                </c:pt>
                <c:pt idx="321">
                  <c:v>-3.7563800000000001</c:v>
                </c:pt>
                <c:pt idx="322">
                  <c:v>-4.0552099999999998</c:v>
                </c:pt>
                <c:pt idx="323">
                  <c:v>-4.2402600000000001</c:v>
                </c:pt>
                <c:pt idx="324">
                  <c:v>-3.9961199999999999</c:v>
                </c:pt>
                <c:pt idx="325">
                  <c:v>-3.6135600000000001</c:v>
                </c:pt>
                <c:pt idx="326">
                  <c:v>-3.3542800000000002</c:v>
                </c:pt>
                <c:pt idx="327">
                  <c:v>-3.5583800000000001</c:v>
                </c:pt>
                <c:pt idx="328">
                  <c:v>-3.7551600000000001</c:v>
                </c:pt>
                <c:pt idx="329">
                  <c:v>-3.75345</c:v>
                </c:pt>
                <c:pt idx="330">
                  <c:v>-3.8750300000000002</c:v>
                </c:pt>
                <c:pt idx="331">
                  <c:v>-3.7627299999999999</c:v>
                </c:pt>
                <c:pt idx="332">
                  <c:v>-3.8464700000000001</c:v>
                </c:pt>
                <c:pt idx="333">
                  <c:v>-3.6567699999999999</c:v>
                </c:pt>
                <c:pt idx="334">
                  <c:v>-4.2114599999999998</c:v>
                </c:pt>
                <c:pt idx="335">
                  <c:v>-4.2114599999999998</c:v>
                </c:pt>
                <c:pt idx="336">
                  <c:v>-4.1277200000000001</c:v>
                </c:pt>
                <c:pt idx="337">
                  <c:v>-4.06351</c:v>
                </c:pt>
                <c:pt idx="338">
                  <c:v>-4.2131699999999999</c:v>
                </c:pt>
                <c:pt idx="339">
                  <c:v>-4.1682399999999999</c:v>
                </c:pt>
                <c:pt idx="340">
                  <c:v>-3.9897800000000001</c:v>
                </c:pt>
                <c:pt idx="341">
                  <c:v>-3.8972500000000001</c:v>
                </c:pt>
                <c:pt idx="342">
                  <c:v>-3.8801600000000001</c:v>
                </c:pt>
                <c:pt idx="343">
                  <c:v>-3.8254700000000001</c:v>
                </c:pt>
                <c:pt idx="344">
                  <c:v>-3.8708800000000001</c:v>
                </c:pt>
                <c:pt idx="345">
                  <c:v>-3.8608699999999998</c:v>
                </c:pt>
                <c:pt idx="346">
                  <c:v>-3.82498</c:v>
                </c:pt>
                <c:pt idx="347">
                  <c:v>-4.0053999999999998</c:v>
                </c:pt>
                <c:pt idx="348">
                  <c:v>-3.81033</c:v>
                </c:pt>
                <c:pt idx="349">
                  <c:v>-3.9233699999999998</c:v>
                </c:pt>
                <c:pt idx="350">
                  <c:v>-3.9692699999999999</c:v>
                </c:pt>
                <c:pt idx="351">
                  <c:v>-3.9485199999999998</c:v>
                </c:pt>
                <c:pt idx="352">
                  <c:v>-4.23367</c:v>
                </c:pt>
                <c:pt idx="353">
                  <c:v>-4.20486</c:v>
                </c:pt>
                <c:pt idx="354">
                  <c:v>-3.8428</c:v>
                </c:pt>
                <c:pt idx="355">
                  <c:v>-3.4717099999999999</c:v>
                </c:pt>
                <c:pt idx="356">
                  <c:v>-3.6377299999999999</c:v>
                </c:pt>
                <c:pt idx="357">
                  <c:v>-3.7900700000000001</c:v>
                </c:pt>
                <c:pt idx="358">
                  <c:v>-3.7795700000000001</c:v>
                </c:pt>
                <c:pt idx="359">
                  <c:v>-3.3386499999999999</c:v>
                </c:pt>
                <c:pt idx="360">
                  <c:v>-3.81717</c:v>
                </c:pt>
                <c:pt idx="361">
                  <c:v>-4.5271299999999997</c:v>
                </c:pt>
                <c:pt idx="362">
                  <c:v>-4.5595999999999997</c:v>
                </c:pt>
                <c:pt idx="363">
                  <c:v>-4.7505199999999999</c:v>
                </c:pt>
                <c:pt idx="364">
                  <c:v>-5.1819199999999999</c:v>
                </c:pt>
                <c:pt idx="365">
                  <c:v>-4.9570600000000002</c:v>
                </c:pt>
                <c:pt idx="366">
                  <c:v>-5.15604</c:v>
                </c:pt>
                <c:pt idx="367">
                  <c:v>-5.15726</c:v>
                </c:pt>
                <c:pt idx="368">
                  <c:v>-5.1838699999999998</c:v>
                </c:pt>
                <c:pt idx="369">
                  <c:v>-5.2729799999999996</c:v>
                </c:pt>
                <c:pt idx="370">
                  <c:v>-4.9590100000000001</c:v>
                </c:pt>
                <c:pt idx="371">
                  <c:v>-5.20364</c:v>
                </c:pt>
                <c:pt idx="372">
                  <c:v>-4.9621899999999997</c:v>
                </c:pt>
                <c:pt idx="373">
                  <c:v>-4.8901700000000003</c:v>
                </c:pt>
                <c:pt idx="374">
                  <c:v>-5.0957299999999996</c:v>
                </c:pt>
                <c:pt idx="375">
                  <c:v>-4.2260999999999997</c:v>
                </c:pt>
                <c:pt idx="376">
                  <c:v>-4.3674600000000003</c:v>
                </c:pt>
                <c:pt idx="377">
                  <c:v>-4.2678500000000001</c:v>
                </c:pt>
                <c:pt idx="378">
                  <c:v>-5.0476400000000003</c:v>
                </c:pt>
                <c:pt idx="379">
                  <c:v>-6.0732699999999999</c:v>
                </c:pt>
                <c:pt idx="380">
                  <c:v>-5.1606800000000002</c:v>
                </c:pt>
                <c:pt idx="381">
                  <c:v>-4.1755699999999996</c:v>
                </c:pt>
                <c:pt idx="382">
                  <c:v>-2.74979</c:v>
                </c:pt>
                <c:pt idx="383">
                  <c:v>-4.9157999999999999</c:v>
                </c:pt>
                <c:pt idx="384">
                  <c:v>-5.1262499999999998</c:v>
                </c:pt>
                <c:pt idx="385">
                  <c:v>-4.9729299999999999</c:v>
                </c:pt>
                <c:pt idx="386">
                  <c:v>-4.8852799999999998</c:v>
                </c:pt>
                <c:pt idx="387">
                  <c:v>-4.7204899999999999</c:v>
                </c:pt>
                <c:pt idx="388">
                  <c:v>-3.6457799999999998</c:v>
                </c:pt>
                <c:pt idx="389">
                  <c:v>-3.9023699999999999</c:v>
                </c:pt>
                <c:pt idx="390">
                  <c:v>-4.6015899999999998</c:v>
                </c:pt>
                <c:pt idx="391">
                  <c:v>-6.3340100000000001</c:v>
                </c:pt>
                <c:pt idx="392">
                  <c:v>-7.07498</c:v>
                </c:pt>
                <c:pt idx="393">
                  <c:v>-6.7190200000000004</c:v>
                </c:pt>
                <c:pt idx="394">
                  <c:v>-6.18607</c:v>
                </c:pt>
                <c:pt idx="395">
                  <c:v>-5.0407999999999999</c:v>
                </c:pt>
                <c:pt idx="396">
                  <c:v>-5.1941199999999998</c:v>
                </c:pt>
                <c:pt idx="397">
                  <c:v>-5.0701000000000001</c:v>
                </c:pt>
                <c:pt idx="398">
                  <c:v>-4.9289899999999998</c:v>
                </c:pt>
                <c:pt idx="399">
                  <c:v>-4.7258599999999999</c:v>
                </c:pt>
                <c:pt idx="400">
                  <c:v>-4.6902200000000001</c:v>
                </c:pt>
                <c:pt idx="401">
                  <c:v>-4.6721500000000002</c:v>
                </c:pt>
                <c:pt idx="402">
                  <c:v>-4.9241000000000001</c:v>
                </c:pt>
                <c:pt idx="403">
                  <c:v>-4.9157999999999999</c:v>
                </c:pt>
                <c:pt idx="404">
                  <c:v>-4.9917299999999996</c:v>
                </c:pt>
                <c:pt idx="405">
                  <c:v>-4.8310899999999997</c:v>
                </c:pt>
                <c:pt idx="406">
                  <c:v>-4.75467</c:v>
                </c:pt>
                <c:pt idx="407">
                  <c:v>-5.1416300000000001</c:v>
                </c:pt>
                <c:pt idx="408">
                  <c:v>-5.0605799999999999</c:v>
                </c:pt>
                <c:pt idx="409">
                  <c:v>-4.5810899999999997</c:v>
                </c:pt>
                <c:pt idx="410">
                  <c:v>-4.5920699999999997</c:v>
                </c:pt>
                <c:pt idx="411">
                  <c:v>-4.7305000000000001</c:v>
                </c:pt>
                <c:pt idx="412">
                  <c:v>-4.8613600000000003</c:v>
                </c:pt>
                <c:pt idx="413">
                  <c:v>-5.1880199999999999</c:v>
                </c:pt>
                <c:pt idx="414">
                  <c:v>-5.3115500000000004</c:v>
                </c:pt>
                <c:pt idx="415">
                  <c:v>-5.0073499999999997</c:v>
                </c:pt>
                <c:pt idx="416">
                  <c:v>-4.8445099999999996</c:v>
                </c:pt>
                <c:pt idx="417">
                  <c:v>-5.0305499999999999</c:v>
                </c:pt>
                <c:pt idx="418">
                  <c:v>-4.8803999999999998</c:v>
                </c:pt>
                <c:pt idx="419">
                  <c:v>-4.9497400000000003</c:v>
                </c:pt>
                <c:pt idx="420">
                  <c:v>-5.0444599999999999</c:v>
                </c:pt>
                <c:pt idx="421">
                  <c:v>-4.8008100000000002</c:v>
                </c:pt>
                <c:pt idx="422">
                  <c:v>-4.9565700000000001</c:v>
                </c:pt>
                <c:pt idx="423">
                  <c:v>-4.8449999999999998</c:v>
                </c:pt>
                <c:pt idx="424">
                  <c:v>-5.1409000000000002</c:v>
                </c:pt>
                <c:pt idx="425">
                  <c:v>-4.9541300000000001</c:v>
                </c:pt>
                <c:pt idx="426">
                  <c:v>-4.6892399999999999</c:v>
                </c:pt>
                <c:pt idx="427">
                  <c:v>-4.7676100000000003</c:v>
                </c:pt>
                <c:pt idx="428">
                  <c:v>-4.8262</c:v>
                </c:pt>
                <c:pt idx="429">
                  <c:v>-4.7353800000000001</c:v>
                </c:pt>
                <c:pt idx="430">
                  <c:v>-4.8340100000000001</c:v>
                </c:pt>
                <c:pt idx="431">
                  <c:v>-4.8325500000000003</c:v>
                </c:pt>
                <c:pt idx="432">
                  <c:v>-5.43973</c:v>
                </c:pt>
                <c:pt idx="433">
                  <c:v>-5.1167299999999996</c:v>
                </c:pt>
                <c:pt idx="434">
                  <c:v>-5.1321099999999999</c:v>
                </c:pt>
                <c:pt idx="435">
                  <c:v>-5.2668799999999996</c:v>
                </c:pt>
                <c:pt idx="436">
                  <c:v>-4.93607</c:v>
                </c:pt>
                <c:pt idx="437">
                  <c:v>-5.0703399999999998</c:v>
                </c:pt>
                <c:pt idx="438">
                  <c:v>-5.3354799999999996</c:v>
                </c:pt>
                <c:pt idx="439">
                  <c:v>-5.3430499999999999</c:v>
                </c:pt>
                <c:pt idx="440">
                  <c:v>-5.4233700000000002</c:v>
                </c:pt>
                <c:pt idx="441">
                  <c:v>-4.9956399999999999</c:v>
                </c:pt>
                <c:pt idx="442">
                  <c:v>-4.6186800000000003</c:v>
                </c:pt>
                <c:pt idx="443">
                  <c:v>-4.5385999999999997</c:v>
                </c:pt>
                <c:pt idx="444">
                  <c:v>-4.49857</c:v>
                </c:pt>
                <c:pt idx="445">
                  <c:v>-4.5869400000000002</c:v>
                </c:pt>
                <c:pt idx="446">
                  <c:v>-4.5039400000000001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FD-40A5-A198-325D2B7D2A55}"/>
            </c:ext>
          </c:extLst>
        </c:ser>
        <c:ser>
          <c:idx val="1"/>
          <c:order val="1"/>
          <c:tx>
            <c:strRef>
              <c:f>YTE!$L$1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YTE!$J$2:$J$477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YTE!$L$2:$L$477</c:f>
              <c:numCache>
                <c:formatCode>General</c:formatCode>
                <c:ptCount val="476"/>
                <c:pt idx="0">
                  <c:v>-0.96536299999999997</c:v>
                </c:pt>
                <c:pt idx="1">
                  <c:v>-0.78005999999999998</c:v>
                </c:pt>
                <c:pt idx="2">
                  <c:v>-0.85183699999999996</c:v>
                </c:pt>
                <c:pt idx="3">
                  <c:v>-0.43899500000000002</c:v>
                </c:pt>
                <c:pt idx="4">
                  <c:v>-0.56887799999999999</c:v>
                </c:pt>
                <c:pt idx="5">
                  <c:v>-0.83181799999999995</c:v>
                </c:pt>
                <c:pt idx="6">
                  <c:v>-0.8367</c:v>
                </c:pt>
                <c:pt idx="7">
                  <c:v>-0.90994299999999995</c:v>
                </c:pt>
                <c:pt idx="8">
                  <c:v>-1.2239100000000001</c:v>
                </c:pt>
                <c:pt idx="9">
                  <c:v>-0.726105</c:v>
                </c:pt>
                <c:pt idx="10">
                  <c:v>-0.57400499999999999</c:v>
                </c:pt>
                <c:pt idx="11">
                  <c:v>-0.43362400000000001</c:v>
                </c:pt>
                <c:pt idx="12">
                  <c:v>-0.99978599999999995</c:v>
                </c:pt>
                <c:pt idx="13">
                  <c:v>-2.6404100000000001</c:v>
                </c:pt>
                <c:pt idx="14">
                  <c:v>-2.6365099999999999</c:v>
                </c:pt>
                <c:pt idx="15">
                  <c:v>-3.9214199999999999</c:v>
                </c:pt>
                <c:pt idx="16">
                  <c:v>-6.2124300000000003</c:v>
                </c:pt>
                <c:pt idx="17">
                  <c:v>-6.5210299999999997</c:v>
                </c:pt>
                <c:pt idx="18">
                  <c:v>-6.1208799999999997</c:v>
                </c:pt>
                <c:pt idx="19">
                  <c:v>-4.1763000000000003</c:v>
                </c:pt>
                <c:pt idx="20">
                  <c:v>-4.0840100000000001</c:v>
                </c:pt>
                <c:pt idx="21">
                  <c:v>-2.2678500000000001</c:v>
                </c:pt>
                <c:pt idx="22">
                  <c:v>1.2192099999999999</c:v>
                </c:pt>
                <c:pt idx="23">
                  <c:v>0.26412999999999998</c:v>
                </c:pt>
                <c:pt idx="24">
                  <c:v>0.141571</c:v>
                </c:pt>
                <c:pt idx="25">
                  <c:v>-0.34964000000000001</c:v>
                </c:pt>
                <c:pt idx="26">
                  <c:v>-0.13870199999999999</c:v>
                </c:pt>
                <c:pt idx="27">
                  <c:v>9.3475299999999997E-2</c:v>
                </c:pt>
                <c:pt idx="28">
                  <c:v>0.153778</c:v>
                </c:pt>
                <c:pt idx="29">
                  <c:v>0.19772300000000001</c:v>
                </c:pt>
                <c:pt idx="30">
                  <c:v>9.0789800000000004E-2</c:v>
                </c:pt>
                <c:pt idx="31">
                  <c:v>-9.3536400000000006E-2</c:v>
                </c:pt>
                <c:pt idx="32">
                  <c:v>-0.18191499999999999</c:v>
                </c:pt>
                <c:pt idx="33">
                  <c:v>-0.39895599999999998</c:v>
                </c:pt>
                <c:pt idx="34">
                  <c:v>-0.29715000000000003</c:v>
                </c:pt>
                <c:pt idx="35">
                  <c:v>-0.23757900000000001</c:v>
                </c:pt>
                <c:pt idx="36">
                  <c:v>-9.6710199999999996E-2</c:v>
                </c:pt>
                <c:pt idx="37">
                  <c:v>-9.3048099999999995E-2</c:v>
                </c:pt>
                <c:pt idx="38">
                  <c:v>5.7098400000000001E-2</c:v>
                </c:pt>
                <c:pt idx="39">
                  <c:v>0.28195199999999998</c:v>
                </c:pt>
                <c:pt idx="40">
                  <c:v>0.43307499999999999</c:v>
                </c:pt>
                <c:pt idx="41">
                  <c:v>-4.7637899999999997E-2</c:v>
                </c:pt>
                <c:pt idx="42">
                  <c:v>6.19812E-2</c:v>
                </c:pt>
                <c:pt idx="43">
                  <c:v>4.5135500000000002E-2</c:v>
                </c:pt>
                <c:pt idx="44">
                  <c:v>1.4129600000000001E-2</c:v>
                </c:pt>
                <c:pt idx="45">
                  <c:v>5.3680400000000003E-2</c:v>
                </c:pt>
                <c:pt idx="46">
                  <c:v>0.25021399999999999</c:v>
                </c:pt>
                <c:pt idx="47">
                  <c:v>0.27780199999999999</c:v>
                </c:pt>
                <c:pt idx="48">
                  <c:v>0.235321</c:v>
                </c:pt>
                <c:pt idx="49">
                  <c:v>0.29098499999999999</c:v>
                </c:pt>
                <c:pt idx="50">
                  <c:v>5.0994900000000003E-2</c:v>
                </c:pt>
                <c:pt idx="51">
                  <c:v>0.49850499999999998</c:v>
                </c:pt>
                <c:pt idx="52">
                  <c:v>0.187469</c:v>
                </c:pt>
                <c:pt idx="53">
                  <c:v>-0.58303799999999995</c:v>
                </c:pt>
                <c:pt idx="54">
                  <c:v>-5.4858700000000002</c:v>
                </c:pt>
                <c:pt idx="55">
                  <c:v>-16.775700000000001</c:v>
                </c:pt>
                <c:pt idx="56">
                  <c:v>-8.7729800000000004</c:v>
                </c:pt>
                <c:pt idx="57">
                  <c:v>13.3901</c:v>
                </c:pt>
                <c:pt idx="58">
                  <c:v>26.255600000000001</c:v>
                </c:pt>
                <c:pt idx="59">
                  <c:v>33.816899999999997</c:v>
                </c:pt>
                <c:pt idx="60">
                  <c:v>38.707999999999998</c:v>
                </c:pt>
                <c:pt idx="61">
                  <c:v>41.704300000000003</c:v>
                </c:pt>
                <c:pt idx="62">
                  <c:v>44.109299999999998</c:v>
                </c:pt>
                <c:pt idx="63">
                  <c:v>45.414499999999997</c:v>
                </c:pt>
                <c:pt idx="64">
                  <c:v>46.233600000000003</c:v>
                </c:pt>
                <c:pt idx="65">
                  <c:v>46.723100000000002</c:v>
                </c:pt>
                <c:pt idx="66">
                  <c:v>47.182600000000001</c:v>
                </c:pt>
                <c:pt idx="67">
                  <c:v>47.681100000000001</c:v>
                </c:pt>
                <c:pt idx="68">
                  <c:v>47.773699999999998</c:v>
                </c:pt>
                <c:pt idx="69">
                  <c:v>47.927</c:v>
                </c:pt>
                <c:pt idx="70">
                  <c:v>47.7395</c:v>
                </c:pt>
                <c:pt idx="71">
                  <c:v>47.697699999999998</c:v>
                </c:pt>
                <c:pt idx="72">
                  <c:v>47.607100000000003</c:v>
                </c:pt>
                <c:pt idx="73">
                  <c:v>47.530700000000003</c:v>
                </c:pt>
                <c:pt idx="74">
                  <c:v>47.354700000000001</c:v>
                </c:pt>
                <c:pt idx="75">
                  <c:v>47.407899999999998</c:v>
                </c:pt>
                <c:pt idx="76">
                  <c:v>47.084000000000003</c:v>
                </c:pt>
                <c:pt idx="77">
                  <c:v>47.191099999999999</c:v>
                </c:pt>
                <c:pt idx="78">
                  <c:v>46.767499999999998</c:v>
                </c:pt>
                <c:pt idx="79">
                  <c:v>46.493400000000001</c:v>
                </c:pt>
                <c:pt idx="80">
                  <c:v>46.341299999999997</c:v>
                </c:pt>
                <c:pt idx="81">
                  <c:v>46.294199999999996</c:v>
                </c:pt>
                <c:pt idx="82">
                  <c:v>46.256799999999998</c:v>
                </c:pt>
                <c:pt idx="83">
                  <c:v>46.119399999999999</c:v>
                </c:pt>
                <c:pt idx="84">
                  <c:v>46.227499999999999</c:v>
                </c:pt>
                <c:pt idx="85">
                  <c:v>45.992400000000004</c:v>
                </c:pt>
                <c:pt idx="86">
                  <c:v>45.9084</c:v>
                </c:pt>
                <c:pt idx="87">
                  <c:v>45.8994</c:v>
                </c:pt>
                <c:pt idx="88">
                  <c:v>45.557299999999998</c:v>
                </c:pt>
                <c:pt idx="89">
                  <c:v>45.212899999999998</c:v>
                </c:pt>
                <c:pt idx="90">
                  <c:v>45.214100000000002</c:v>
                </c:pt>
                <c:pt idx="91">
                  <c:v>45.155500000000004</c:v>
                </c:pt>
                <c:pt idx="92">
                  <c:v>44.833199999999998</c:v>
                </c:pt>
                <c:pt idx="93">
                  <c:v>45.023200000000003</c:v>
                </c:pt>
                <c:pt idx="94">
                  <c:v>45.230699999999999</c:v>
                </c:pt>
                <c:pt idx="95">
                  <c:v>45.110599999999998</c:v>
                </c:pt>
                <c:pt idx="96">
                  <c:v>45.289000000000001</c:v>
                </c:pt>
                <c:pt idx="97">
                  <c:v>45.2151</c:v>
                </c:pt>
                <c:pt idx="98">
                  <c:v>44.99</c:v>
                </c:pt>
                <c:pt idx="99">
                  <c:v>44.993099999999998</c:v>
                </c:pt>
                <c:pt idx="100">
                  <c:v>44.846400000000003</c:v>
                </c:pt>
                <c:pt idx="101">
                  <c:v>44.877400000000002</c:v>
                </c:pt>
                <c:pt idx="102">
                  <c:v>44.497500000000002</c:v>
                </c:pt>
                <c:pt idx="103">
                  <c:v>44.707500000000003</c:v>
                </c:pt>
                <c:pt idx="104">
                  <c:v>44.442100000000003</c:v>
                </c:pt>
                <c:pt idx="105">
                  <c:v>44.3354</c:v>
                </c:pt>
                <c:pt idx="106">
                  <c:v>44.311199999999999</c:v>
                </c:pt>
                <c:pt idx="107">
                  <c:v>44.0869</c:v>
                </c:pt>
                <c:pt idx="108">
                  <c:v>43.895000000000003</c:v>
                </c:pt>
                <c:pt idx="109">
                  <c:v>43.947200000000002</c:v>
                </c:pt>
                <c:pt idx="110">
                  <c:v>43.745100000000001</c:v>
                </c:pt>
                <c:pt idx="111">
                  <c:v>43.813200000000002</c:v>
                </c:pt>
                <c:pt idx="112">
                  <c:v>43.695</c:v>
                </c:pt>
                <c:pt idx="113">
                  <c:v>43.616900000000001</c:v>
                </c:pt>
                <c:pt idx="114">
                  <c:v>43.789299999999997</c:v>
                </c:pt>
                <c:pt idx="115">
                  <c:v>43.6325</c:v>
                </c:pt>
                <c:pt idx="116">
                  <c:v>43.997</c:v>
                </c:pt>
                <c:pt idx="117">
                  <c:v>43.964599999999997</c:v>
                </c:pt>
                <c:pt idx="118">
                  <c:v>43.811700000000002</c:v>
                </c:pt>
                <c:pt idx="119">
                  <c:v>43.778300000000002</c:v>
                </c:pt>
                <c:pt idx="120">
                  <c:v>43.5488</c:v>
                </c:pt>
                <c:pt idx="121">
                  <c:v>43.213799999999999</c:v>
                </c:pt>
                <c:pt idx="122">
                  <c:v>43.468200000000003</c:v>
                </c:pt>
                <c:pt idx="123">
                  <c:v>43.410899999999998</c:v>
                </c:pt>
                <c:pt idx="124">
                  <c:v>43.443300000000001</c:v>
                </c:pt>
                <c:pt idx="125">
                  <c:v>43.238500000000002</c:v>
                </c:pt>
                <c:pt idx="126">
                  <c:v>43.358600000000003</c:v>
                </c:pt>
                <c:pt idx="127">
                  <c:v>43.538499999999999</c:v>
                </c:pt>
                <c:pt idx="128">
                  <c:v>43.373699999999999</c:v>
                </c:pt>
                <c:pt idx="129">
                  <c:v>43.427700000000002</c:v>
                </c:pt>
                <c:pt idx="130">
                  <c:v>43.443600000000004</c:v>
                </c:pt>
                <c:pt idx="131">
                  <c:v>43.378100000000003</c:v>
                </c:pt>
                <c:pt idx="132">
                  <c:v>43.218000000000004</c:v>
                </c:pt>
                <c:pt idx="133">
                  <c:v>42.829300000000003</c:v>
                </c:pt>
                <c:pt idx="134">
                  <c:v>43.195999999999998</c:v>
                </c:pt>
                <c:pt idx="135">
                  <c:v>43.2502</c:v>
                </c:pt>
                <c:pt idx="136">
                  <c:v>43.341799999999999</c:v>
                </c:pt>
                <c:pt idx="137">
                  <c:v>43.334000000000003</c:v>
                </c:pt>
                <c:pt idx="138">
                  <c:v>43.334899999999998</c:v>
                </c:pt>
                <c:pt idx="139">
                  <c:v>43.186199999999999</c:v>
                </c:pt>
                <c:pt idx="140">
                  <c:v>43.157200000000003</c:v>
                </c:pt>
                <c:pt idx="141">
                  <c:v>43.128399999999999</c:v>
                </c:pt>
                <c:pt idx="142">
                  <c:v>43.438899999999997</c:v>
                </c:pt>
                <c:pt idx="143">
                  <c:v>42.8857</c:v>
                </c:pt>
                <c:pt idx="144">
                  <c:v>42.674500000000002</c:v>
                </c:pt>
                <c:pt idx="145">
                  <c:v>42.910600000000002</c:v>
                </c:pt>
                <c:pt idx="146">
                  <c:v>42.629600000000003</c:v>
                </c:pt>
                <c:pt idx="147">
                  <c:v>43.081000000000003</c:v>
                </c:pt>
                <c:pt idx="148">
                  <c:v>43.046100000000003</c:v>
                </c:pt>
                <c:pt idx="149">
                  <c:v>42.742400000000004</c:v>
                </c:pt>
                <c:pt idx="150">
                  <c:v>42.867199999999997</c:v>
                </c:pt>
                <c:pt idx="151">
                  <c:v>42.872500000000002</c:v>
                </c:pt>
                <c:pt idx="152">
                  <c:v>42.6372</c:v>
                </c:pt>
                <c:pt idx="153">
                  <c:v>42.625500000000002</c:v>
                </c:pt>
                <c:pt idx="154">
                  <c:v>42.482399999999998</c:v>
                </c:pt>
                <c:pt idx="155">
                  <c:v>42.370800000000003</c:v>
                </c:pt>
                <c:pt idx="156">
                  <c:v>42.350299999999997</c:v>
                </c:pt>
                <c:pt idx="157">
                  <c:v>42.526600000000002</c:v>
                </c:pt>
                <c:pt idx="158">
                  <c:v>42.503100000000003</c:v>
                </c:pt>
                <c:pt idx="159">
                  <c:v>42.459200000000003</c:v>
                </c:pt>
                <c:pt idx="160">
                  <c:v>42.609299999999998</c:v>
                </c:pt>
                <c:pt idx="161">
                  <c:v>42.757300000000001</c:v>
                </c:pt>
                <c:pt idx="162">
                  <c:v>42.7639</c:v>
                </c:pt>
                <c:pt idx="163">
                  <c:v>42.468000000000004</c:v>
                </c:pt>
                <c:pt idx="164">
                  <c:v>42.442799999999998</c:v>
                </c:pt>
                <c:pt idx="165">
                  <c:v>42.4709</c:v>
                </c:pt>
                <c:pt idx="166">
                  <c:v>42.3093</c:v>
                </c:pt>
                <c:pt idx="167">
                  <c:v>42.429400000000001</c:v>
                </c:pt>
                <c:pt idx="168">
                  <c:v>42.302700000000002</c:v>
                </c:pt>
                <c:pt idx="169">
                  <c:v>42.026600000000002</c:v>
                </c:pt>
                <c:pt idx="170">
                  <c:v>42.031500000000001</c:v>
                </c:pt>
                <c:pt idx="171">
                  <c:v>40.844700000000003</c:v>
                </c:pt>
                <c:pt idx="172">
                  <c:v>41.362000000000002</c:v>
                </c:pt>
                <c:pt idx="173">
                  <c:v>41.601999999999997</c:v>
                </c:pt>
                <c:pt idx="174">
                  <c:v>33.9861</c:v>
                </c:pt>
                <c:pt idx="175">
                  <c:v>26.232399999999998</c:v>
                </c:pt>
                <c:pt idx="176">
                  <c:v>14.381600000000001</c:v>
                </c:pt>
                <c:pt idx="177">
                  <c:v>7.2175000000000002</c:v>
                </c:pt>
                <c:pt idx="178">
                  <c:v>2.0221900000000002</c:v>
                </c:pt>
                <c:pt idx="179">
                  <c:v>-1.5427599999999999</c:v>
                </c:pt>
                <c:pt idx="180">
                  <c:v>-3.7056</c:v>
                </c:pt>
                <c:pt idx="181">
                  <c:v>-5.4233700000000002</c:v>
                </c:pt>
                <c:pt idx="182">
                  <c:v>-6.7881200000000002</c:v>
                </c:pt>
                <c:pt idx="183">
                  <c:v>-7.3013000000000003</c:v>
                </c:pt>
                <c:pt idx="184">
                  <c:v>-8.0720500000000008</c:v>
                </c:pt>
                <c:pt idx="185">
                  <c:v>-8.2187800000000006</c:v>
                </c:pt>
                <c:pt idx="186">
                  <c:v>-8.2917799999999993</c:v>
                </c:pt>
                <c:pt idx="187">
                  <c:v>-8.7339199999999995</c:v>
                </c:pt>
                <c:pt idx="188">
                  <c:v>-8.8410899999999994</c:v>
                </c:pt>
                <c:pt idx="189">
                  <c:v>-8.9197100000000002</c:v>
                </c:pt>
                <c:pt idx="190">
                  <c:v>-9.0864600000000006</c:v>
                </c:pt>
                <c:pt idx="191">
                  <c:v>-9.1906999999999996</c:v>
                </c:pt>
                <c:pt idx="192">
                  <c:v>-9.1572600000000008</c:v>
                </c:pt>
                <c:pt idx="193">
                  <c:v>-8.8894300000000008</c:v>
                </c:pt>
                <c:pt idx="194">
                  <c:v>-9.0366499999999998</c:v>
                </c:pt>
                <c:pt idx="195">
                  <c:v>-8.8176600000000001</c:v>
                </c:pt>
                <c:pt idx="196">
                  <c:v>-8.6431000000000004</c:v>
                </c:pt>
                <c:pt idx="197">
                  <c:v>-8.2439300000000006</c:v>
                </c:pt>
                <c:pt idx="198">
                  <c:v>-8.0569199999999999</c:v>
                </c:pt>
                <c:pt idx="199">
                  <c:v>-8.2778600000000004</c:v>
                </c:pt>
                <c:pt idx="200">
                  <c:v>-8.4609699999999997</c:v>
                </c:pt>
                <c:pt idx="201">
                  <c:v>-8.1506699999999999</c:v>
                </c:pt>
                <c:pt idx="202">
                  <c:v>-7.7812799999999998</c:v>
                </c:pt>
                <c:pt idx="203">
                  <c:v>-7.2019299999999999</c:v>
                </c:pt>
                <c:pt idx="204">
                  <c:v>-7.5862100000000003</c:v>
                </c:pt>
                <c:pt idx="205">
                  <c:v>-7.6413900000000003</c:v>
                </c:pt>
                <c:pt idx="206">
                  <c:v>-7.7478300000000004</c:v>
                </c:pt>
                <c:pt idx="207">
                  <c:v>-8.0090599999999998</c:v>
                </c:pt>
                <c:pt idx="208">
                  <c:v>-7.7817699999999999</c:v>
                </c:pt>
                <c:pt idx="209">
                  <c:v>-7.9949000000000003</c:v>
                </c:pt>
                <c:pt idx="210">
                  <c:v>-7.8083799999999997</c:v>
                </c:pt>
                <c:pt idx="211">
                  <c:v>-7.5896299999999997</c:v>
                </c:pt>
                <c:pt idx="212">
                  <c:v>-7.7170699999999997</c:v>
                </c:pt>
                <c:pt idx="213">
                  <c:v>-7.4763500000000001</c:v>
                </c:pt>
                <c:pt idx="214">
                  <c:v>-7.5388500000000001</c:v>
                </c:pt>
                <c:pt idx="215">
                  <c:v>-7.4365500000000004</c:v>
                </c:pt>
                <c:pt idx="216">
                  <c:v>-7.2400200000000003</c:v>
                </c:pt>
                <c:pt idx="217">
                  <c:v>-6.8520799999999999</c:v>
                </c:pt>
                <c:pt idx="218">
                  <c:v>-6.5015000000000001</c:v>
                </c:pt>
                <c:pt idx="219">
                  <c:v>-6.3396299999999997</c:v>
                </c:pt>
                <c:pt idx="220">
                  <c:v>-6.2470999999999997</c:v>
                </c:pt>
                <c:pt idx="221">
                  <c:v>-6.6848400000000003</c:v>
                </c:pt>
                <c:pt idx="222">
                  <c:v>-6.63748</c:v>
                </c:pt>
                <c:pt idx="223">
                  <c:v>-6.3860200000000003</c:v>
                </c:pt>
                <c:pt idx="224">
                  <c:v>-6.4248399999999997</c:v>
                </c:pt>
                <c:pt idx="225">
                  <c:v>-6.3269299999999999</c:v>
                </c:pt>
                <c:pt idx="226">
                  <c:v>-5.8872400000000003</c:v>
                </c:pt>
                <c:pt idx="227">
                  <c:v>-5.8425599999999998</c:v>
                </c:pt>
                <c:pt idx="228">
                  <c:v>-5.9834300000000002</c:v>
                </c:pt>
                <c:pt idx="229">
                  <c:v>-5.8970000000000002</c:v>
                </c:pt>
                <c:pt idx="230">
                  <c:v>-5.97879</c:v>
                </c:pt>
                <c:pt idx="231">
                  <c:v>-5.6526199999999998</c:v>
                </c:pt>
                <c:pt idx="232">
                  <c:v>-5.5129700000000001</c:v>
                </c:pt>
                <c:pt idx="233">
                  <c:v>-5.6145300000000002</c:v>
                </c:pt>
                <c:pt idx="234">
                  <c:v>-5.8601400000000003</c:v>
                </c:pt>
                <c:pt idx="235">
                  <c:v>-5.5676600000000001</c:v>
                </c:pt>
                <c:pt idx="236">
                  <c:v>-5.1902200000000001</c:v>
                </c:pt>
                <c:pt idx="237">
                  <c:v>-5.2170699999999997</c:v>
                </c:pt>
                <c:pt idx="238">
                  <c:v>-5.3401199999999998</c:v>
                </c:pt>
                <c:pt idx="239">
                  <c:v>-5.4353300000000004</c:v>
                </c:pt>
                <c:pt idx="240">
                  <c:v>-5.2637</c:v>
                </c:pt>
                <c:pt idx="241">
                  <c:v>-5.3579400000000001</c:v>
                </c:pt>
                <c:pt idx="242">
                  <c:v>-5.1936299999999997</c:v>
                </c:pt>
                <c:pt idx="243">
                  <c:v>-5.4477799999999998</c:v>
                </c:pt>
                <c:pt idx="244">
                  <c:v>-5.3308400000000002</c:v>
                </c:pt>
                <c:pt idx="245">
                  <c:v>-5.3848000000000003</c:v>
                </c:pt>
                <c:pt idx="246">
                  <c:v>-5.0915800000000004</c:v>
                </c:pt>
                <c:pt idx="247">
                  <c:v>-4.7693199999999996</c:v>
                </c:pt>
                <c:pt idx="248">
                  <c:v>-5.0925599999999998</c:v>
                </c:pt>
                <c:pt idx="249">
                  <c:v>-5.1882599999999996</c:v>
                </c:pt>
                <c:pt idx="250">
                  <c:v>-5.1291799999999999</c:v>
                </c:pt>
                <c:pt idx="251">
                  <c:v>-5.09476</c:v>
                </c:pt>
                <c:pt idx="252">
                  <c:v>-4.7278099999999998</c:v>
                </c:pt>
                <c:pt idx="253">
                  <c:v>-4.8008100000000002</c:v>
                </c:pt>
                <c:pt idx="254">
                  <c:v>-4.9534000000000002</c:v>
                </c:pt>
                <c:pt idx="255">
                  <c:v>-4.6797199999999997</c:v>
                </c:pt>
                <c:pt idx="256">
                  <c:v>-4.4477799999999998</c:v>
                </c:pt>
                <c:pt idx="257">
                  <c:v>-4.62601</c:v>
                </c:pt>
                <c:pt idx="258">
                  <c:v>-4.7409999999999997</c:v>
                </c:pt>
                <c:pt idx="259">
                  <c:v>-4.6557899999999997</c:v>
                </c:pt>
                <c:pt idx="260">
                  <c:v>-4.7402600000000001</c:v>
                </c:pt>
                <c:pt idx="261">
                  <c:v>-4.6015899999999998</c:v>
                </c:pt>
                <c:pt idx="262">
                  <c:v>-4.5076000000000001</c:v>
                </c:pt>
                <c:pt idx="263">
                  <c:v>-4.5388500000000001</c:v>
                </c:pt>
                <c:pt idx="264">
                  <c:v>-4.4551100000000003</c:v>
                </c:pt>
                <c:pt idx="265">
                  <c:v>-4.1638500000000001</c:v>
                </c:pt>
                <c:pt idx="266">
                  <c:v>-4.3279100000000001</c:v>
                </c:pt>
                <c:pt idx="267">
                  <c:v>-4.3220499999999999</c:v>
                </c:pt>
                <c:pt idx="268">
                  <c:v>-4.3125299999999998</c:v>
                </c:pt>
                <c:pt idx="269">
                  <c:v>-4.3010599999999997</c:v>
                </c:pt>
                <c:pt idx="270">
                  <c:v>-4.1850899999999998</c:v>
                </c:pt>
                <c:pt idx="271">
                  <c:v>-4.2483199999999997</c:v>
                </c:pt>
                <c:pt idx="272">
                  <c:v>-4.24979</c:v>
                </c:pt>
                <c:pt idx="273">
                  <c:v>-3.9346000000000001</c:v>
                </c:pt>
                <c:pt idx="274">
                  <c:v>-4.0193199999999996</c:v>
                </c:pt>
                <c:pt idx="275">
                  <c:v>-4.0583799999999997</c:v>
                </c:pt>
                <c:pt idx="276">
                  <c:v>-4.1904599999999999</c:v>
                </c:pt>
                <c:pt idx="277">
                  <c:v>-4.3491499999999998</c:v>
                </c:pt>
                <c:pt idx="278">
                  <c:v>-4.0784000000000002</c:v>
                </c:pt>
                <c:pt idx="279">
                  <c:v>-4.0364100000000001</c:v>
                </c:pt>
                <c:pt idx="280">
                  <c:v>-3.9289900000000002</c:v>
                </c:pt>
                <c:pt idx="281">
                  <c:v>-3.7742</c:v>
                </c:pt>
                <c:pt idx="282">
                  <c:v>-3.8835799999999998</c:v>
                </c:pt>
                <c:pt idx="283">
                  <c:v>-3.5547200000000001</c:v>
                </c:pt>
                <c:pt idx="284">
                  <c:v>-3.41629</c:v>
                </c:pt>
                <c:pt idx="285">
                  <c:v>-3.6899700000000002</c:v>
                </c:pt>
                <c:pt idx="286">
                  <c:v>-3.58548</c:v>
                </c:pt>
                <c:pt idx="287">
                  <c:v>-3.67117</c:v>
                </c:pt>
                <c:pt idx="288">
                  <c:v>-4.1443199999999996</c:v>
                </c:pt>
                <c:pt idx="289">
                  <c:v>-4.0144299999999999</c:v>
                </c:pt>
                <c:pt idx="290">
                  <c:v>-3.78226</c:v>
                </c:pt>
                <c:pt idx="291">
                  <c:v>-3.8367</c:v>
                </c:pt>
                <c:pt idx="292">
                  <c:v>-3.9126300000000001</c:v>
                </c:pt>
                <c:pt idx="293">
                  <c:v>-3.7561300000000002</c:v>
                </c:pt>
                <c:pt idx="294">
                  <c:v>-4.0932899999999997</c:v>
                </c:pt>
                <c:pt idx="295">
                  <c:v>-3.9021300000000001</c:v>
                </c:pt>
                <c:pt idx="296">
                  <c:v>-3.2907999999999999</c:v>
                </c:pt>
                <c:pt idx="297">
                  <c:v>-3.42239</c:v>
                </c:pt>
                <c:pt idx="298">
                  <c:v>-3.2270799999999999</c:v>
                </c:pt>
                <c:pt idx="299">
                  <c:v>-3.3235199999999998</c:v>
                </c:pt>
                <c:pt idx="300">
                  <c:v>-3.4951500000000002</c:v>
                </c:pt>
                <c:pt idx="301">
                  <c:v>-3.4053</c:v>
                </c:pt>
                <c:pt idx="302">
                  <c:v>-3.6924100000000002</c:v>
                </c:pt>
                <c:pt idx="303">
                  <c:v>-3.4050600000000002</c:v>
                </c:pt>
                <c:pt idx="304">
                  <c:v>-3.5454400000000001</c:v>
                </c:pt>
                <c:pt idx="305">
                  <c:v>-3.4045700000000001</c:v>
                </c:pt>
                <c:pt idx="306">
                  <c:v>-3.4001800000000002</c:v>
                </c:pt>
                <c:pt idx="307">
                  <c:v>-3.87527</c:v>
                </c:pt>
                <c:pt idx="308">
                  <c:v>-3.5544699999999998</c:v>
                </c:pt>
                <c:pt idx="309">
                  <c:v>-3.3652600000000001</c:v>
                </c:pt>
                <c:pt idx="310">
                  <c:v>-3.6538400000000002</c:v>
                </c:pt>
                <c:pt idx="311">
                  <c:v>-3.34476</c:v>
                </c:pt>
                <c:pt idx="312">
                  <c:v>-3.6318700000000002</c:v>
                </c:pt>
                <c:pt idx="313">
                  <c:v>-3.1948500000000002</c:v>
                </c:pt>
                <c:pt idx="314">
                  <c:v>-3.3008099999999998</c:v>
                </c:pt>
                <c:pt idx="315">
                  <c:v>-3.3464700000000001</c:v>
                </c:pt>
                <c:pt idx="316">
                  <c:v>-3.3686799999999999</c:v>
                </c:pt>
                <c:pt idx="317">
                  <c:v>-3.3347500000000001</c:v>
                </c:pt>
                <c:pt idx="318">
                  <c:v>-3.5129700000000001</c:v>
                </c:pt>
                <c:pt idx="319">
                  <c:v>-3.51492</c:v>
                </c:pt>
                <c:pt idx="320">
                  <c:v>-3.46536</c:v>
                </c:pt>
                <c:pt idx="321">
                  <c:v>-3.32816</c:v>
                </c:pt>
                <c:pt idx="322">
                  <c:v>-3.2915299999999998</c:v>
                </c:pt>
                <c:pt idx="323">
                  <c:v>-3.1821600000000001</c:v>
                </c:pt>
                <c:pt idx="324">
                  <c:v>-3.11063</c:v>
                </c:pt>
                <c:pt idx="325">
                  <c:v>-3.3532999999999999</c:v>
                </c:pt>
                <c:pt idx="326">
                  <c:v>-3.3288899999999999</c:v>
                </c:pt>
                <c:pt idx="327">
                  <c:v>-3.32498</c:v>
                </c:pt>
                <c:pt idx="328">
                  <c:v>-3.1321099999999999</c:v>
                </c:pt>
                <c:pt idx="329">
                  <c:v>-2.86111</c:v>
                </c:pt>
                <c:pt idx="330">
                  <c:v>-3.0378699999999998</c:v>
                </c:pt>
                <c:pt idx="331">
                  <c:v>-2.8733200000000001</c:v>
                </c:pt>
                <c:pt idx="332">
                  <c:v>-3.2602799999999998</c:v>
                </c:pt>
                <c:pt idx="333">
                  <c:v>-3.0813299999999999</c:v>
                </c:pt>
                <c:pt idx="334">
                  <c:v>-3.2663899999999999</c:v>
                </c:pt>
                <c:pt idx="335">
                  <c:v>-3.2568700000000002</c:v>
                </c:pt>
                <c:pt idx="336">
                  <c:v>-2.9123800000000002</c:v>
                </c:pt>
                <c:pt idx="337">
                  <c:v>-3.04813</c:v>
                </c:pt>
                <c:pt idx="338">
                  <c:v>-3.0974400000000002</c:v>
                </c:pt>
                <c:pt idx="339">
                  <c:v>-2.8723399999999999</c:v>
                </c:pt>
                <c:pt idx="340">
                  <c:v>-2.8035000000000001</c:v>
                </c:pt>
                <c:pt idx="341">
                  <c:v>-2.7063299999999999</c:v>
                </c:pt>
                <c:pt idx="342">
                  <c:v>-2.8271799999999998</c:v>
                </c:pt>
                <c:pt idx="343">
                  <c:v>-3.0471499999999998</c:v>
                </c:pt>
                <c:pt idx="344">
                  <c:v>-3.06351</c:v>
                </c:pt>
                <c:pt idx="345">
                  <c:v>-2.7715100000000001</c:v>
                </c:pt>
                <c:pt idx="346">
                  <c:v>-2.8113100000000002</c:v>
                </c:pt>
                <c:pt idx="347">
                  <c:v>-2.8288899999999999</c:v>
                </c:pt>
                <c:pt idx="348">
                  <c:v>-3.1706799999999999</c:v>
                </c:pt>
                <c:pt idx="349">
                  <c:v>-3.3140000000000001</c:v>
                </c:pt>
                <c:pt idx="350">
                  <c:v>-3.24173</c:v>
                </c:pt>
                <c:pt idx="351">
                  <c:v>-3.1802100000000002</c:v>
                </c:pt>
                <c:pt idx="352">
                  <c:v>-2.9924599999999999</c:v>
                </c:pt>
                <c:pt idx="353">
                  <c:v>-3.3845499999999999</c:v>
                </c:pt>
                <c:pt idx="354">
                  <c:v>-3.2270799999999999</c:v>
                </c:pt>
                <c:pt idx="355">
                  <c:v>-3.0945100000000001</c:v>
                </c:pt>
                <c:pt idx="356">
                  <c:v>-2.9006699999999999</c:v>
                </c:pt>
                <c:pt idx="357">
                  <c:v>-3.17361</c:v>
                </c:pt>
                <c:pt idx="358">
                  <c:v>-3.1863100000000002</c:v>
                </c:pt>
                <c:pt idx="359">
                  <c:v>-3.0342099999999999</c:v>
                </c:pt>
                <c:pt idx="360">
                  <c:v>-3.08792</c:v>
                </c:pt>
                <c:pt idx="361">
                  <c:v>-3.9704899999999999</c:v>
                </c:pt>
                <c:pt idx="362">
                  <c:v>-3.5613100000000002</c:v>
                </c:pt>
                <c:pt idx="363">
                  <c:v>-3.77298</c:v>
                </c:pt>
                <c:pt idx="364">
                  <c:v>-4.31229</c:v>
                </c:pt>
                <c:pt idx="365">
                  <c:v>-4.4722</c:v>
                </c:pt>
                <c:pt idx="366">
                  <c:v>-4.23001</c:v>
                </c:pt>
                <c:pt idx="367">
                  <c:v>-4.0390899999999998</c:v>
                </c:pt>
                <c:pt idx="368">
                  <c:v>-3.9756200000000002</c:v>
                </c:pt>
                <c:pt idx="369">
                  <c:v>-4.2930000000000001</c:v>
                </c:pt>
                <c:pt idx="370">
                  <c:v>-4.0180999999999996</c:v>
                </c:pt>
                <c:pt idx="371">
                  <c:v>-4.2214700000000001</c:v>
                </c:pt>
                <c:pt idx="372">
                  <c:v>-4.2724900000000003</c:v>
                </c:pt>
                <c:pt idx="373">
                  <c:v>-4.1677600000000004</c:v>
                </c:pt>
                <c:pt idx="374">
                  <c:v>-3.7351399999999999</c:v>
                </c:pt>
                <c:pt idx="375">
                  <c:v>-3.51492</c:v>
                </c:pt>
                <c:pt idx="376">
                  <c:v>-3.0632600000000001</c:v>
                </c:pt>
                <c:pt idx="377">
                  <c:v>-3.04739</c:v>
                </c:pt>
                <c:pt idx="378">
                  <c:v>-3.2588200000000001</c:v>
                </c:pt>
                <c:pt idx="379">
                  <c:v>-4.7715100000000001</c:v>
                </c:pt>
                <c:pt idx="380">
                  <c:v>-4.8310899999999997</c:v>
                </c:pt>
                <c:pt idx="381">
                  <c:v>-3.6604299999999999</c:v>
                </c:pt>
                <c:pt idx="382">
                  <c:v>-2.09402</c:v>
                </c:pt>
                <c:pt idx="383">
                  <c:v>-2.8569599999999999</c:v>
                </c:pt>
                <c:pt idx="384">
                  <c:v>-3.6665299999999998</c:v>
                </c:pt>
                <c:pt idx="385">
                  <c:v>-3.7390400000000001</c:v>
                </c:pt>
                <c:pt idx="386">
                  <c:v>-3.9092099999999999</c:v>
                </c:pt>
                <c:pt idx="387">
                  <c:v>-3.53714</c:v>
                </c:pt>
                <c:pt idx="388">
                  <c:v>-3.79861</c:v>
                </c:pt>
                <c:pt idx="389">
                  <c:v>-2.79861</c:v>
                </c:pt>
                <c:pt idx="390">
                  <c:v>-2.7422200000000001</c:v>
                </c:pt>
                <c:pt idx="391">
                  <c:v>-3.1806899999999998</c:v>
                </c:pt>
                <c:pt idx="392">
                  <c:v>-4.7866499999999998</c:v>
                </c:pt>
                <c:pt idx="393">
                  <c:v>-5.3857699999999999</c:v>
                </c:pt>
                <c:pt idx="394">
                  <c:v>-5.3017899999999996</c:v>
                </c:pt>
                <c:pt idx="395">
                  <c:v>-4.1841100000000004</c:v>
                </c:pt>
                <c:pt idx="396">
                  <c:v>-3.4370400000000001</c:v>
                </c:pt>
                <c:pt idx="397">
                  <c:v>-3.37357</c:v>
                </c:pt>
                <c:pt idx="398">
                  <c:v>-3.4436300000000002</c:v>
                </c:pt>
                <c:pt idx="399">
                  <c:v>-3.6011000000000002</c:v>
                </c:pt>
                <c:pt idx="400">
                  <c:v>-3.5596000000000001</c:v>
                </c:pt>
                <c:pt idx="401">
                  <c:v>-3.4192200000000001</c:v>
                </c:pt>
                <c:pt idx="402">
                  <c:v>-3.2715100000000001</c:v>
                </c:pt>
                <c:pt idx="403">
                  <c:v>-3.1980300000000002</c:v>
                </c:pt>
                <c:pt idx="404">
                  <c:v>-3.41092</c:v>
                </c:pt>
                <c:pt idx="405">
                  <c:v>-3.5417800000000002</c:v>
                </c:pt>
                <c:pt idx="406">
                  <c:v>-3.8376800000000002</c:v>
                </c:pt>
                <c:pt idx="407">
                  <c:v>-3.7353800000000001</c:v>
                </c:pt>
                <c:pt idx="408">
                  <c:v>-3.8398699999999999</c:v>
                </c:pt>
                <c:pt idx="409">
                  <c:v>-3.7231800000000002</c:v>
                </c:pt>
                <c:pt idx="410">
                  <c:v>-3.4741499999999998</c:v>
                </c:pt>
                <c:pt idx="411">
                  <c:v>-3.4380199999999999</c:v>
                </c:pt>
                <c:pt idx="412">
                  <c:v>-3.6631200000000002</c:v>
                </c:pt>
                <c:pt idx="413">
                  <c:v>-3.6330900000000002</c:v>
                </c:pt>
                <c:pt idx="414">
                  <c:v>-3.6387</c:v>
                </c:pt>
                <c:pt idx="415">
                  <c:v>-3.2480799999999999</c:v>
                </c:pt>
                <c:pt idx="416">
                  <c:v>-3.71292</c:v>
                </c:pt>
                <c:pt idx="417">
                  <c:v>-3.77542</c:v>
                </c:pt>
                <c:pt idx="418">
                  <c:v>-3.73489</c:v>
                </c:pt>
                <c:pt idx="419">
                  <c:v>-3.74979</c:v>
                </c:pt>
                <c:pt idx="420">
                  <c:v>-3.54691</c:v>
                </c:pt>
                <c:pt idx="421">
                  <c:v>-3.5339700000000001</c:v>
                </c:pt>
                <c:pt idx="422">
                  <c:v>-3.6582300000000001</c:v>
                </c:pt>
                <c:pt idx="423">
                  <c:v>-3.6365099999999999</c:v>
                </c:pt>
                <c:pt idx="424">
                  <c:v>-3.63992</c:v>
                </c:pt>
                <c:pt idx="425">
                  <c:v>-3.5403099999999998</c:v>
                </c:pt>
                <c:pt idx="426">
                  <c:v>-3.6294300000000002</c:v>
                </c:pt>
                <c:pt idx="427">
                  <c:v>-3.6587200000000002</c:v>
                </c:pt>
                <c:pt idx="428">
                  <c:v>-3.4131200000000002</c:v>
                </c:pt>
                <c:pt idx="429">
                  <c:v>-3.6575000000000002</c:v>
                </c:pt>
                <c:pt idx="430">
                  <c:v>-3.50101</c:v>
                </c:pt>
                <c:pt idx="431">
                  <c:v>-3.7180499999999999</c:v>
                </c:pt>
                <c:pt idx="432">
                  <c:v>-3.8757600000000001</c:v>
                </c:pt>
                <c:pt idx="433">
                  <c:v>-3.7256200000000002</c:v>
                </c:pt>
                <c:pt idx="434">
                  <c:v>-3.7942200000000001</c:v>
                </c:pt>
                <c:pt idx="435">
                  <c:v>-3.9079899999999999</c:v>
                </c:pt>
                <c:pt idx="436">
                  <c:v>-3.8501300000000001</c:v>
                </c:pt>
                <c:pt idx="437">
                  <c:v>-3.9289900000000002</c:v>
                </c:pt>
                <c:pt idx="438">
                  <c:v>-3.7309899999999998</c:v>
                </c:pt>
                <c:pt idx="439">
                  <c:v>-3.2995899999999998</c:v>
                </c:pt>
                <c:pt idx="440">
                  <c:v>-3.4594999999999998</c:v>
                </c:pt>
                <c:pt idx="441">
                  <c:v>-3.59842</c:v>
                </c:pt>
                <c:pt idx="442">
                  <c:v>-3.2903099999999998</c:v>
                </c:pt>
                <c:pt idx="443">
                  <c:v>-2.80911</c:v>
                </c:pt>
                <c:pt idx="444">
                  <c:v>-2.7282999999999999</c:v>
                </c:pt>
                <c:pt idx="445">
                  <c:v>-2.7170700000000001</c:v>
                </c:pt>
                <c:pt idx="446">
                  <c:v>-2.8218100000000002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7FD-40A5-A198-325D2B7D2A55}"/>
            </c:ext>
          </c:extLst>
        </c:ser>
        <c:ser>
          <c:idx val="2"/>
          <c:order val="2"/>
          <c:tx>
            <c:strRef>
              <c:f>YTE!$M$1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YTE!$J$2:$J$477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YTE!$M$2:$M$477</c:f>
              <c:numCache>
                <c:formatCode>General</c:formatCode>
                <c:ptCount val="476"/>
                <c:pt idx="0">
                  <c:v>-1.5445808000000001</c:v>
                </c:pt>
                <c:pt idx="1">
                  <c:v>-1.2480960000000001</c:v>
                </c:pt>
                <c:pt idx="2">
                  <c:v>-1.3629392</c:v>
                </c:pt>
                <c:pt idx="3">
                  <c:v>-0.70239200000000013</c:v>
                </c:pt>
                <c:pt idx="4">
                  <c:v>-0.91020480000000004</c:v>
                </c:pt>
                <c:pt idx="5">
                  <c:v>-1.3309088</c:v>
                </c:pt>
                <c:pt idx="6">
                  <c:v>-1.3387200000000001</c:v>
                </c:pt>
                <c:pt idx="7">
                  <c:v>-1.4559088</c:v>
                </c:pt>
                <c:pt idx="8">
                  <c:v>-1.9582560000000002</c:v>
                </c:pt>
                <c:pt idx="9">
                  <c:v>-1.1617680000000001</c:v>
                </c:pt>
                <c:pt idx="10">
                  <c:v>-0.918408</c:v>
                </c:pt>
                <c:pt idx="11">
                  <c:v>-0.69379840000000004</c:v>
                </c:pt>
                <c:pt idx="12">
                  <c:v>-1.5996576</c:v>
                </c:pt>
                <c:pt idx="13">
                  <c:v>-4.2246560000000004</c:v>
                </c:pt>
                <c:pt idx="14">
                  <c:v>-4.2184160000000004</c:v>
                </c:pt>
                <c:pt idx="15">
                  <c:v>-6.2742719999999998</c:v>
                </c:pt>
                <c:pt idx="16">
                  <c:v>-9.9398880000000016</c:v>
                </c:pt>
                <c:pt idx="17">
                  <c:v>-10.433648</c:v>
                </c:pt>
                <c:pt idx="18">
                  <c:v>-9.7934079999999994</c:v>
                </c:pt>
                <c:pt idx="19">
                  <c:v>-6.6820800000000009</c:v>
                </c:pt>
                <c:pt idx="20">
                  <c:v>-6.5344160000000002</c:v>
                </c:pt>
                <c:pt idx="21">
                  <c:v>-3.6285600000000002</c:v>
                </c:pt>
                <c:pt idx="22">
                  <c:v>1.950736</c:v>
                </c:pt>
                <c:pt idx="23">
                  <c:v>0.42260799999999998</c:v>
                </c:pt>
                <c:pt idx="24">
                  <c:v>0.22651360000000001</c:v>
                </c:pt>
                <c:pt idx="25">
                  <c:v>-0.55942400000000003</c:v>
                </c:pt>
                <c:pt idx="26">
                  <c:v>-0.22192319999999999</c:v>
                </c:pt>
                <c:pt idx="27">
                  <c:v>0.14956048</c:v>
                </c:pt>
                <c:pt idx="28">
                  <c:v>0.24604480000000001</c:v>
                </c:pt>
                <c:pt idx="29">
                  <c:v>0.31635680000000005</c:v>
                </c:pt>
                <c:pt idx="30">
                  <c:v>0.14526368000000001</c:v>
                </c:pt>
                <c:pt idx="31">
                  <c:v>-0.14965824000000003</c:v>
                </c:pt>
                <c:pt idx="32">
                  <c:v>-0.29106399999999999</c:v>
                </c:pt>
                <c:pt idx="33">
                  <c:v>-0.63832960000000005</c:v>
                </c:pt>
                <c:pt idx="34">
                  <c:v>-0.47544000000000008</c:v>
                </c:pt>
                <c:pt idx="35">
                  <c:v>-0.38012640000000003</c:v>
                </c:pt>
                <c:pt idx="36">
                  <c:v>-0.15473632000000001</c:v>
                </c:pt>
                <c:pt idx="37">
                  <c:v>-0.14887696</c:v>
                </c:pt>
                <c:pt idx="38">
                  <c:v>9.1357440000000012E-2</c:v>
                </c:pt>
                <c:pt idx="39">
                  <c:v>0.4511232</c:v>
                </c:pt>
                <c:pt idx="40">
                  <c:v>0.69291999999999998</c:v>
                </c:pt>
                <c:pt idx="41">
                  <c:v>-7.6220640000000006E-2</c:v>
                </c:pt>
                <c:pt idx="42">
                  <c:v>9.9169920000000009E-2</c:v>
                </c:pt>
                <c:pt idx="43">
                  <c:v>7.2216800000000012E-2</c:v>
                </c:pt>
                <c:pt idx="44">
                  <c:v>2.2607360000000003E-2</c:v>
                </c:pt>
                <c:pt idx="45">
                  <c:v>8.5888640000000016E-2</c:v>
                </c:pt>
                <c:pt idx="46">
                  <c:v>0.40034239999999999</c:v>
                </c:pt>
                <c:pt idx="47">
                  <c:v>0.44448320000000002</c:v>
                </c:pt>
                <c:pt idx="48">
                  <c:v>0.3765136</c:v>
                </c:pt>
                <c:pt idx="49">
                  <c:v>0.46557599999999999</c:v>
                </c:pt>
                <c:pt idx="50">
                  <c:v>8.1591840000000013E-2</c:v>
                </c:pt>
                <c:pt idx="51">
                  <c:v>0.79760799999999998</c:v>
                </c:pt>
                <c:pt idx="52">
                  <c:v>0.29995040000000001</c:v>
                </c:pt>
                <c:pt idx="53">
                  <c:v>-0.93286079999999993</c:v>
                </c:pt>
                <c:pt idx="54">
                  <c:v>-8.7773920000000007</c:v>
                </c:pt>
                <c:pt idx="55">
                  <c:v>-26.841120000000004</c:v>
                </c:pt>
                <c:pt idx="56">
                  <c:v>-14.036768000000002</c:v>
                </c:pt>
                <c:pt idx="57">
                  <c:v>21.424160000000001</c:v>
                </c:pt>
                <c:pt idx="58">
                  <c:v>42.008960000000002</c:v>
                </c:pt>
                <c:pt idx="59">
                  <c:v>54.107039999999998</c:v>
                </c:pt>
                <c:pt idx="60">
                  <c:v>61.9328</c:v>
                </c:pt>
                <c:pt idx="61">
                  <c:v>66.726880000000008</c:v>
                </c:pt>
                <c:pt idx="62">
                  <c:v>70.574879999999993</c:v>
                </c:pt>
                <c:pt idx="63">
                  <c:v>72.663200000000003</c:v>
                </c:pt>
                <c:pt idx="64">
                  <c:v>73.973760000000013</c:v>
                </c:pt>
                <c:pt idx="65">
                  <c:v>74.756960000000007</c:v>
                </c:pt>
                <c:pt idx="66">
                  <c:v>75.492159999999998</c:v>
                </c:pt>
                <c:pt idx="67">
                  <c:v>76.289760000000001</c:v>
                </c:pt>
                <c:pt idx="68">
                  <c:v>76.437920000000005</c:v>
                </c:pt>
                <c:pt idx="69">
                  <c:v>76.683199999999999</c:v>
                </c:pt>
                <c:pt idx="70">
                  <c:v>76.383200000000002</c:v>
                </c:pt>
                <c:pt idx="71">
                  <c:v>76.316320000000005</c:v>
                </c:pt>
                <c:pt idx="72">
                  <c:v>76.171360000000007</c:v>
                </c:pt>
                <c:pt idx="73">
                  <c:v>76.049120000000002</c:v>
                </c:pt>
                <c:pt idx="74">
                  <c:v>75.767520000000005</c:v>
                </c:pt>
                <c:pt idx="75">
                  <c:v>75.852639999999994</c:v>
                </c:pt>
                <c:pt idx="76">
                  <c:v>75.334400000000002</c:v>
                </c:pt>
                <c:pt idx="77">
                  <c:v>75.505759999999995</c:v>
                </c:pt>
                <c:pt idx="78">
                  <c:v>74.828000000000003</c:v>
                </c:pt>
                <c:pt idx="79">
                  <c:v>74.389440000000008</c:v>
                </c:pt>
                <c:pt idx="80">
                  <c:v>74.146079999999998</c:v>
                </c:pt>
                <c:pt idx="81">
                  <c:v>74.070719999999994</c:v>
                </c:pt>
                <c:pt idx="82">
                  <c:v>74.01088</c:v>
                </c:pt>
                <c:pt idx="83">
                  <c:v>73.791039999999995</c:v>
                </c:pt>
                <c:pt idx="84">
                  <c:v>73.963999999999999</c:v>
                </c:pt>
                <c:pt idx="85">
                  <c:v>73.587840000000014</c:v>
                </c:pt>
                <c:pt idx="86">
                  <c:v>73.453440000000001</c:v>
                </c:pt>
                <c:pt idx="87">
                  <c:v>73.439040000000006</c:v>
                </c:pt>
                <c:pt idx="88">
                  <c:v>72.891679999999994</c:v>
                </c:pt>
                <c:pt idx="89">
                  <c:v>72.340639999999993</c:v>
                </c:pt>
                <c:pt idx="90">
                  <c:v>72.342560000000006</c:v>
                </c:pt>
                <c:pt idx="91">
                  <c:v>72.248800000000003</c:v>
                </c:pt>
                <c:pt idx="92">
                  <c:v>71.73312</c:v>
                </c:pt>
                <c:pt idx="93">
                  <c:v>72.037120000000002</c:v>
                </c:pt>
                <c:pt idx="94">
                  <c:v>72.369119999999995</c:v>
                </c:pt>
                <c:pt idx="95">
                  <c:v>72.176959999999994</c:v>
                </c:pt>
                <c:pt idx="96">
                  <c:v>72.462400000000002</c:v>
                </c:pt>
                <c:pt idx="97">
                  <c:v>72.344160000000002</c:v>
                </c:pt>
                <c:pt idx="98">
                  <c:v>71.984000000000009</c:v>
                </c:pt>
                <c:pt idx="99">
                  <c:v>71.988960000000006</c:v>
                </c:pt>
                <c:pt idx="100">
                  <c:v>71.75424000000001</c:v>
                </c:pt>
                <c:pt idx="101">
                  <c:v>71.803840000000008</c:v>
                </c:pt>
                <c:pt idx="102">
                  <c:v>71.196000000000012</c:v>
                </c:pt>
                <c:pt idx="103">
                  <c:v>71.532000000000011</c:v>
                </c:pt>
                <c:pt idx="104">
                  <c:v>71.107360000000014</c:v>
                </c:pt>
                <c:pt idx="105">
                  <c:v>70.936639999999997</c:v>
                </c:pt>
                <c:pt idx="106">
                  <c:v>70.897919999999999</c:v>
                </c:pt>
                <c:pt idx="107">
                  <c:v>70.53904</c:v>
                </c:pt>
                <c:pt idx="108">
                  <c:v>70.232000000000014</c:v>
                </c:pt>
                <c:pt idx="109">
                  <c:v>70.315520000000006</c:v>
                </c:pt>
                <c:pt idx="110">
                  <c:v>69.992159999999998</c:v>
                </c:pt>
                <c:pt idx="111">
                  <c:v>70.101120000000009</c:v>
                </c:pt>
                <c:pt idx="112">
                  <c:v>69.912000000000006</c:v>
                </c:pt>
                <c:pt idx="113">
                  <c:v>69.787040000000005</c:v>
                </c:pt>
                <c:pt idx="114">
                  <c:v>70.062879999999993</c:v>
                </c:pt>
                <c:pt idx="115">
                  <c:v>69.811999999999998</c:v>
                </c:pt>
                <c:pt idx="116">
                  <c:v>70.395200000000003</c:v>
                </c:pt>
                <c:pt idx="117">
                  <c:v>70.343360000000004</c:v>
                </c:pt>
                <c:pt idx="118">
                  <c:v>70.09872</c:v>
                </c:pt>
                <c:pt idx="119">
                  <c:v>70.045280000000005</c:v>
                </c:pt>
                <c:pt idx="120">
                  <c:v>69.678080000000008</c:v>
                </c:pt>
                <c:pt idx="121">
                  <c:v>69.142080000000007</c:v>
                </c:pt>
                <c:pt idx="122">
                  <c:v>69.549120000000002</c:v>
                </c:pt>
                <c:pt idx="123">
                  <c:v>69.457440000000005</c:v>
                </c:pt>
                <c:pt idx="124">
                  <c:v>69.509280000000004</c:v>
                </c:pt>
                <c:pt idx="125">
                  <c:v>69.181600000000003</c:v>
                </c:pt>
                <c:pt idx="126">
                  <c:v>69.373760000000004</c:v>
                </c:pt>
                <c:pt idx="127">
                  <c:v>69.661600000000007</c:v>
                </c:pt>
                <c:pt idx="128">
                  <c:v>69.397919999999999</c:v>
                </c:pt>
                <c:pt idx="129">
                  <c:v>69.484320000000011</c:v>
                </c:pt>
                <c:pt idx="130">
                  <c:v>69.509760000000014</c:v>
                </c:pt>
                <c:pt idx="131">
                  <c:v>69.404960000000003</c:v>
                </c:pt>
                <c:pt idx="132">
                  <c:v>69.148800000000008</c:v>
                </c:pt>
                <c:pt idx="133">
                  <c:v>68.526880000000006</c:v>
                </c:pt>
                <c:pt idx="134">
                  <c:v>69.113600000000005</c:v>
                </c:pt>
                <c:pt idx="135">
                  <c:v>69.200320000000005</c:v>
                </c:pt>
                <c:pt idx="136">
                  <c:v>69.346879999999999</c:v>
                </c:pt>
                <c:pt idx="137">
                  <c:v>69.334400000000002</c:v>
                </c:pt>
                <c:pt idx="138">
                  <c:v>69.335840000000005</c:v>
                </c:pt>
                <c:pt idx="139">
                  <c:v>69.097920000000002</c:v>
                </c:pt>
                <c:pt idx="140">
                  <c:v>69.051520000000011</c:v>
                </c:pt>
                <c:pt idx="141">
                  <c:v>69.005440000000007</c:v>
                </c:pt>
                <c:pt idx="142">
                  <c:v>69.50224</c:v>
                </c:pt>
                <c:pt idx="143">
                  <c:v>68.61712</c:v>
                </c:pt>
                <c:pt idx="144">
                  <c:v>68.279200000000003</c:v>
                </c:pt>
                <c:pt idx="145">
                  <c:v>68.656960000000012</c:v>
                </c:pt>
                <c:pt idx="146">
                  <c:v>68.207360000000008</c:v>
                </c:pt>
                <c:pt idx="147">
                  <c:v>68.929600000000008</c:v>
                </c:pt>
                <c:pt idx="148">
                  <c:v>68.873760000000004</c:v>
                </c:pt>
                <c:pt idx="149">
                  <c:v>68.387840000000011</c:v>
                </c:pt>
                <c:pt idx="150">
                  <c:v>68.587519999999998</c:v>
                </c:pt>
                <c:pt idx="151">
                  <c:v>68.596000000000004</c:v>
                </c:pt>
                <c:pt idx="152">
                  <c:v>68.219520000000003</c:v>
                </c:pt>
                <c:pt idx="153">
                  <c:v>68.200800000000001</c:v>
                </c:pt>
                <c:pt idx="154">
                  <c:v>67.97184</c:v>
                </c:pt>
                <c:pt idx="155">
                  <c:v>67.79328000000001</c:v>
                </c:pt>
                <c:pt idx="156">
                  <c:v>67.760480000000001</c:v>
                </c:pt>
                <c:pt idx="157">
                  <c:v>68.042560000000009</c:v>
                </c:pt>
                <c:pt idx="158">
                  <c:v>68.004960000000011</c:v>
                </c:pt>
                <c:pt idx="159">
                  <c:v>67.934720000000013</c:v>
                </c:pt>
                <c:pt idx="160">
                  <c:v>68.174880000000002</c:v>
                </c:pt>
                <c:pt idx="161">
                  <c:v>68.411680000000004</c:v>
                </c:pt>
                <c:pt idx="162">
                  <c:v>68.422240000000002</c:v>
                </c:pt>
                <c:pt idx="163">
                  <c:v>67.948800000000006</c:v>
                </c:pt>
                <c:pt idx="164">
                  <c:v>67.908479999999997</c:v>
                </c:pt>
                <c:pt idx="165">
                  <c:v>67.953440000000001</c:v>
                </c:pt>
                <c:pt idx="166">
                  <c:v>67.694879999999998</c:v>
                </c:pt>
                <c:pt idx="167">
                  <c:v>67.887039999999999</c:v>
                </c:pt>
                <c:pt idx="168">
                  <c:v>67.68432</c:v>
                </c:pt>
                <c:pt idx="169">
                  <c:v>67.242560000000012</c:v>
                </c:pt>
                <c:pt idx="170">
                  <c:v>67.250399999999999</c:v>
                </c:pt>
                <c:pt idx="171">
                  <c:v>65.351520000000008</c:v>
                </c:pt>
                <c:pt idx="172">
                  <c:v>66.179200000000009</c:v>
                </c:pt>
                <c:pt idx="173">
                  <c:v>66.563199999999995</c:v>
                </c:pt>
                <c:pt idx="174">
                  <c:v>54.377760000000002</c:v>
                </c:pt>
                <c:pt idx="175">
                  <c:v>41.97184</c:v>
                </c:pt>
                <c:pt idx="176">
                  <c:v>23.010560000000002</c:v>
                </c:pt>
                <c:pt idx="177">
                  <c:v>11.548000000000002</c:v>
                </c:pt>
                <c:pt idx="178">
                  <c:v>3.2355040000000006</c:v>
                </c:pt>
                <c:pt idx="179">
                  <c:v>-2.4684159999999999</c:v>
                </c:pt>
                <c:pt idx="180">
                  <c:v>-5.92896</c:v>
                </c:pt>
                <c:pt idx="181">
                  <c:v>-8.6773920000000011</c:v>
                </c:pt>
                <c:pt idx="182">
                  <c:v>-10.860992000000001</c:v>
                </c:pt>
                <c:pt idx="183">
                  <c:v>-11.682080000000001</c:v>
                </c:pt>
                <c:pt idx="184">
                  <c:v>-12.915280000000003</c:v>
                </c:pt>
                <c:pt idx="185">
                  <c:v>-13.150048000000002</c:v>
                </c:pt>
                <c:pt idx="186">
                  <c:v>-13.266848</c:v>
                </c:pt>
                <c:pt idx="187">
                  <c:v>-13.974271999999999</c:v>
                </c:pt>
                <c:pt idx="188">
                  <c:v>-14.145744000000001</c:v>
                </c:pt>
                <c:pt idx="189">
                  <c:v>-14.271536000000001</c:v>
                </c:pt>
                <c:pt idx="190">
                  <c:v>-14.538336000000001</c:v>
                </c:pt>
                <c:pt idx="191">
                  <c:v>-14.705120000000001</c:v>
                </c:pt>
                <c:pt idx="192">
                  <c:v>-14.651616000000002</c:v>
                </c:pt>
                <c:pt idx="193">
                  <c:v>-14.223088000000002</c:v>
                </c:pt>
                <c:pt idx="194">
                  <c:v>-14.458640000000001</c:v>
                </c:pt>
                <c:pt idx="195">
                  <c:v>-14.108256000000001</c:v>
                </c:pt>
                <c:pt idx="196">
                  <c:v>-13.828960000000002</c:v>
                </c:pt>
                <c:pt idx="197">
                  <c:v>-13.190288000000002</c:v>
                </c:pt>
                <c:pt idx="198">
                  <c:v>-12.891072000000001</c:v>
                </c:pt>
                <c:pt idx="199">
                  <c:v>-13.244576000000002</c:v>
                </c:pt>
                <c:pt idx="200">
                  <c:v>-13.537552</c:v>
                </c:pt>
                <c:pt idx="201">
                  <c:v>-13.041072</c:v>
                </c:pt>
                <c:pt idx="202">
                  <c:v>-12.450048000000001</c:v>
                </c:pt>
                <c:pt idx="203">
                  <c:v>-11.523088000000001</c:v>
                </c:pt>
                <c:pt idx="204">
                  <c:v>-12.137936000000002</c:v>
                </c:pt>
                <c:pt idx="205">
                  <c:v>-12.226224000000002</c:v>
                </c:pt>
                <c:pt idx="206">
                  <c:v>-12.396528000000002</c:v>
                </c:pt>
                <c:pt idx="207">
                  <c:v>-12.814496</c:v>
                </c:pt>
                <c:pt idx="208">
                  <c:v>-12.450832</c:v>
                </c:pt>
                <c:pt idx="209">
                  <c:v>-12.791840000000001</c:v>
                </c:pt>
                <c:pt idx="210">
                  <c:v>-12.493408000000001</c:v>
                </c:pt>
                <c:pt idx="211">
                  <c:v>-12.143408000000001</c:v>
                </c:pt>
                <c:pt idx="212">
                  <c:v>-12.347312000000001</c:v>
                </c:pt>
                <c:pt idx="213">
                  <c:v>-11.962160000000001</c:v>
                </c:pt>
                <c:pt idx="214">
                  <c:v>-12.06216</c:v>
                </c:pt>
                <c:pt idx="215">
                  <c:v>-11.898480000000001</c:v>
                </c:pt>
                <c:pt idx="216">
                  <c:v>-11.584032000000001</c:v>
                </c:pt>
                <c:pt idx="217">
                  <c:v>-10.963328000000001</c:v>
                </c:pt>
                <c:pt idx="218">
                  <c:v>-10.4024</c:v>
                </c:pt>
                <c:pt idx="219">
                  <c:v>-10.143408000000001</c:v>
                </c:pt>
                <c:pt idx="220">
                  <c:v>-9.9953599999999998</c:v>
                </c:pt>
                <c:pt idx="221">
                  <c:v>-10.695744000000001</c:v>
                </c:pt>
                <c:pt idx="222">
                  <c:v>-10.619968</c:v>
                </c:pt>
                <c:pt idx="223">
                  <c:v>-10.217632000000002</c:v>
                </c:pt>
                <c:pt idx="224">
                  <c:v>-10.279744000000001</c:v>
                </c:pt>
                <c:pt idx="225">
                  <c:v>-10.123088000000001</c:v>
                </c:pt>
                <c:pt idx="226">
                  <c:v>-9.4195840000000004</c:v>
                </c:pt>
                <c:pt idx="227">
                  <c:v>-9.348096</c:v>
                </c:pt>
                <c:pt idx="228">
                  <c:v>-9.5734880000000011</c:v>
                </c:pt>
                <c:pt idx="229">
                  <c:v>-9.4352</c:v>
                </c:pt>
                <c:pt idx="230">
                  <c:v>-9.5660640000000008</c:v>
                </c:pt>
                <c:pt idx="231">
                  <c:v>-9.0441920000000007</c:v>
                </c:pt>
                <c:pt idx="232">
                  <c:v>-8.8207520000000006</c:v>
                </c:pt>
                <c:pt idx="233">
                  <c:v>-8.9832480000000015</c:v>
                </c:pt>
                <c:pt idx="234">
                  <c:v>-9.3762240000000006</c:v>
                </c:pt>
                <c:pt idx="235">
                  <c:v>-8.9082559999999997</c:v>
                </c:pt>
                <c:pt idx="236">
                  <c:v>-8.3043519999999997</c:v>
                </c:pt>
                <c:pt idx="237">
                  <c:v>-8.3473120000000005</c:v>
                </c:pt>
                <c:pt idx="238">
                  <c:v>-8.5441920000000007</c:v>
                </c:pt>
                <c:pt idx="239">
                  <c:v>-8.6965280000000007</c:v>
                </c:pt>
                <c:pt idx="240">
                  <c:v>-8.4219200000000001</c:v>
                </c:pt>
                <c:pt idx="241">
                  <c:v>-8.5727039999999999</c:v>
                </c:pt>
                <c:pt idx="242">
                  <c:v>-8.3098080000000003</c:v>
                </c:pt>
                <c:pt idx="243">
                  <c:v>-8.7164479999999998</c:v>
                </c:pt>
                <c:pt idx="244">
                  <c:v>-8.529344</c:v>
                </c:pt>
                <c:pt idx="245">
                  <c:v>-8.6156800000000011</c:v>
                </c:pt>
                <c:pt idx="246">
                  <c:v>-8.1465280000000018</c:v>
                </c:pt>
                <c:pt idx="247">
                  <c:v>-7.6309119999999995</c:v>
                </c:pt>
                <c:pt idx="248">
                  <c:v>-8.1480960000000007</c:v>
                </c:pt>
                <c:pt idx="249">
                  <c:v>-8.3012160000000002</c:v>
                </c:pt>
                <c:pt idx="250">
                  <c:v>-8.2066879999999998</c:v>
                </c:pt>
                <c:pt idx="251">
                  <c:v>-8.1516160000000006</c:v>
                </c:pt>
                <c:pt idx="252">
                  <c:v>-7.5644960000000001</c:v>
                </c:pt>
                <c:pt idx="253">
                  <c:v>-7.6812960000000006</c:v>
                </c:pt>
                <c:pt idx="254">
                  <c:v>-7.9254400000000009</c:v>
                </c:pt>
                <c:pt idx="255">
                  <c:v>-7.487552</c:v>
                </c:pt>
                <c:pt idx="256">
                  <c:v>-7.1164480000000001</c:v>
                </c:pt>
                <c:pt idx="257">
                  <c:v>-7.4016160000000006</c:v>
                </c:pt>
                <c:pt idx="258">
                  <c:v>-7.5855999999999995</c:v>
                </c:pt>
                <c:pt idx="259">
                  <c:v>-7.4492639999999994</c:v>
                </c:pt>
                <c:pt idx="260">
                  <c:v>-7.5844160000000009</c:v>
                </c:pt>
                <c:pt idx="261">
                  <c:v>-7.3625439999999998</c:v>
                </c:pt>
                <c:pt idx="262">
                  <c:v>-7.2121600000000008</c:v>
                </c:pt>
                <c:pt idx="263">
                  <c:v>-7.2621600000000006</c:v>
                </c:pt>
                <c:pt idx="264">
                  <c:v>-7.1281760000000007</c:v>
                </c:pt>
                <c:pt idx="265">
                  <c:v>-6.6621600000000001</c:v>
                </c:pt>
                <c:pt idx="266">
                  <c:v>-6.9246560000000006</c:v>
                </c:pt>
                <c:pt idx="267">
                  <c:v>-6.9152800000000001</c:v>
                </c:pt>
                <c:pt idx="268">
                  <c:v>-6.900048</c:v>
                </c:pt>
                <c:pt idx="269">
                  <c:v>-6.8816959999999998</c:v>
                </c:pt>
                <c:pt idx="270">
                  <c:v>-6.6961440000000003</c:v>
                </c:pt>
                <c:pt idx="271">
                  <c:v>-6.7973119999999998</c:v>
                </c:pt>
                <c:pt idx="272">
                  <c:v>-6.7996639999999999</c:v>
                </c:pt>
                <c:pt idx="273">
                  <c:v>-6.2953600000000005</c:v>
                </c:pt>
                <c:pt idx="274">
                  <c:v>-6.4309119999999993</c:v>
                </c:pt>
                <c:pt idx="275">
                  <c:v>-6.4934079999999996</c:v>
                </c:pt>
                <c:pt idx="276">
                  <c:v>-6.7047360000000005</c:v>
                </c:pt>
                <c:pt idx="277">
                  <c:v>-6.9586399999999999</c:v>
                </c:pt>
                <c:pt idx="278">
                  <c:v>-6.5254400000000006</c:v>
                </c:pt>
                <c:pt idx="279">
                  <c:v>-6.4582560000000004</c:v>
                </c:pt>
                <c:pt idx="280">
                  <c:v>-6.2863840000000009</c:v>
                </c:pt>
                <c:pt idx="281">
                  <c:v>-6.0387200000000005</c:v>
                </c:pt>
                <c:pt idx="282">
                  <c:v>-6.2137279999999997</c:v>
                </c:pt>
                <c:pt idx="283">
                  <c:v>-5.6875520000000002</c:v>
                </c:pt>
                <c:pt idx="284">
                  <c:v>-5.4660640000000003</c:v>
                </c:pt>
                <c:pt idx="285">
                  <c:v>-5.9039520000000003</c:v>
                </c:pt>
                <c:pt idx="286">
                  <c:v>-5.7367680000000005</c:v>
                </c:pt>
                <c:pt idx="287">
                  <c:v>-5.8738720000000004</c:v>
                </c:pt>
                <c:pt idx="288">
                  <c:v>-6.6309119999999995</c:v>
                </c:pt>
                <c:pt idx="289">
                  <c:v>-6.4230879999999999</c:v>
                </c:pt>
                <c:pt idx="290">
                  <c:v>-6.0516160000000001</c:v>
                </c:pt>
                <c:pt idx="291">
                  <c:v>-6.1387200000000002</c:v>
                </c:pt>
                <c:pt idx="292">
                  <c:v>-6.2602080000000004</c:v>
                </c:pt>
                <c:pt idx="293">
                  <c:v>-6.0098080000000005</c:v>
                </c:pt>
                <c:pt idx="294">
                  <c:v>-6.549264</c:v>
                </c:pt>
                <c:pt idx="295">
                  <c:v>-6.2434080000000005</c:v>
                </c:pt>
                <c:pt idx="296">
                  <c:v>-5.2652800000000006</c:v>
                </c:pt>
                <c:pt idx="297">
                  <c:v>-5.4758240000000002</c:v>
                </c:pt>
                <c:pt idx="298">
                  <c:v>-5.1633279999999999</c:v>
                </c:pt>
                <c:pt idx="299">
                  <c:v>-5.3176319999999997</c:v>
                </c:pt>
                <c:pt idx="300">
                  <c:v>-5.5922400000000003</c:v>
                </c:pt>
                <c:pt idx="301">
                  <c:v>-5.44848</c:v>
                </c:pt>
                <c:pt idx="302">
                  <c:v>-5.9078560000000007</c:v>
                </c:pt>
                <c:pt idx="303">
                  <c:v>-5.4480960000000005</c:v>
                </c:pt>
                <c:pt idx="304">
                  <c:v>-5.6727040000000004</c:v>
                </c:pt>
                <c:pt idx="305">
                  <c:v>-5.4473120000000002</c:v>
                </c:pt>
                <c:pt idx="306">
                  <c:v>-5.4402880000000007</c:v>
                </c:pt>
                <c:pt idx="307">
                  <c:v>-6.2004320000000002</c:v>
                </c:pt>
                <c:pt idx="308">
                  <c:v>-5.6871520000000002</c:v>
                </c:pt>
                <c:pt idx="309">
                  <c:v>-5.3844160000000008</c:v>
                </c:pt>
                <c:pt idx="310">
                  <c:v>-5.8461440000000007</c:v>
                </c:pt>
                <c:pt idx="311">
                  <c:v>-5.3516159999999999</c:v>
                </c:pt>
                <c:pt idx="312">
                  <c:v>-5.8109920000000006</c:v>
                </c:pt>
                <c:pt idx="313">
                  <c:v>-5.1117600000000003</c:v>
                </c:pt>
                <c:pt idx="314">
                  <c:v>-5.2812960000000002</c:v>
                </c:pt>
                <c:pt idx="315">
                  <c:v>-5.3543520000000004</c:v>
                </c:pt>
                <c:pt idx="316">
                  <c:v>-5.389888</c:v>
                </c:pt>
                <c:pt idx="317">
                  <c:v>-5.3356000000000003</c:v>
                </c:pt>
                <c:pt idx="318">
                  <c:v>-5.6207520000000004</c:v>
                </c:pt>
                <c:pt idx="319">
                  <c:v>-5.6238720000000004</c:v>
                </c:pt>
                <c:pt idx="320">
                  <c:v>-5.5445760000000002</c:v>
                </c:pt>
                <c:pt idx="321">
                  <c:v>-5.325056</c:v>
                </c:pt>
                <c:pt idx="322">
                  <c:v>-5.2664480000000005</c:v>
                </c:pt>
                <c:pt idx="323">
                  <c:v>-5.0914560000000009</c:v>
                </c:pt>
                <c:pt idx="324">
                  <c:v>-4.9770080000000005</c:v>
                </c:pt>
                <c:pt idx="325">
                  <c:v>-5.3652800000000003</c:v>
                </c:pt>
                <c:pt idx="326">
                  <c:v>-5.3262239999999998</c:v>
                </c:pt>
                <c:pt idx="327">
                  <c:v>-5.3199680000000003</c:v>
                </c:pt>
                <c:pt idx="328">
                  <c:v>-5.0113760000000003</c:v>
                </c:pt>
                <c:pt idx="329">
                  <c:v>-4.5777760000000001</c:v>
                </c:pt>
                <c:pt idx="330">
                  <c:v>-4.8605920000000005</c:v>
                </c:pt>
                <c:pt idx="331">
                  <c:v>-4.5973120000000005</c:v>
                </c:pt>
                <c:pt idx="332">
                  <c:v>-5.2164479999999998</c:v>
                </c:pt>
                <c:pt idx="333">
                  <c:v>-4.9301279999999998</c:v>
                </c:pt>
                <c:pt idx="334">
                  <c:v>-5.2262240000000002</c:v>
                </c:pt>
                <c:pt idx="335">
                  <c:v>-5.210992000000001</c:v>
                </c:pt>
                <c:pt idx="336">
                  <c:v>-4.6598080000000008</c:v>
                </c:pt>
                <c:pt idx="337">
                  <c:v>-4.877008</c:v>
                </c:pt>
                <c:pt idx="338">
                  <c:v>-4.9559040000000003</c:v>
                </c:pt>
                <c:pt idx="339">
                  <c:v>-4.5957439999999998</c:v>
                </c:pt>
                <c:pt idx="340">
                  <c:v>-4.4856000000000007</c:v>
                </c:pt>
                <c:pt idx="341">
                  <c:v>-4.3301280000000002</c:v>
                </c:pt>
                <c:pt idx="342">
                  <c:v>-4.5234879999999995</c:v>
                </c:pt>
                <c:pt idx="343">
                  <c:v>-4.8754400000000002</c:v>
                </c:pt>
                <c:pt idx="344">
                  <c:v>-4.9016160000000006</c:v>
                </c:pt>
                <c:pt idx="345">
                  <c:v>-4.4344160000000006</c:v>
                </c:pt>
                <c:pt idx="346">
                  <c:v>-4.4980960000000003</c:v>
                </c:pt>
                <c:pt idx="347">
                  <c:v>-4.526224</c:v>
                </c:pt>
                <c:pt idx="348">
                  <c:v>-5.0730880000000003</c:v>
                </c:pt>
                <c:pt idx="349">
                  <c:v>-5.3024000000000004</c:v>
                </c:pt>
                <c:pt idx="350">
                  <c:v>-5.1867680000000007</c:v>
                </c:pt>
                <c:pt idx="351">
                  <c:v>-5.0883360000000009</c:v>
                </c:pt>
                <c:pt idx="352">
                  <c:v>-4.7879360000000002</c:v>
                </c:pt>
                <c:pt idx="353">
                  <c:v>-5.4152800000000001</c:v>
                </c:pt>
                <c:pt idx="354">
                  <c:v>-5.1633279999999999</c:v>
                </c:pt>
                <c:pt idx="355">
                  <c:v>-4.9512160000000005</c:v>
                </c:pt>
                <c:pt idx="356">
                  <c:v>-4.6410720000000003</c:v>
                </c:pt>
                <c:pt idx="357">
                  <c:v>-5.0777760000000001</c:v>
                </c:pt>
                <c:pt idx="358">
                  <c:v>-5.0980960000000008</c:v>
                </c:pt>
                <c:pt idx="359">
                  <c:v>-4.8547359999999999</c:v>
                </c:pt>
                <c:pt idx="360">
                  <c:v>-4.9406720000000002</c:v>
                </c:pt>
                <c:pt idx="361">
                  <c:v>-6.3527839999999998</c:v>
                </c:pt>
                <c:pt idx="362">
                  <c:v>-5.6980960000000005</c:v>
                </c:pt>
                <c:pt idx="363">
                  <c:v>-6.0367680000000004</c:v>
                </c:pt>
                <c:pt idx="364">
                  <c:v>-6.8996640000000005</c:v>
                </c:pt>
                <c:pt idx="365">
                  <c:v>-7.1555200000000001</c:v>
                </c:pt>
                <c:pt idx="366">
                  <c:v>-6.7680160000000003</c:v>
                </c:pt>
                <c:pt idx="367">
                  <c:v>-6.4625440000000003</c:v>
                </c:pt>
                <c:pt idx="368">
                  <c:v>-6.3609920000000004</c:v>
                </c:pt>
                <c:pt idx="369">
                  <c:v>-6.8688000000000002</c:v>
                </c:pt>
                <c:pt idx="370">
                  <c:v>-6.42896</c:v>
                </c:pt>
                <c:pt idx="371">
                  <c:v>-6.7543520000000008</c:v>
                </c:pt>
                <c:pt idx="372">
                  <c:v>-6.8359840000000007</c:v>
                </c:pt>
                <c:pt idx="373">
                  <c:v>-6.6684160000000006</c:v>
                </c:pt>
                <c:pt idx="374">
                  <c:v>-5.9762240000000002</c:v>
                </c:pt>
                <c:pt idx="375">
                  <c:v>-5.6238720000000004</c:v>
                </c:pt>
                <c:pt idx="376">
                  <c:v>-4.9012160000000007</c:v>
                </c:pt>
                <c:pt idx="377">
                  <c:v>-4.8758240000000006</c:v>
                </c:pt>
                <c:pt idx="378">
                  <c:v>-5.2141120000000001</c:v>
                </c:pt>
                <c:pt idx="379">
                  <c:v>-7.6344160000000008</c:v>
                </c:pt>
                <c:pt idx="380">
                  <c:v>-7.7297440000000002</c:v>
                </c:pt>
                <c:pt idx="381">
                  <c:v>-5.8566880000000001</c:v>
                </c:pt>
                <c:pt idx="382">
                  <c:v>-3.3504320000000001</c:v>
                </c:pt>
                <c:pt idx="383">
                  <c:v>-4.5711360000000001</c:v>
                </c:pt>
                <c:pt idx="384">
                  <c:v>-5.8664480000000001</c:v>
                </c:pt>
                <c:pt idx="385">
                  <c:v>-5.9824640000000002</c:v>
                </c:pt>
                <c:pt idx="386">
                  <c:v>-6.2547360000000003</c:v>
                </c:pt>
                <c:pt idx="387">
                  <c:v>-5.6594240000000005</c:v>
                </c:pt>
                <c:pt idx="388">
                  <c:v>-6.0777760000000001</c:v>
                </c:pt>
                <c:pt idx="389">
                  <c:v>-4.4777760000000004</c:v>
                </c:pt>
                <c:pt idx="390">
                  <c:v>-4.3875520000000003</c:v>
                </c:pt>
                <c:pt idx="391">
                  <c:v>-5.0891039999999998</c:v>
                </c:pt>
                <c:pt idx="392">
                  <c:v>-7.6586400000000001</c:v>
                </c:pt>
                <c:pt idx="393">
                  <c:v>-8.6172319999999996</c:v>
                </c:pt>
                <c:pt idx="394">
                  <c:v>-8.4828639999999993</c:v>
                </c:pt>
                <c:pt idx="395">
                  <c:v>-6.6945760000000014</c:v>
                </c:pt>
                <c:pt idx="396">
                  <c:v>-5.4992640000000002</c:v>
                </c:pt>
                <c:pt idx="397">
                  <c:v>-5.3977120000000003</c:v>
                </c:pt>
                <c:pt idx="398">
                  <c:v>-5.5098080000000005</c:v>
                </c:pt>
                <c:pt idx="399">
                  <c:v>-5.7617600000000007</c:v>
                </c:pt>
                <c:pt idx="400">
                  <c:v>-5.6953600000000009</c:v>
                </c:pt>
                <c:pt idx="401">
                  <c:v>-5.4707520000000009</c:v>
                </c:pt>
                <c:pt idx="402">
                  <c:v>-5.2344160000000004</c:v>
                </c:pt>
                <c:pt idx="403">
                  <c:v>-5.116848000000001</c:v>
                </c:pt>
                <c:pt idx="404">
                  <c:v>-5.4574720000000001</c:v>
                </c:pt>
                <c:pt idx="405">
                  <c:v>-5.6668480000000008</c:v>
                </c:pt>
                <c:pt idx="406">
                  <c:v>-6.1402880000000009</c:v>
                </c:pt>
                <c:pt idx="407">
                  <c:v>-5.9766080000000006</c:v>
                </c:pt>
                <c:pt idx="408">
                  <c:v>-6.1437920000000004</c:v>
                </c:pt>
                <c:pt idx="409">
                  <c:v>-5.9570880000000006</c:v>
                </c:pt>
                <c:pt idx="410">
                  <c:v>-5.5586400000000005</c:v>
                </c:pt>
                <c:pt idx="411">
                  <c:v>-5.5008319999999999</c:v>
                </c:pt>
                <c:pt idx="412">
                  <c:v>-5.8609920000000004</c:v>
                </c:pt>
                <c:pt idx="413">
                  <c:v>-5.8129440000000008</c:v>
                </c:pt>
                <c:pt idx="414">
                  <c:v>-5.8219200000000004</c:v>
                </c:pt>
                <c:pt idx="415">
                  <c:v>-5.1969279999999998</c:v>
                </c:pt>
                <c:pt idx="416">
                  <c:v>-5.9406720000000002</c:v>
                </c:pt>
                <c:pt idx="417">
                  <c:v>-6.0406720000000007</c:v>
                </c:pt>
                <c:pt idx="418">
                  <c:v>-5.9758240000000002</c:v>
                </c:pt>
                <c:pt idx="419">
                  <c:v>-5.9996640000000001</c:v>
                </c:pt>
                <c:pt idx="420">
                  <c:v>-5.6750560000000005</c:v>
                </c:pt>
                <c:pt idx="421">
                  <c:v>-5.6543520000000003</c:v>
                </c:pt>
                <c:pt idx="422">
                  <c:v>-5.8531680000000001</c:v>
                </c:pt>
                <c:pt idx="423">
                  <c:v>-5.818416</c:v>
                </c:pt>
                <c:pt idx="424">
                  <c:v>-5.8238720000000006</c:v>
                </c:pt>
                <c:pt idx="425">
                  <c:v>-5.6644959999999998</c:v>
                </c:pt>
                <c:pt idx="426">
                  <c:v>-5.8070880000000002</c:v>
                </c:pt>
                <c:pt idx="427">
                  <c:v>-5.8539520000000005</c:v>
                </c:pt>
                <c:pt idx="428">
                  <c:v>-5.460992000000001</c:v>
                </c:pt>
                <c:pt idx="429">
                  <c:v>-5.8520000000000003</c:v>
                </c:pt>
                <c:pt idx="430">
                  <c:v>-5.6016159999999999</c:v>
                </c:pt>
                <c:pt idx="431">
                  <c:v>-5.9488799999999999</c:v>
                </c:pt>
                <c:pt idx="432">
                  <c:v>-6.2012160000000005</c:v>
                </c:pt>
                <c:pt idx="433">
                  <c:v>-5.960992000000001</c:v>
                </c:pt>
                <c:pt idx="434">
                  <c:v>-6.0707520000000006</c:v>
                </c:pt>
                <c:pt idx="435">
                  <c:v>-6.2527840000000001</c:v>
                </c:pt>
                <c:pt idx="436">
                  <c:v>-6.1602080000000008</c:v>
                </c:pt>
                <c:pt idx="437">
                  <c:v>-6.2863840000000009</c:v>
                </c:pt>
                <c:pt idx="438">
                  <c:v>-5.9695840000000002</c:v>
                </c:pt>
                <c:pt idx="439">
                  <c:v>-5.279344</c:v>
                </c:pt>
                <c:pt idx="440">
                  <c:v>-5.5351999999999997</c:v>
                </c:pt>
                <c:pt idx="441">
                  <c:v>-5.7574719999999999</c:v>
                </c:pt>
                <c:pt idx="442">
                  <c:v>-5.2644960000000003</c:v>
                </c:pt>
                <c:pt idx="443">
                  <c:v>-4.4945760000000003</c:v>
                </c:pt>
                <c:pt idx="444">
                  <c:v>-4.3652800000000003</c:v>
                </c:pt>
                <c:pt idx="445">
                  <c:v>-4.3473120000000005</c:v>
                </c:pt>
                <c:pt idx="446">
                  <c:v>-4.5148960000000002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7FD-40A5-A198-325D2B7D2A55}"/>
            </c:ext>
          </c:extLst>
        </c:ser>
        <c:ser>
          <c:idx val="3"/>
          <c:order val="3"/>
          <c:tx>
            <c:strRef>
              <c:f>YTE!$N$1</c:f>
              <c:strCache>
                <c:ptCount val="1"/>
              </c:strCache>
            </c:strRef>
          </c:tx>
          <c:spPr>
            <a:ln w="19050" cap="rnd">
              <a:solidFill>
                <a:schemeClr val="accent6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YTE!$J$2:$J$477</c:f>
              <c:numCache>
                <c:formatCode>General</c:formatCode>
                <c:ptCount val="476"/>
                <c:pt idx="0">
                  <c:v>-52</c:v>
                </c:pt>
                <c:pt idx="1">
                  <c:v>-51</c:v>
                </c:pt>
                <c:pt idx="2">
                  <c:v>-50</c:v>
                </c:pt>
                <c:pt idx="3">
                  <c:v>-49</c:v>
                </c:pt>
                <c:pt idx="4">
                  <c:v>-48</c:v>
                </c:pt>
                <c:pt idx="5">
                  <c:v>-47</c:v>
                </c:pt>
                <c:pt idx="6">
                  <c:v>-46</c:v>
                </c:pt>
                <c:pt idx="7">
                  <c:v>-45</c:v>
                </c:pt>
                <c:pt idx="8">
                  <c:v>-44</c:v>
                </c:pt>
                <c:pt idx="9">
                  <c:v>-43</c:v>
                </c:pt>
                <c:pt idx="10">
                  <c:v>-42</c:v>
                </c:pt>
                <c:pt idx="11">
                  <c:v>-41</c:v>
                </c:pt>
                <c:pt idx="12">
                  <c:v>-40</c:v>
                </c:pt>
                <c:pt idx="13">
                  <c:v>-39</c:v>
                </c:pt>
                <c:pt idx="14">
                  <c:v>-38</c:v>
                </c:pt>
                <c:pt idx="15">
                  <c:v>-37</c:v>
                </c:pt>
                <c:pt idx="16">
                  <c:v>-36</c:v>
                </c:pt>
                <c:pt idx="17">
                  <c:v>-35</c:v>
                </c:pt>
                <c:pt idx="18">
                  <c:v>-34</c:v>
                </c:pt>
                <c:pt idx="19">
                  <c:v>-33</c:v>
                </c:pt>
                <c:pt idx="20">
                  <c:v>-32</c:v>
                </c:pt>
                <c:pt idx="21">
                  <c:v>-31</c:v>
                </c:pt>
                <c:pt idx="22">
                  <c:v>-30</c:v>
                </c:pt>
                <c:pt idx="23">
                  <c:v>-29</c:v>
                </c:pt>
                <c:pt idx="24">
                  <c:v>-28</c:v>
                </c:pt>
                <c:pt idx="25">
                  <c:v>-27</c:v>
                </c:pt>
                <c:pt idx="26">
                  <c:v>-26</c:v>
                </c:pt>
                <c:pt idx="27">
                  <c:v>-25</c:v>
                </c:pt>
                <c:pt idx="28">
                  <c:v>-24</c:v>
                </c:pt>
                <c:pt idx="29">
                  <c:v>-23</c:v>
                </c:pt>
                <c:pt idx="30">
                  <c:v>-22</c:v>
                </c:pt>
                <c:pt idx="31">
                  <c:v>-21</c:v>
                </c:pt>
                <c:pt idx="32">
                  <c:v>-20</c:v>
                </c:pt>
                <c:pt idx="33">
                  <c:v>-19</c:v>
                </c:pt>
                <c:pt idx="34">
                  <c:v>-18</c:v>
                </c:pt>
                <c:pt idx="35">
                  <c:v>-17</c:v>
                </c:pt>
                <c:pt idx="36">
                  <c:v>-16</c:v>
                </c:pt>
                <c:pt idx="37">
                  <c:v>-15</c:v>
                </c:pt>
                <c:pt idx="38">
                  <c:v>-14</c:v>
                </c:pt>
                <c:pt idx="39">
                  <c:v>-13</c:v>
                </c:pt>
                <c:pt idx="40">
                  <c:v>-12</c:v>
                </c:pt>
                <c:pt idx="41">
                  <c:v>-11</c:v>
                </c:pt>
                <c:pt idx="42">
                  <c:v>-10</c:v>
                </c:pt>
                <c:pt idx="43">
                  <c:v>-9</c:v>
                </c:pt>
                <c:pt idx="44">
                  <c:v>-8</c:v>
                </c:pt>
                <c:pt idx="45">
                  <c:v>-7</c:v>
                </c:pt>
                <c:pt idx="46">
                  <c:v>-6</c:v>
                </c:pt>
                <c:pt idx="47">
                  <c:v>-5</c:v>
                </c:pt>
                <c:pt idx="48">
                  <c:v>-4</c:v>
                </c:pt>
                <c:pt idx="49">
                  <c:v>-3</c:v>
                </c:pt>
                <c:pt idx="50">
                  <c:v>-2</c:v>
                </c:pt>
                <c:pt idx="51">
                  <c:v>-1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11</c:v>
                </c:pt>
                <c:pt idx="64">
                  <c:v>12</c:v>
                </c:pt>
                <c:pt idx="65">
                  <c:v>13</c:v>
                </c:pt>
                <c:pt idx="66">
                  <c:v>14</c:v>
                </c:pt>
                <c:pt idx="67">
                  <c:v>15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19</c:v>
                </c:pt>
                <c:pt idx="72">
                  <c:v>20</c:v>
                </c:pt>
                <c:pt idx="73">
                  <c:v>21</c:v>
                </c:pt>
                <c:pt idx="74">
                  <c:v>22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31</c:v>
                </c:pt>
                <c:pt idx="84">
                  <c:v>32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37</c:v>
                </c:pt>
                <c:pt idx="90">
                  <c:v>38</c:v>
                </c:pt>
                <c:pt idx="91">
                  <c:v>39</c:v>
                </c:pt>
                <c:pt idx="92">
                  <c:v>40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47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51</c:v>
                </c:pt>
                <c:pt idx="104">
                  <c:v>52</c:v>
                </c:pt>
                <c:pt idx="105">
                  <c:v>53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57</c:v>
                </c:pt>
                <c:pt idx="110">
                  <c:v>58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62</c:v>
                </c:pt>
                <c:pt idx="115">
                  <c:v>63</c:v>
                </c:pt>
                <c:pt idx="116">
                  <c:v>64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74</c:v>
                </c:pt>
                <c:pt idx="127">
                  <c:v>75</c:v>
                </c:pt>
                <c:pt idx="128">
                  <c:v>76</c:v>
                </c:pt>
                <c:pt idx="129">
                  <c:v>77</c:v>
                </c:pt>
                <c:pt idx="130">
                  <c:v>78</c:v>
                </c:pt>
                <c:pt idx="131">
                  <c:v>79</c:v>
                </c:pt>
                <c:pt idx="132">
                  <c:v>80</c:v>
                </c:pt>
                <c:pt idx="133">
                  <c:v>81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85</c:v>
                </c:pt>
                <c:pt idx="138">
                  <c:v>86</c:v>
                </c:pt>
                <c:pt idx="139">
                  <c:v>87</c:v>
                </c:pt>
                <c:pt idx="140">
                  <c:v>88</c:v>
                </c:pt>
                <c:pt idx="141">
                  <c:v>89</c:v>
                </c:pt>
                <c:pt idx="142">
                  <c:v>90</c:v>
                </c:pt>
                <c:pt idx="143">
                  <c:v>91</c:v>
                </c:pt>
                <c:pt idx="144">
                  <c:v>92</c:v>
                </c:pt>
                <c:pt idx="145">
                  <c:v>93</c:v>
                </c:pt>
                <c:pt idx="146">
                  <c:v>94</c:v>
                </c:pt>
                <c:pt idx="147">
                  <c:v>95</c:v>
                </c:pt>
                <c:pt idx="148">
                  <c:v>96</c:v>
                </c:pt>
                <c:pt idx="149">
                  <c:v>97</c:v>
                </c:pt>
                <c:pt idx="150">
                  <c:v>98</c:v>
                </c:pt>
                <c:pt idx="151">
                  <c:v>99</c:v>
                </c:pt>
                <c:pt idx="152">
                  <c:v>100</c:v>
                </c:pt>
                <c:pt idx="153">
                  <c:v>101</c:v>
                </c:pt>
                <c:pt idx="154">
                  <c:v>102</c:v>
                </c:pt>
                <c:pt idx="155">
                  <c:v>103</c:v>
                </c:pt>
                <c:pt idx="156">
                  <c:v>104</c:v>
                </c:pt>
                <c:pt idx="157">
                  <c:v>105</c:v>
                </c:pt>
                <c:pt idx="158">
                  <c:v>106</c:v>
                </c:pt>
                <c:pt idx="159">
                  <c:v>107</c:v>
                </c:pt>
                <c:pt idx="160">
                  <c:v>108</c:v>
                </c:pt>
                <c:pt idx="161">
                  <c:v>109</c:v>
                </c:pt>
                <c:pt idx="162">
                  <c:v>110</c:v>
                </c:pt>
                <c:pt idx="163">
                  <c:v>111</c:v>
                </c:pt>
                <c:pt idx="164">
                  <c:v>112</c:v>
                </c:pt>
                <c:pt idx="165">
                  <c:v>113</c:v>
                </c:pt>
                <c:pt idx="166">
                  <c:v>114</c:v>
                </c:pt>
                <c:pt idx="167">
                  <c:v>115</c:v>
                </c:pt>
                <c:pt idx="168">
                  <c:v>116</c:v>
                </c:pt>
                <c:pt idx="169">
                  <c:v>117</c:v>
                </c:pt>
                <c:pt idx="170">
                  <c:v>118</c:v>
                </c:pt>
                <c:pt idx="171">
                  <c:v>119</c:v>
                </c:pt>
                <c:pt idx="172">
                  <c:v>120</c:v>
                </c:pt>
                <c:pt idx="173">
                  <c:v>121</c:v>
                </c:pt>
                <c:pt idx="174">
                  <c:v>122</c:v>
                </c:pt>
                <c:pt idx="175">
                  <c:v>123</c:v>
                </c:pt>
                <c:pt idx="176">
                  <c:v>124</c:v>
                </c:pt>
                <c:pt idx="177">
                  <c:v>125</c:v>
                </c:pt>
                <c:pt idx="178">
                  <c:v>126</c:v>
                </c:pt>
                <c:pt idx="179">
                  <c:v>127</c:v>
                </c:pt>
                <c:pt idx="180">
                  <c:v>128</c:v>
                </c:pt>
                <c:pt idx="181">
                  <c:v>129</c:v>
                </c:pt>
                <c:pt idx="182">
                  <c:v>130</c:v>
                </c:pt>
                <c:pt idx="183">
                  <c:v>131</c:v>
                </c:pt>
                <c:pt idx="184">
                  <c:v>132</c:v>
                </c:pt>
                <c:pt idx="185">
                  <c:v>133</c:v>
                </c:pt>
                <c:pt idx="186">
                  <c:v>134</c:v>
                </c:pt>
                <c:pt idx="187">
                  <c:v>135</c:v>
                </c:pt>
                <c:pt idx="188">
                  <c:v>136</c:v>
                </c:pt>
                <c:pt idx="189">
                  <c:v>137</c:v>
                </c:pt>
                <c:pt idx="190">
                  <c:v>138</c:v>
                </c:pt>
                <c:pt idx="191">
                  <c:v>139</c:v>
                </c:pt>
                <c:pt idx="192">
                  <c:v>140</c:v>
                </c:pt>
                <c:pt idx="193">
                  <c:v>141</c:v>
                </c:pt>
                <c:pt idx="194">
                  <c:v>142</c:v>
                </c:pt>
                <c:pt idx="195">
                  <c:v>143</c:v>
                </c:pt>
                <c:pt idx="196">
                  <c:v>144</c:v>
                </c:pt>
                <c:pt idx="197">
                  <c:v>145</c:v>
                </c:pt>
                <c:pt idx="198">
                  <c:v>146</c:v>
                </c:pt>
                <c:pt idx="199">
                  <c:v>147</c:v>
                </c:pt>
                <c:pt idx="200">
                  <c:v>148</c:v>
                </c:pt>
                <c:pt idx="201">
                  <c:v>149</c:v>
                </c:pt>
                <c:pt idx="202">
                  <c:v>150</c:v>
                </c:pt>
                <c:pt idx="203">
                  <c:v>151</c:v>
                </c:pt>
                <c:pt idx="204">
                  <c:v>152</c:v>
                </c:pt>
                <c:pt idx="205">
                  <c:v>153</c:v>
                </c:pt>
                <c:pt idx="206">
                  <c:v>154</c:v>
                </c:pt>
                <c:pt idx="207">
                  <c:v>155</c:v>
                </c:pt>
                <c:pt idx="208">
                  <c:v>156</c:v>
                </c:pt>
                <c:pt idx="209">
                  <c:v>157</c:v>
                </c:pt>
                <c:pt idx="210">
                  <c:v>158</c:v>
                </c:pt>
                <c:pt idx="211">
                  <c:v>159</c:v>
                </c:pt>
                <c:pt idx="212">
                  <c:v>160</c:v>
                </c:pt>
                <c:pt idx="213">
                  <c:v>161</c:v>
                </c:pt>
                <c:pt idx="214">
                  <c:v>162</c:v>
                </c:pt>
                <c:pt idx="215">
                  <c:v>163</c:v>
                </c:pt>
                <c:pt idx="216">
                  <c:v>164</c:v>
                </c:pt>
                <c:pt idx="217">
                  <c:v>165</c:v>
                </c:pt>
                <c:pt idx="218">
                  <c:v>166</c:v>
                </c:pt>
                <c:pt idx="219">
                  <c:v>167</c:v>
                </c:pt>
                <c:pt idx="220">
                  <c:v>168</c:v>
                </c:pt>
                <c:pt idx="221">
                  <c:v>169</c:v>
                </c:pt>
                <c:pt idx="222">
                  <c:v>170</c:v>
                </c:pt>
                <c:pt idx="223">
                  <c:v>171</c:v>
                </c:pt>
                <c:pt idx="224">
                  <c:v>172</c:v>
                </c:pt>
                <c:pt idx="225">
                  <c:v>173</c:v>
                </c:pt>
                <c:pt idx="226">
                  <c:v>174</c:v>
                </c:pt>
                <c:pt idx="227">
                  <c:v>175</c:v>
                </c:pt>
                <c:pt idx="228">
                  <c:v>176</c:v>
                </c:pt>
                <c:pt idx="229">
                  <c:v>177</c:v>
                </c:pt>
                <c:pt idx="230">
                  <c:v>178</c:v>
                </c:pt>
                <c:pt idx="231">
                  <c:v>179</c:v>
                </c:pt>
                <c:pt idx="232">
                  <c:v>180</c:v>
                </c:pt>
                <c:pt idx="233">
                  <c:v>181</c:v>
                </c:pt>
                <c:pt idx="234">
                  <c:v>182</c:v>
                </c:pt>
                <c:pt idx="235">
                  <c:v>183</c:v>
                </c:pt>
                <c:pt idx="236">
                  <c:v>184</c:v>
                </c:pt>
                <c:pt idx="237">
                  <c:v>185</c:v>
                </c:pt>
                <c:pt idx="238">
                  <c:v>186</c:v>
                </c:pt>
                <c:pt idx="239">
                  <c:v>187</c:v>
                </c:pt>
                <c:pt idx="240">
                  <c:v>188</c:v>
                </c:pt>
                <c:pt idx="241">
                  <c:v>189</c:v>
                </c:pt>
                <c:pt idx="242">
                  <c:v>190</c:v>
                </c:pt>
                <c:pt idx="243">
                  <c:v>191</c:v>
                </c:pt>
                <c:pt idx="244">
                  <c:v>192</c:v>
                </c:pt>
                <c:pt idx="245">
                  <c:v>193</c:v>
                </c:pt>
                <c:pt idx="246">
                  <c:v>194</c:v>
                </c:pt>
                <c:pt idx="247">
                  <c:v>195</c:v>
                </c:pt>
                <c:pt idx="248">
                  <c:v>196</c:v>
                </c:pt>
                <c:pt idx="249">
                  <c:v>197</c:v>
                </c:pt>
                <c:pt idx="250">
                  <c:v>198</c:v>
                </c:pt>
                <c:pt idx="251">
                  <c:v>199</c:v>
                </c:pt>
                <c:pt idx="252">
                  <c:v>200</c:v>
                </c:pt>
                <c:pt idx="253">
                  <c:v>201</c:v>
                </c:pt>
                <c:pt idx="254">
                  <c:v>202</c:v>
                </c:pt>
                <c:pt idx="255">
                  <c:v>203</c:v>
                </c:pt>
                <c:pt idx="256">
                  <c:v>204</c:v>
                </c:pt>
                <c:pt idx="257">
                  <c:v>205</c:v>
                </c:pt>
                <c:pt idx="258">
                  <c:v>206</c:v>
                </c:pt>
                <c:pt idx="259">
                  <c:v>207</c:v>
                </c:pt>
                <c:pt idx="260">
                  <c:v>208</c:v>
                </c:pt>
                <c:pt idx="261">
                  <c:v>209</c:v>
                </c:pt>
                <c:pt idx="262">
                  <c:v>210</c:v>
                </c:pt>
                <c:pt idx="263">
                  <c:v>211</c:v>
                </c:pt>
                <c:pt idx="264">
                  <c:v>212</c:v>
                </c:pt>
                <c:pt idx="265">
                  <c:v>213</c:v>
                </c:pt>
                <c:pt idx="266">
                  <c:v>214</c:v>
                </c:pt>
                <c:pt idx="267">
                  <c:v>215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222</c:v>
                </c:pt>
                <c:pt idx="275">
                  <c:v>223</c:v>
                </c:pt>
                <c:pt idx="276">
                  <c:v>224</c:v>
                </c:pt>
                <c:pt idx="277">
                  <c:v>225</c:v>
                </c:pt>
                <c:pt idx="278">
                  <c:v>226</c:v>
                </c:pt>
                <c:pt idx="279">
                  <c:v>227</c:v>
                </c:pt>
                <c:pt idx="280">
                  <c:v>228</c:v>
                </c:pt>
                <c:pt idx="281">
                  <c:v>229</c:v>
                </c:pt>
                <c:pt idx="282">
                  <c:v>230</c:v>
                </c:pt>
                <c:pt idx="283">
                  <c:v>231</c:v>
                </c:pt>
                <c:pt idx="284">
                  <c:v>232</c:v>
                </c:pt>
                <c:pt idx="285">
                  <c:v>233</c:v>
                </c:pt>
                <c:pt idx="286">
                  <c:v>234</c:v>
                </c:pt>
                <c:pt idx="287">
                  <c:v>235</c:v>
                </c:pt>
                <c:pt idx="288">
                  <c:v>236</c:v>
                </c:pt>
                <c:pt idx="289">
                  <c:v>237</c:v>
                </c:pt>
                <c:pt idx="290">
                  <c:v>238</c:v>
                </c:pt>
                <c:pt idx="291">
                  <c:v>239</c:v>
                </c:pt>
                <c:pt idx="292">
                  <c:v>240</c:v>
                </c:pt>
                <c:pt idx="293">
                  <c:v>241</c:v>
                </c:pt>
                <c:pt idx="294">
                  <c:v>242</c:v>
                </c:pt>
                <c:pt idx="295">
                  <c:v>243</c:v>
                </c:pt>
                <c:pt idx="296">
                  <c:v>244</c:v>
                </c:pt>
                <c:pt idx="297">
                  <c:v>245</c:v>
                </c:pt>
                <c:pt idx="298">
                  <c:v>246</c:v>
                </c:pt>
                <c:pt idx="299">
                  <c:v>247</c:v>
                </c:pt>
                <c:pt idx="300">
                  <c:v>248</c:v>
                </c:pt>
                <c:pt idx="301">
                  <c:v>249</c:v>
                </c:pt>
                <c:pt idx="302">
                  <c:v>250</c:v>
                </c:pt>
                <c:pt idx="303">
                  <c:v>251</c:v>
                </c:pt>
                <c:pt idx="304">
                  <c:v>252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261</c:v>
                </c:pt>
                <c:pt idx="314">
                  <c:v>262</c:v>
                </c:pt>
                <c:pt idx="315">
                  <c:v>263</c:v>
                </c:pt>
                <c:pt idx="316">
                  <c:v>264</c:v>
                </c:pt>
                <c:pt idx="317">
                  <c:v>265</c:v>
                </c:pt>
                <c:pt idx="318">
                  <c:v>266</c:v>
                </c:pt>
                <c:pt idx="319">
                  <c:v>267</c:v>
                </c:pt>
                <c:pt idx="320">
                  <c:v>268</c:v>
                </c:pt>
                <c:pt idx="321">
                  <c:v>269</c:v>
                </c:pt>
                <c:pt idx="322">
                  <c:v>270</c:v>
                </c:pt>
                <c:pt idx="323">
                  <c:v>271</c:v>
                </c:pt>
                <c:pt idx="324">
                  <c:v>272</c:v>
                </c:pt>
                <c:pt idx="325">
                  <c:v>273</c:v>
                </c:pt>
                <c:pt idx="326">
                  <c:v>274</c:v>
                </c:pt>
                <c:pt idx="327">
                  <c:v>275</c:v>
                </c:pt>
                <c:pt idx="328">
                  <c:v>276</c:v>
                </c:pt>
                <c:pt idx="329">
                  <c:v>277</c:v>
                </c:pt>
                <c:pt idx="330">
                  <c:v>278</c:v>
                </c:pt>
                <c:pt idx="331">
                  <c:v>279</c:v>
                </c:pt>
                <c:pt idx="332">
                  <c:v>280</c:v>
                </c:pt>
                <c:pt idx="333">
                  <c:v>281</c:v>
                </c:pt>
                <c:pt idx="334">
                  <c:v>282</c:v>
                </c:pt>
                <c:pt idx="335">
                  <c:v>283</c:v>
                </c:pt>
                <c:pt idx="336">
                  <c:v>284</c:v>
                </c:pt>
                <c:pt idx="337">
                  <c:v>285</c:v>
                </c:pt>
                <c:pt idx="338">
                  <c:v>286</c:v>
                </c:pt>
                <c:pt idx="339">
                  <c:v>287</c:v>
                </c:pt>
                <c:pt idx="340">
                  <c:v>288</c:v>
                </c:pt>
                <c:pt idx="341">
                  <c:v>289</c:v>
                </c:pt>
                <c:pt idx="342">
                  <c:v>290</c:v>
                </c:pt>
                <c:pt idx="343">
                  <c:v>291</c:v>
                </c:pt>
                <c:pt idx="344">
                  <c:v>292</c:v>
                </c:pt>
                <c:pt idx="345">
                  <c:v>293</c:v>
                </c:pt>
                <c:pt idx="346">
                  <c:v>294</c:v>
                </c:pt>
                <c:pt idx="347">
                  <c:v>295</c:v>
                </c:pt>
                <c:pt idx="348">
                  <c:v>296</c:v>
                </c:pt>
                <c:pt idx="349">
                  <c:v>297</c:v>
                </c:pt>
                <c:pt idx="350">
                  <c:v>298</c:v>
                </c:pt>
                <c:pt idx="351">
                  <c:v>299</c:v>
                </c:pt>
                <c:pt idx="352">
                  <c:v>300</c:v>
                </c:pt>
                <c:pt idx="353">
                  <c:v>301</c:v>
                </c:pt>
                <c:pt idx="354">
                  <c:v>302</c:v>
                </c:pt>
                <c:pt idx="355">
                  <c:v>303</c:v>
                </c:pt>
                <c:pt idx="356">
                  <c:v>304</c:v>
                </c:pt>
                <c:pt idx="357">
                  <c:v>305</c:v>
                </c:pt>
                <c:pt idx="358">
                  <c:v>306</c:v>
                </c:pt>
                <c:pt idx="359">
                  <c:v>307</c:v>
                </c:pt>
                <c:pt idx="360">
                  <c:v>308</c:v>
                </c:pt>
                <c:pt idx="361">
                  <c:v>309</c:v>
                </c:pt>
                <c:pt idx="362">
                  <c:v>310</c:v>
                </c:pt>
                <c:pt idx="363">
                  <c:v>311</c:v>
                </c:pt>
                <c:pt idx="364">
                  <c:v>312</c:v>
                </c:pt>
                <c:pt idx="365">
                  <c:v>313</c:v>
                </c:pt>
                <c:pt idx="366">
                  <c:v>314</c:v>
                </c:pt>
                <c:pt idx="367">
                  <c:v>315</c:v>
                </c:pt>
                <c:pt idx="368">
                  <c:v>316</c:v>
                </c:pt>
                <c:pt idx="369">
                  <c:v>317</c:v>
                </c:pt>
                <c:pt idx="370">
                  <c:v>318</c:v>
                </c:pt>
                <c:pt idx="371">
                  <c:v>319</c:v>
                </c:pt>
                <c:pt idx="372">
                  <c:v>320</c:v>
                </c:pt>
                <c:pt idx="373">
                  <c:v>321</c:v>
                </c:pt>
                <c:pt idx="374">
                  <c:v>322</c:v>
                </c:pt>
                <c:pt idx="375">
                  <c:v>323</c:v>
                </c:pt>
                <c:pt idx="376">
                  <c:v>324</c:v>
                </c:pt>
                <c:pt idx="377">
                  <c:v>325</c:v>
                </c:pt>
                <c:pt idx="378">
                  <c:v>326</c:v>
                </c:pt>
                <c:pt idx="379">
                  <c:v>327</c:v>
                </c:pt>
                <c:pt idx="380">
                  <c:v>328</c:v>
                </c:pt>
                <c:pt idx="381">
                  <c:v>329</c:v>
                </c:pt>
                <c:pt idx="382">
                  <c:v>330</c:v>
                </c:pt>
                <c:pt idx="383">
                  <c:v>331</c:v>
                </c:pt>
                <c:pt idx="384">
                  <c:v>332</c:v>
                </c:pt>
                <c:pt idx="385">
                  <c:v>333</c:v>
                </c:pt>
                <c:pt idx="386">
                  <c:v>334</c:v>
                </c:pt>
                <c:pt idx="387">
                  <c:v>335</c:v>
                </c:pt>
                <c:pt idx="388">
                  <c:v>336</c:v>
                </c:pt>
                <c:pt idx="389">
                  <c:v>337</c:v>
                </c:pt>
                <c:pt idx="390">
                  <c:v>338</c:v>
                </c:pt>
                <c:pt idx="391">
                  <c:v>339</c:v>
                </c:pt>
                <c:pt idx="392">
                  <c:v>340</c:v>
                </c:pt>
                <c:pt idx="393">
                  <c:v>341</c:v>
                </c:pt>
                <c:pt idx="394">
                  <c:v>342</c:v>
                </c:pt>
                <c:pt idx="395">
                  <c:v>343</c:v>
                </c:pt>
                <c:pt idx="396">
                  <c:v>344</c:v>
                </c:pt>
                <c:pt idx="397">
                  <c:v>345</c:v>
                </c:pt>
                <c:pt idx="398">
                  <c:v>346</c:v>
                </c:pt>
                <c:pt idx="399">
                  <c:v>347</c:v>
                </c:pt>
                <c:pt idx="400">
                  <c:v>348</c:v>
                </c:pt>
                <c:pt idx="401">
                  <c:v>349</c:v>
                </c:pt>
                <c:pt idx="402">
                  <c:v>350</c:v>
                </c:pt>
                <c:pt idx="403">
                  <c:v>351</c:v>
                </c:pt>
                <c:pt idx="404">
                  <c:v>352</c:v>
                </c:pt>
                <c:pt idx="405">
                  <c:v>353</c:v>
                </c:pt>
                <c:pt idx="406">
                  <c:v>354</c:v>
                </c:pt>
                <c:pt idx="407">
                  <c:v>355</c:v>
                </c:pt>
                <c:pt idx="408">
                  <c:v>356</c:v>
                </c:pt>
                <c:pt idx="409">
                  <c:v>357</c:v>
                </c:pt>
                <c:pt idx="410">
                  <c:v>358</c:v>
                </c:pt>
                <c:pt idx="411">
                  <c:v>359</c:v>
                </c:pt>
                <c:pt idx="412">
                  <c:v>360</c:v>
                </c:pt>
                <c:pt idx="413">
                  <c:v>361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367</c:v>
                </c:pt>
                <c:pt idx="420">
                  <c:v>368</c:v>
                </c:pt>
                <c:pt idx="421">
                  <c:v>369</c:v>
                </c:pt>
                <c:pt idx="422">
                  <c:v>370</c:v>
                </c:pt>
                <c:pt idx="423">
                  <c:v>371</c:v>
                </c:pt>
                <c:pt idx="424">
                  <c:v>372</c:v>
                </c:pt>
                <c:pt idx="425">
                  <c:v>373</c:v>
                </c:pt>
                <c:pt idx="426">
                  <c:v>374</c:v>
                </c:pt>
                <c:pt idx="427">
                  <c:v>375</c:v>
                </c:pt>
                <c:pt idx="428">
                  <c:v>376</c:v>
                </c:pt>
                <c:pt idx="429">
                  <c:v>377</c:v>
                </c:pt>
                <c:pt idx="430">
                  <c:v>378</c:v>
                </c:pt>
                <c:pt idx="431">
                  <c:v>379</c:v>
                </c:pt>
                <c:pt idx="432">
                  <c:v>380</c:v>
                </c:pt>
                <c:pt idx="433">
                  <c:v>381</c:v>
                </c:pt>
                <c:pt idx="434">
                  <c:v>382</c:v>
                </c:pt>
                <c:pt idx="435">
                  <c:v>383</c:v>
                </c:pt>
                <c:pt idx="436">
                  <c:v>384</c:v>
                </c:pt>
                <c:pt idx="437">
                  <c:v>385</c:v>
                </c:pt>
                <c:pt idx="438">
                  <c:v>386</c:v>
                </c:pt>
                <c:pt idx="439">
                  <c:v>387</c:v>
                </c:pt>
                <c:pt idx="440">
                  <c:v>388</c:v>
                </c:pt>
                <c:pt idx="441">
                  <c:v>389</c:v>
                </c:pt>
                <c:pt idx="442">
                  <c:v>390</c:v>
                </c:pt>
                <c:pt idx="443">
                  <c:v>391</c:v>
                </c:pt>
                <c:pt idx="444">
                  <c:v>392</c:v>
                </c:pt>
                <c:pt idx="445">
                  <c:v>393</c:v>
                </c:pt>
                <c:pt idx="446">
                  <c:v>394</c:v>
                </c:pt>
              </c:numCache>
            </c:numRef>
          </c:xVal>
          <c:yVal>
            <c:numRef>
              <c:f>YTE!$N$2:$N$477</c:f>
              <c:numCache>
                <c:formatCode>General</c:formatCode>
                <c:ptCount val="476"/>
                <c:pt idx="0">
                  <c:v>-2.1624131200000001</c:v>
                </c:pt>
                <c:pt idx="1">
                  <c:v>-1.7473344</c:v>
                </c:pt>
                <c:pt idx="2">
                  <c:v>-1.9081148799999998</c:v>
                </c:pt>
                <c:pt idx="3">
                  <c:v>-0.98334880000000013</c:v>
                </c:pt>
                <c:pt idx="4">
                  <c:v>-1.2742867199999999</c:v>
                </c:pt>
                <c:pt idx="5">
                  <c:v>-1.8632723199999999</c:v>
                </c:pt>
                <c:pt idx="6">
                  <c:v>-1.8742080000000001</c:v>
                </c:pt>
                <c:pt idx="7">
                  <c:v>-2.0382723199999999</c:v>
                </c:pt>
                <c:pt idx="8">
                  <c:v>-2.7415584000000002</c:v>
                </c:pt>
                <c:pt idx="9">
                  <c:v>-1.6264752</c:v>
                </c:pt>
                <c:pt idx="10">
                  <c:v>-1.2857711999999999</c:v>
                </c:pt>
                <c:pt idx="11">
                  <c:v>-0.97131776000000003</c:v>
                </c:pt>
                <c:pt idx="12">
                  <c:v>-2.2395206399999998</c:v>
                </c:pt>
                <c:pt idx="13">
                  <c:v>-5.9145184000000004</c:v>
                </c:pt>
                <c:pt idx="14">
                  <c:v>-5.9057824000000005</c:v>
                </c:pt>
                <c:pt idx="15">
                  <c:v>-8.7839807999999984</c:v>
                </c:pt>
                <c:pt idx="16">
                  <c:v>-13.915843200000001</c:v>
                </c:pt>
                <c:pt idx="17">
                  <c:v>-14.607107199999998</c:v>
                </c:pt>
                <c:pt idx="18">
                  <c:v>-13.710771199999998</c:v>
                </c:pt>
                <c:pt idx="19">
                  <c:v>-9.3549120000000006</c:v>
                </c:pt>
                <c:pt idx="20">
                  <c:v>-9.1481823999999996</c:v>
                </c:pt>
                <c:pt idx="21">
                  <c:v>-5.0799839999999996</c:v>
                </c:pt>
                <c:pt idx="22">
                  <c:v>2.7310303999999999</c:v>
                </c:pt>
                <c:pt idx="23">
                  <c:v>0.59165119999999993</c:v>
                </c:pt>
                <c:pt idx="24">
                  <c:v>0.31711904000000002</c:v>
                </c:pt>
                <c:pt idx="25">
                  <c:v>-0.78319360000000005</c:v>
                </c:pt>
                <c:pt idx="26">
                  <c:v>-0.31069247999999994</c:v>
                </c:pt>
                <c:pt idx="27">
                  <c:v>0.20938467199999999</c:v>
                </c:pt>
                <c:pt idx="28">
                  <c:v>0.34446272</c:v>
                </c:pt>
                <c:pt idx="29">
                  <c:v>0.44289952000000005</c:v>
                </c:pt>
                <c:pt idx="30">
                  <c:v>0.203369152</c:v>
                </c:pt>
                <c:pt idx="31">
                  <c:v>-0.20952153600000004</c:v>
                </c:pt>
                <c:pt idx="32">
                  <c:v>-0.40748959999999995</c:v>
                </c:pt>
                <c:pt idx="33">
                  <c:v>-0.89366144000000003</c:v>
                </c:pt>
                <c:pt idx="34">
                  <c:v>-0.6656160000000001</c:v>
                </c:pt>
                <c:pt idx="35">
                  <c:v>-0.53217696000000003</c:v>
                </c:pt>
                <c:pt idx="36">
                  <c:v>-0.21663084800000001</c:v>
                </c:pt>
                <c:pt idx="37">
                  <c:v>-0.208427744</c:v>
                </c:pt>
                <c:pt idx="38">
                  <c:v>0.12790041600000002</c:v>
                </c:pt>
                <c:pt idx="39">
                  <c:v>0.63157247999999999</c:v>
                </c:pt>
                <c:pt idx="40">
                  <c:v>0.97008799999999995</c:v>
                </c:pt>
                <c:pt idx="41">
                  <c:v>-0.106708896</c:v>
                </c:pt>
                <c:pt idx="42">
                  <c:v>0.13883788799999999</c:v>
                </c:pt>
                <c:pt idx="43">
                  <c:v>0.10110352000000002</c:v>
                </c:pt>
                <c:pt idx="44">
                  <c:v>3.1650304000000004E-2</c:v>
                </c:pt>
                <c:pt idx="45">
                  <c:v>0.12024409600000001</c:v>
                </c:pt>
                <c:pt idx="46">
                  <c:v>0.56047935999999998</c:v>
                </c:pt>
                <c:pt idx="47">
                  <c:v>0.62227648000000002</c:v>
                </c:pt>
                <c:pt idx="48">
                  <c:v>0.52711903999999998</c:v>
                </c:pt>
                <c:pt idx="49">
                  <c:v>0.6518063999999999</c:v>
                </c:pt>
                <c:pt idx="50">
                  <c:v>0.11422857600000001</c:v>
                </c:pt>
                <c:pt idx="51">
                  <c:v>1.1166512</c:v>
                </c:pt>
                <c:pt idx="52">
                  <c:v>0.41993056000000001</c:v>
                </c:pt>
                <c:pt idx="53">
                  <c:v>-1.3060051199999998</c:v>
                </c:pt>
                <c:pt idx="54">
                  <c:v>-12.2883488</c:v>
                </c:pt>
                <c:pt idx="55">
                  <c:v>-37.577567999999999</c:v>
                </c:pt>
                <c:pt idx="56">
                  <c:v>-19.6514752</c:v>
                </c:pt>
                <c:pt idx="57">
                  <c:v>29.993824</c:v>
                </c:pt>
                <c:pt idx="58">
                  <c:v>58.812543999999995</c:v>
                </c:pt>
                <c:pt idx="59">
                  <c:v>75.749855999999994</c:v>
                </c:pt>
                <c:pt idx="60">
                  <c:v>86.705919999999992</c:v>
                </c:pt>
                <c:pt idx="61">
                  <c:v>93.417632000000012</c:v>
                </c:pt>
                <c:pt idx="62">
                  <c:v>98.80483199999999</c:v>
                </c:pt>
                <c:pt idx="63">
                  <c:v>101.72848</c:v>
                </c:pt>
                <c:pt idx="64">
                  <c:v>103.56326400000002</c:v>
                </c:pt>
                <c:pt idx="65">
                  <c:v>104.659744</c:v>
                </c:pt>
                <c:pt idx="66">
                  <c:v>105.68902399999999</c:v>
                </c:pt>
                <c:pt idx="67">
                  <c:v>106.80566399999999</c:v>
                </c:pt>
                <c:pt idx="68">
                  <c:v>107.013088</c:v>
                </c:pt>
                <c:pt idx="69">
                  <c:v>107.35647999999999</c:v>
                </c:pt>
                <c:pt idx="70">
                  <c:v>106.93648</c:v>
                </c:pt>
                <c:pt idx="71">
                  <c:v>106.842848</c:v>
                </c:pt>
                <c:pt idx="72">
                  <c:v>106.639904</c:v>
                </c:pt>
                <c:pt idx="73">
                  <c:v>106.468768</c:v>
                </c:pt>
                <c:pt idx="74">
                  <c:v>106.074528</c:v>
                </c:pt>
                <c:pt idx="75">
                  <c:v>106.19369599999999</c:v>
                </c:pt>
                <c:pt idx="76">
                  <c:v>105.46816</c:v>
                </c:pt>
                <c:pt idx="77">
                  <c:v>105.70806399999999</c:v>
                </c:pt>
                <c:pt idx="78">
                  <c:v>104.75919999999999</c:v>
                </c:pt>
                <c:pt idx="79">
                  <c:v>104.145216</c:v>
                </c:pt>
                <c:pt idx="80">
                  <c:v>103.80451199999999</c:v>
                </c:pt>
                <c:pt idx="81">
                  <c:v>103.69900799999999</c:v>
                </c:pt>
                <c:pt idx="82">
                  <c:v>103.61523199999999</c:v>
                </c:pt>
                <c:pt idx="83">
                  <c:v>103.30745599999999</c:v>
                </c:pt>
                <c:pt idx="84">
                  <c:v>103.5496</c:v>
                </c:pt>
                <c:pt idx="85">
                  <c:v>103.02297600000001</c:v>
                </c:pt>
                <c:pt idx="86">
                  <c:v>102.83481599999999</c:v>
                </c:pt>
                <c:pt idx="87">
                  <c:v>102.814656</c:v>
                </c:pt>
                <c:pt idx="88">
                  <c:v>102.04835199999998</c:v>
                </c:pt>
                <c:pt idx="89">
                  <c:v>101.27689599999998</c:v>
                </c:pt>
                <c:pt idx="90">
                  <c:v>101.279584</c:v>
                </c:pt>
                <c:pt idx="91">
                  <c:v>101.14832</c:v>
                </c:pt>
                <c:pt idx="92">
                  <c:v>100.426368</c:v>
                </c:pt>
                <c:pt idx="93">
                  <c:v>100.851968</c:v>
                </c:pt>
                <c:pt idx="94">
                  <c:v>101.31676799999998</c:v>
                </c:pt>
                <c:pt idx="95">
                  <c:v>101.04774399999998</c:v>
                </c:pt>
                <c:pt idx="96">
                  <c:v>101.44736</c:v>
                </c:pt>
                <c:pt idx="97">
                  <c:v>101.281824</c:v>
                </c:pt>
                <c:pt idx="98">
                  <c:v>100.77760000000001</c:v>
                </c:pt>
                <c:pt idx="99">
                  <c:v>100.784544</c:v>
                </c:pt>
                <c:pt idx="100">
                  <c:v>100.45593600000001</c:v>
                </c:pt>
                <c:pt idx="101">
                  <c:v>100.52537600000001</c:v>
                </c:pt>
                <c:pt idx="102">
                  <c:v>99.674400000000006</c:v>
                </c:pt>
                <c:pt idx="103">
                  <c:v>100.1448</c:v>
                </c:pt>
                <c:pt idx="104">
                  <c:v>99.550304000000011</c:v>
                </c:pt>
                <c:pt idx="105">
                  <c:v>99.311295999999984</c:v>
                </c:pt>
                <c:pt idx="106">
                  <c:v>99.257087999999996</c:v>
                </c:pt>
                <c:pt idx="107">
                  <c:v>98.754655999999997</c:v>
                </c:pt>
                <c:pt idx="108">
                  <c:v>98.32480000000001</c:v>
                </c:pt>
                <c:pt idx="109">
                  <c:v>98.441727999999998</c:v>
                </c:pt>
                <c:pt idx="110">
                  <c:v>97.989023999999986</c:v>
                </c:pt>
                <c:pt idx="111">
                  <c:v>98.141568000000007</c:v>
                </c:pt>
                <c:pt idx="112">
                  <c:v>97.876800000000003</c:v>
                </c:pt>
                <c:pt idx="113">
                  <c:v>97.701856000000006</c:v>
                </c:pt>
                <c:pt idx="114">
                  <c:v>98.088031999999984</c:v>
                </c:pt>
                <c:pt idx="115">
                  <c:v>97.736799999999988</c:v>
                </c:pt>
                <c:pt idx="116">
                  <c:v>98.553280000000001</c:v>
                </c:pt>
                <c:pt idx="117">
                  <c:v>98.480704000000003</c:v>
                </c:pt>
                <c:pt idx="118">
                  <c:v>98.138207999999992</c:v>
                </c:pt>
                <c:pt idx="119">
                  <c:v>98.063392000000007</c:v>
                </c:pt>
                <c:pt idx="120">
                  <c:v>97.549312</c:v>
                </c:pt>
                <c:pt idx="121">
                  <c:v>96.798912000000001</c:v>
                </c:pt>
                <c:pt idx="122">
                  <c:v>97.368768000000003</c:v>
                </c:pt>
                <c:pt idx="123">
                  <c:v>97.240415999999996</c:v>
                </c:pt>
                <c:pt idx="124">
                  <c:v>97.312991999999994</c:v>
                </c:pt>
                <c:pt idx="125">
                  <c:v>96.854240000000004</c:v>
                </c:pt>
                <c:pt idx="126">
                  <c:v>97.123264000000006</c:v>
                </c:pt>
                <c:pt idx="127">
                  <c:v>97.526240000000001</c:v>
                </c:pt>
                <c:pt idx="128">
                  <c:v>97.157087999999987</c:v>
                </c:pt>
                <c:pt idx="129">
                  <c:v>97.278048000000013</c:v>
                </c:pt>
                <c:pt idx="130">
                  <c:v>97.313664000000017</c:v>
                </c:pt>
                <c:pt idx="131">
                  <c:v>97.166944000000001</c:v>
                </c:pt>
                <c:pt idx="132">
                  <c:v>96.808320000000009</c:v>
                </c:pt>
                <c:pt idx="133">
                  <c:v>95.937632000000008</c:v>
                </c:pt>
                <c:pt idx="134">
                  <c:v>96.759039999999999</c:v>
                </c:pt>
                <c:pt idx="135">
                  <c:v>96.880448000000001</c:v>
                </c:pt>
                <c:pt idx="136">
                  <c:v>97.08563199999999</c:v>
                </c:pt>
                <c:pt idx="137">
                  <c:v>97.068159999999992</c:v>
                </c:pt>
                <c:pt idx="138">
                  <c:v>97.070176000000004</c:v>
                </c:pt>
                <c:pt idx="139">
                  <c:v>96.737088</c:v>
                </c:pt>
                <c:pt idx="140">
                  <c:v>96.672128000000015</c:v>
                </c:pt>
                <c:pt idx="141">
                  <c:v>96.607616000000007</c:v>
                </c:pt>
                <c:pt idx="142">
                  <c:v>97.303135999999995</c:v>
                </c:pt>
                <c:pt idx="143">
                  <c:v>96.063967999999988</c:v>
                </c:pt>
                <c:pt idx="144">
                  <c:v>95.590879999999999</c:v>
                </c:pt>
                <c:pt idx="145">
                  <c:v>96.119744000000011</c:v>
                </c:pt>
                <c:pt idx="146">
                  <c:v>95.490304000000009</c:v>
                </c:pt>
                <c:pt idx="147">
                  <c:v>96.501440000000002</c:v>
                </c:pt>
                <c:pt idx="148">
                  <c:v>96.423264000000003</c:v>
                </c:pt>
                <c:pt idx="149">
                  <c:v>95.742976000000013</c:v>
                </c:pt>
                <c:pt idx="150">
                  <c:v>96.022527999999994</c:v>
                </c:pt>
                <c:pt idx="151">
                  <c:v>96.034400000000005</c:v>
                </c:pt>
                <c:pt idx="152">
                  <c:v>95.507328000000001</c:v>
                </c:pt>
                <c:pt idx="153">
                  <c:v>95.48111999999999</c:v>
                </c:pt>
                <c:pt idx="154">
                  <c:v>95.160575999999992</c:v>
                </c:pt>
                <c:pt idx="155">
                  <c:v>94.910592000000008</c:v>
                </c:pt>
                <c:pt idx="156">
                  <c:v>94.864671999999999</c:v>
                </c:pt>
                <c:pt idx="157">
                  <c:v>95.259584000000004</c:v>
                </c:pt>
                <c:pt idx="158">
                  <c:v>95.206944000000007</c:v>
                </c:pt>
                <c:pt idx="159">
                  <c:v>95.108608000000018</c:v>
                </c:pt>
                <c:pt idx="160">
                  <c:v>95.444831999999991</c:v>
                </c:pt>
                <c:pt idx="161">
                  <c:v>95.776352000000003</c:v>
                </c:pt>
                <c:pt idx="162">
                  <c:v>95.791135999999995</c:v>
                </c:pt>
                <c:pt idx="163">
                  <c:v>95.128320000000002</c:v>
                </c:pt>
                <c:pt idx="164">
                  <c:v>95.071871999999985</c:v>
                </c:pt>
                <c:pt idx="165">
                  <c:v>95.134816000000001</c:v>
                </c:pt>
                <c:pt idx="166">
                  <c:v>94.772831999999994</c:v>
                </c:pt>
                <c:pt idx="167">
                  <c:v>95.041855999999996</c:v>
                </c:pt>
                <c:pt idx="168">
                  <c:v>94.758047999999988</c:v>
                </c:pt>
                <c:pt idx="169">
                  <c:v>94.139584000000013</c:v>
                </c:pt>
                <c:pt idx="170">
                  <c:v>94.150559999999999</c:v>
                </c:pt>
                <c:pt idx="171">
                  <c:v>91.492128000000008</c:v>
                </c:pt>
                <c:pt idx="172">
                  <c:v>92.650880000000001</c:v>
                </c:pt>
                <c:pt idx="173">
                  <c:v>93.188479999999984</c:v>
                </c:pt>
                <c:pt idx="174">
                  <c:v>76.128863999999993</c:v>
                </c:pt>
                <c:pt idx="175">
                  <c:v>58.760575999999993</c:v>
                </c:pt>
                <c:pt idx="176">
                  <c:v>32.214784000000002</c:v>
                </c:pt>
                <c:pt idx="177">
                  <c:v>16.167200000000001</c:v>
                </c:pt>
                <c:pt idx="178">
                  <c:v>4.5297056000000007</c:v>
                </c:pt>
                <c:pt idx="179">
                  <c:v>-3.4557823999999999</c:v>
                </c:pt>
                <c:pt idx="180">
                  <c:v>-8.3005440000000004</c:v>
                </c:pt>
                <c:pt idx="181">
                  <c:v>-12.148348800000001</c:v>
                </c:pt>
                <c:pt idx="182">
                  <c:v>-15.205388800000001</c:v>
                </c:pt>
                <c:pt idx="183">
                  <c:v>-16.354911999999999</c:v>
                </c:pt>
                <c:pt idx="184">
                  <c:v>-18.081392000000001</c:v>
                </c:pt>
                <c:pt idx="185">
                  <c:v>-18.4100672</c:v>
                </c:pt>
                <c:pt idx="186">
                  <c:v>-18.573587199999999</c:v>
                </c:pt>
                <c:pt idx="187">
                  <c:v>-19.563980799999996</c:v>
                </c:pt>
                <c:pt idx="188">
                  <c:v>-19.804041599999998</c:v>
                </c:pt>
                <c:pt idx="189">
                  <c:v>-19.980150399999999</c:v>
                </c:pt>
                <c:pt idx="190">
                  <c:v>-20.353670399999999</c:v>
                </c:pt>
                <c:pt idx="191">
                  <c:v>-20.587167999999998</c:v>
                </c:pt>
                <c:pt idx="192">
                  <c:v>-20.512262400000001</c:v>
                </c:pt>
                <c:pt idx="193">
                  <c:v>-19.912323200000003</c:v>
                </c:pt>
                <c:pt idx="194">
                  <c:v>-20.242096</c:v>
                </c:pt>
                <c:pt idx="195">
                  <c:v>-19.7515584</c:v>
                </c:pt>
                <c:pt idx="196">
                  <c:v>-19.360544000000001</c:v>
                </c:pt>
                <c:pt idx="197">
                  <c:v>-18.466403200000002</c:v>
                </c:pt>
                <c:pt idx="198">
                  <c:v>-18.047500800000002</c:v>
                </c:pt>
                <c:pt idx="199">
                  <c:v>-18.542406400000001</c:v>
                </c:pt>
                <c:pt idx="200">
                  <c:v>-18.952572799999999</c:v>
                </c:pt>
                <c:pt idx="201">
                  <c:v>-18.257500799999999</c:v>
                </c:pt>
                <c:pt idx="202">
                  <c:v>-17.4300672</c:v>
                </c:pt>
                <c:pt idx="203">
                  <c:v>-16.132323200000002</c:v>
                </c:pt>
                <c:pt idx="204">
                  <c:v>-16.993110400000003</c:v>
                </c:pt>
                <c:pt idx="205">
                  <c:v>-17.116713600000001</c:v>
                </c:pt>
                <c:pt idx="206">
                  <c:v>-17.3551392</c:v>
                </c:pt>
                <c:pt idx="207">
                  <c:v>-17.940294399999999</c:v>
                </c:pt>
                <c:pt idx="208">
                  <c:v>-17.431164799999998</c:v>
                </c:pt>
                <c:pt idx="209">
                  <c:v>-17.908576</c:v>
                </c:pt>
                <c:pt idx="210">
                  <c:v>-17.490771200000001</c:v>
                </c:pt>
                <c:pt idx="211">
                  <c:v>-17.000771199999999</c:v>
                </c:pt>
                <c:pt idx="212">
                  <c:v>-17.286236800000001</c:v>
                </c:pt>
                <c:pt idx="213">
                  <c:v>-16.747024</c:v>
                </c:pt>
                <c:pt idx="214">
                  <c:v>-16.887024</c:v>
                </c:pt>
                <c:pt idx="215">
                  <c:v>-16.657872000000001</c:v>
                </c:pt>
                <c:pt idx="216">
                  <c:v>-16.217644799999999</c:v>
                </c:pt>
                <c:pt idx="217">
                  <c:v>-15.3486592</c:v>
                </c:pt>
                <c:pt idx="218">
                  <c:v>-14.563359999999999</c:v>
                </c:pt>
                <c:pt idx="219">
                  <c:v>-14.2007712</c:v>
                </c:pt>
                <c:pt idx="220">
                  <c:v>-13.993503999999998</c:v>
                </c:pt>
                <c:pt idx="221">
                  <c:v>-14.974041600000001</c:v>
                </c:pt>
                <c:pt idx="222">
                  <c:v>-14.867955199999999</c:v>
                </c:pt>
                <c:pt idx="223">
                  <c:v>-14.304684800000002</c:v>
                </c:pt>
                <c:pt idx="224">
                  <c:v>-14.3916416</c:v>
                </c:pt>
                <c:pt idx="225">
                  <c:v>-14.172323200000001</c:v>
                </c:pt>
                <c:pt idx="226">
                  <c:v>-13.1874176</c:v>
                </c:pt>
                <c:pt idx="227">
                  <c:v>-13.0873344</c:v>
                </c:pt>
                <c:pt idx="228">
                  <c:v>-13.402883200000002</c:v>
                </c:pt>
                <c:pt idx="229">
                  <c:v>-13.20928</c:v>
                </c:pt>
                <c:pt idx="230">
                  <c:v>-13.392489600000001</c:v>
                </c:pt>
                <c:pt idx="231">
                  <c:v>-12.661868800000001</c:v>
                </c:pt>
                <c:pt idx="232">
                  <c:v>-12.349052800000001</c:v>
                </c:pt>
                <c:pt idx="233">
                  <c:v>-12.576547200000002</c:v>
                </c:pt>
                <c:pt idx="234">
                  <c:v>-13.1267136</c:v>
                </c:pt>
                <c:pt idx="235">
                  <c:v>-12.471558399999999</c:v>
                </c:pt>
                <c:pt idx="236">
                  <c:v>-11.626092799999999</c:v>
                </c:pt>
                <c:pt idx="237">
                  <c:v>-11.6862368</c:v>
                </c:pt>
                <c:pt idx="238">
                  <c:v>-11.9618688</c:v>
                </c:pt>
                <c:pt idx="239">
                  <c:v>-12.1751392</c:v>
                </c:pt>
                <c:pt idx="240">
                  <c:v>-11.790687999999999</c:v>
                </c:pt>
                <c:pt idx="241">
                  <c:v>-12.0017856</c:v>
                </c:pt>
                <c:pt idx="242">
                  <c:v>-11.6337312</c:v>
                </c:pt>
                <c:pt idx="243">
                  <c:v>-12.203027199999999</c:v>
                </c:pt>
                <c:pt idx="244">
                  <c:v>-11.941081599999999</c:v>
                </c:pt>
                <c:pt idx="245">
                  <c:v>-12.061952000000002</c:v>
                </c:pt>
                <c:pt idx="246">
                  <c:v>-11.405139200000002</c:v>
                </c:pt>
                <c:pt idx="247">
                  <c:v>-10.683276799999998</c:v>
                </c:pt>
                <c:pt idx="248">
                  <c:v>-11.4073344</c:v>
                </c:pt>
                <c:pt idx="249">
                  <c:v>-11.6217024</c:v>
                </c:pt>
                <c:pt idx="250">
                  <c:v>-11.4893632</c:v>
                </c:pt>
                <c:pt idx="251">
                  <c:v>-11.412262399999999</c:v>
                </c:pt>
                <c:pt idx="252">
                  <c:v>-10.590294399999999</c:v>
                </c:pt>
                <c:pt idx="253">
                  <c:v>-10.7538144</c:v>
                </c:pt>
                <c:pt idx="254">
                  <c:v>-11.095616000000001</c:v>
                </c:pt>
                <c:pt idx="255">
                  <c:v>-10.4825728</c:v>
                </c:pt>
                <c:pt idx="256">
                  <c:v>-9.9630271999999991</c:v>
                </c:pt>
                <c:pt idx="257">
                  <c:v>-10.362262400000001</c:v>
                </c:pt>
                <c:pt idx="258">
                  <c:v>-10.619839999999998</c:v>
                </c:pt>
                <c:pt idx="259">
                  <c:v>-10.428969599999999</c:v>
                </c:pt>
                <c:pt idx="260">
                  <c:v>-10.6181824</c:v>
                </c:pt>
                <c:pt idx="261">
                  <c:v>-10.3075616</c:v>
                </c:pt>
                <c:pt idx="262">
                  <c:v>-10.097024000000001</c:v>
                </c:pt>
                <c:pt idx="263">
                  <c:v>-10.167024</c:v>
                </c:pt>
                <c:pt idx="264">
                  <c:v>-9.9794464000000005</c:v>
                </c:pt>
                <c:pt idx="265">
                  <c:v>-9.3270239999999998</c:v>
                </c:pt>
                <c:pt idx="266">
                  <c:v>-9.6945183999999998</c:v>
                </c:pt>
                <c:pt idx="267">
                  <c:v>-9.6813919999999989</c:v>
                </c:pt>
                <c:pt idx="268">
                  <c:v>-9.6600671999999985</c:v>
                </c:pt>
                <c:pt idx="269">
                  <c:v>-9.6343743999999987</c:v>
                </c:pt>
                <c:pt idx="270">
                  <c:v>-9.3746016000000001</c:v>
                </c:pt>
                <c:pt idx="271">
                  <c:v>-9.5162367999999997</c:v>
                </c:pt>
                <c:pt idx="272">
                  <c:v>-9.5195295999999985</c:v>
                </c:pt>
                <c:pt idx="273">
                  <c:v>-8.813504</c:v>
                </c:pt>
                <c:pt idx="274">
                  <c:v>-9.0032767999999983</c:v>
                </c:pt>
                <c:pt idx="275">
                  <c:v>-9.0907711999999989</c:v>
                </c:pt>
                <c:pt idx="276">
                  <c:v>-9.3866303999999996</c:v>
                </c:pt>
                <c:pt idx="277">
                  <c:v>-9.7420960000000001</c:v>
                </c:pt>
                <c:pt idx="278">
                  <c:v>-9.1356160000000006</c:v>
                </c:pt>
                <c:pt idx="279">
                  <c:v>-9.0415583999999996</c:v>
                </c:pt>
                <c:pt idx="280">
                  <c:v>-8.800937600000001</c:v>
                </c:pt>
                <c:pt idx="281">
                  <c:v>-8.4542079999999995</c:v>
                </c:pt>
                <c:pt idx="282">
                  <c:v>-8.6992191999999982</c:v>
                </c:pt>
                <c:pt idx="283">
                  <c:v>-7.9625727999999993</c:v>
                </c:pt>
                <c:pt idx="284">
                  <c:v>-7.6524896</c:v>
                </c:pt>
                <c:pt idx="285">
                  <c:v>-8.2655328000000008</c:v>
                </c:pt>
                <c:pt idx="286">
                  <c:v>-8.0314752000000009</c:v>
                </c:pt>
                <c:pt idx="287">
                  <c:v>-8.2234207999999995</c:v>
                </c:pt>
                <c:pt idx="288">
                  <c:v>-9.2832767999999994</c:v>
                </c:pt>
                <c:pt idx="289">
                  <c:v>-8.9923231999999995</c:v>
                </c:pt>
                <c:pt idx="290">
                  <c:v>-8.4722624</c:v>
                </c:pt>
                <c:pt idx="291">
                  <c:v>-8.5942080000000001</c:v>
                </c:pt>
                <c:pt idx="292">
                  <c:v>-8.7642912000000006</c:v>
                </c:pt>
                <c:pt idx="293">
                  <c:v>-8.4137312000000009</c:v>
                </c:pt>
                <c:pt idx="294">
                  <c:v>-9.1689695999999987</c:v>
                </c:pt>
                <c:pt idx="295">
                  <c:v>-8.7407711999999993</c:v>
                </c:pt>
                <c:pt idx="296">
                  <c:v>-7.3713920000000002</c:v>
                </c:pt>
                <c:pt idx="297">
                  <c:v>-7.6661535999999995</c:v>
                </c:pt>
                <c:pt idx="298">
                  <c:v>-7.2286591999999992</c:v>
                </c:pt>
                <c:pt idx="299">
                  <c:v>-7.4446847999999992</c:v>
                </c:pt>
                <c:pt idx="300">
                  <c:v>-7.8291360000000001</c:v>
                </c:pt>
                <c:pt idx="301">
                  <c:v>-7.6278719999999991</c:v>
                </c:pt>
                <c:pt idx="302">
                  <c:v>-8.2709983999999999</c:v>
                </c:pt>
                <c:pt idx="303">
                  <c:v>-7.6273344000000005</c:v>
                </c:pt>
                <c:pt idx="304">
                  <c:v>-7.9417856000000002</c:v>
                </c:pt>
                <c:pt idx="305">
                  <c:v>-7.6262368</c:v>
                </c:pt>
                <c:pt idx="306">
                  <c:v>-7.6164032000000006</c:v>
                </c:pt>
                <c:pt idx="307">
                  <c:v>-8.6806047999999993</c:v>
                </c:pt>
                <c:pt idx="308">
                  <c:v>-7.9620128000000001</c:v>
                </c:pt>
                <c:pt idx="309">
                  <c:v>-7.5381824000000002</c:v>
                </c:pt>
                <c:pt idx="310">
                  <c:v>-8.1846016000000006</c:v>
                </c:pt>
                <c:pt idx="311">
                  <c:v>-7.4922623999999995</c:v>
                </c:pt>
                <c:pt idx="312">
                  <c:v>-8.1353888000000012</c:v>
                </c:pt>
                <c:pt idx="313">
                  <c:v>-7.1564639999999997</c:v>
                </c:pt>
                <c:pt idx="314">
                  <c:v>-7.3938144000000001</c:v>
                </c:pt>
                <c:pt idx="315">
                  <c:v>-7.4960928000000004</c:v>
                </c:pt>
                <c:pt idx="316">
                  <c:v>-7.5458431999999993</c:v>
                </c:pt>
                <c:pt idx="317">
                  <c:v>-7.4698399999999996</c:v>
                </c:pt>
                <c:pt idx="318">
                  <c:v>-7.8690528000000004</c:v>
                </c:pt>
                <c:pt idx="319">
                  <c:v>-7.8734207999999999</c:v>
                </c:pt>
                <c:pt idx="320">
                  <c:v>-7.7624063999999997</c:v>
                </c:pt>
                <c:pt idx="321">
                  <c:v>-7.4550783999999997</c:v>
                </c:pt>
                <c:pt idx="322">
                  <c:v>-7.3730272000000001</c:v>
                </c:pt>
                <c:pt idx="323">
                  <c:v>-7.1280384000000003</c:v>
                </c:pt>
                <c:pt idx="324">
                  <c:v>-6.9678112000000008</c:v>
                </c:pt>
                <c:pt idx="325">
                  <c:v>-7.5113919999999998</c:v>
                </c:pt>
                <c:pt idx="326">
                  <c:v>-7.4567135999999996</c:v>
                </c:pt>
                <c:pt idx="327">
                  <c:v>-7.4479552</c:v>
                </c:pt>
                <c:pt idx="328">
                  <c:v>-7.0159263999999997</c:v>
                </c:pt>
                <c:pt idx="329">
                  <c:v>-6.4088864000000001</c:v>
                </c:pt>
                <c:pt idx="330">
                  <c:v>-6.8048288000000001</c:v>
                </c:pt>
                <c:pt idx="331">
                  <c:v>-6.4362368000000005</c:v>
                </c:pt>
                <c:pt idx="332">
                  <c:v>-7.3030271999999989</c:v>
                </c:pt>
                <c:pt idx="333">
                  <c:v>-6.9021791999999991</c:v>
                </c:pt>
                <c:pt idx="334">
                  <c:v>-7.3167135999999999</c:v>
                </c:pt>
                <c:pt idx="335">
                  <c:v>-7.2953888000000005</c:v>
                </c:pt>
                <c:pt idx="336">
                  <c:v>-6.5237312000000012</c:v>
                </c:pt>
                <c:pt idx="337">
                  <c:v>-6.8278111999999993</c:v>
                </c:pt>
                <c:pt idx="338">
                  <c:v>-6.9382656000000003</c:v>
                </c:pt>
                <c:pt idx="339">
                  <c:v>-6.4340415999999996</c:v>
                </c:pt>
                <c:pt idx="340">
                  <c:v>-6.279840000000001</c:v>
                </c:pt>
                <c:pt idx="341">
                  <c:v>-6.0621792000000001</c:v>
                </c:pt>
                <c:pt idx="342">
                  <c:v>-6.3328831999999986</c:v>
                </c:pt>
                <c:pt idx="343">
                  <c:v>-6.8256160000000001</c:v>
                </c:pt>
                <c:pt idx="344">
                  <c:v>-6.8622624000000005</c:v>
                </c:pt>
                <c:pt idx="345">
                  <c:v>-6.2081824000000001</c:v>
                </c:pt>
                <c:pt idx="346">
                  <c:v>-6.2973344000000004</c:v>
                </c:pt>
                <c:pt idx="347">
                  <c:v>-6.3367135999999995</c:v>
                </c:pt>
                <c:pt idx="348">
                  <c:v>-7.1023231999999998</c:v>
                </c:pt>
                <c:pt idx="349">
                  <c:v>-7.4233599999999997</c:v>
                </c:pt>
                <c:pt idx="350">
                  <c:v>-7.2614752000000005</c:v>
                </c:pt>
                <c:pt idx="351">
                  <c:v>-7.1236704000000008</c:v>
                </c:pt>
                <c:pt idx="352">
                  <c:v>-6.7031103999999999</c:v>
                </c:pt>
                <c:pt idx="353">
                  <c:v>-7.5813919999999992</c:v>
                </c:pt>
                <c:pt idx="354">
                  <c:v>-7.2286591999999992</c:v>
                </c:pt>
                <c:pt idx="355">
                  <c:v>-6.9317024000000007</c:v>
                </c:pt>
                <c:pt idx="356">
                  <c:v>-6.4975008000000001</c:v>
                </c:pt>
                <c:pt idx="357">
                  <c:v>-7.1088863999999994</c:v>
                </c:pt>
                <c:pt idx="358">
                  <c:v>-7.1373344000000003</c:v>
                </c:pt>
                <c:pt idx="359">
                  <c:v>-6.7966303999999997</c:v>
                </c:pt>
                <c:pt idx="360">
                  <c:v>-6.9169407999999999</c:v>
                </c:pt>
                <c:pt idx="361">
                  <c:v>-8.893897599999999</c:v>
                </c:pt>
                <c:pt idx="362">
                  <c:v>-7.9773344000000002</c:v>
                </c:pt>
                <c:pt idx="363">
                  <c:v>-8.4514751999999991</c:v>
                </c:pt>
                <c:pt idx="364">
                  <c:v>-9.6595296000000008</c:v>
                </c:pt>
                <c:pt idx="365">
                  <c:v>-10.017728</c:v>
                </c:pt>
                <c:pt idx="366">
                  <c:v>-9.4752223999999998</c:v>
                </c:pt>
                <c:pt idx="367">
                  <c:v>-9.0475615999999999</c:v>
                </c:pt>
                <c:pt idx="368">
                  <c:v>-8.9053888000000008</c:v>
                </c:pt>
                <c:pt idx="369">
                  <c:v>-9.61632</c:v>
                </c:pt>
                <c:pt idx="370">
                  <c:v>-9.0005439999999997</c:v>
                </c:pt>
                <c:pt idx="371">
                  <c:v>-9.4560928000000004</c:v>
                </c:pt>
                <c:pt idx="372">
                  <c:v>-9.5703776000000005</c:v>
                </c:pt>
                <c:pt idx="373">
                  <c:v>-9.3357823999999994</c:v>
                </c:pt>
                <c:pt idx="374">
                  <c:v>-8.3667136000000006</c:v>
                </c:pt>
                <c:pt idx="375">
                  <c:v>-7.8734207999999999</c:v>
                </c:pt>
                <c:pt idx="376">
                  <c:v>-6.8617024000000004</c:v>
                </c:pt>
                <c:pt idx="377">
                  <c:v>-6.8261536000000005</c:v>
                </c:pt>
                <c:pt idx="378">
                  <c:v>-7.2997567999999999</c:v>
                </c:pt>
                <c:pt idx="379">
                  <c:v>-10.688182400000001</c:v>
                </c:pt>
                <c:pt idx="380">
                  <c:v>-10.8216416</c:v>
                </c:pt>
                <c:pt idx="381">
                  <c:v>-8.1993632000000005</c:v>
                </c:pt>
                <c:pt idx="382">
                  <c:v>-4.6906048</c:v>
                </c:pt>
                <c:pt idx="383">
                  <c:v>-6.3995904000000001</c:v>
                </c:pt>
                <c:pt idx="384">
                  <c:v>-8.2130271999999991</c:v>
                </c:pt>
                <c:pt idx="385">
                  <c:v>-8.3754495999999996</c:v>
                </c:pt>
                <c:pt idx="386">
                  <c:v>-8.7566304000000006</c:v>
                </c:pt>
                <c:pt idx="387">
                  <c:v>-7.9231936000000003</c:v>
                </c:pt>
                <c:pt idx="388">
                  <c:v>-8.5088863999999997</c:v>
                </c:pt>
                <c:pt idx="389">
                  <c:v>-6.2688864000000004</c:v>
                </c:pt>
                <c:pt idx="390">
                  <c:v>-6.1425727999999999</c:v>
                </c:pt>
                <c:pt idx="391">
                  <c:v>-7.1247455999999989</c:v>
                </c:pt>
                <c:pt idx="392">
                  <c:v>-10.722095999999999</c:v>
                </c:pt>
                <c:pt idx="393">
                  <c:v>-12.064124799999998</c:v>
                </c:pt>
                <c:pt idx="394">
                  <c:v>-11.876009599999998</c:v>
                </c:pt>
                <c:pt idx="395">
                  <c:v>-9.3724064000000009</c:v>
                </c:pt>
                <c:pt idx="396">
                  <c:v>-7.6989695999999999</c:v>
                </c:pt>
                <c:pt idx="397">
                  <c:v>-7.5567967999999999</c:v>
                </c:pt>
                <c:pt idx="398">
                  <c:v>-7.7137311999999998</c:v>
                </c:pt>
                <c:pt idx="399">
                  <c:v>-8.0664639999999999</c:v>
                </c:pt>
                <c:pt idx="400">
                  <c:v>-7.973504000000001</c:v>
                </c:pt>
                <c:pt idx="401">
                  <c:v>-7.6590528000000004</c:v>
                </c:pt>
                <c:pt idx="402">
                  <c:v>-7.3281824000000002</c:v>
                </c:pt>
                <c:pt idx="403">
                  <c:v>-7.1635872000000012</c:v>
                </c:pt>
                <c:pt idx="404">
                  <c:v>-7.6404607999999996</c:v>
                </c:pt>
                <c:pt idx="405">
                  <c:v>-7.9335872000000007</c:v>
                </c:pt>
                <c:pt idx="406">
                  <c:v>-8.596403200000001</c:v>
                </c:pt>
                <c:pt idx="407">
                  <c:v>-8.3672512000000001</c:v>
                </c:pt>
                <c:pt idx="408">
                  <c:v>-8.6013088</c:v>
                </c:pt>
                <c:pt idx="409">
                  <c:v>-8.3399232000000012</c:v>
                </c:pt>
                <c:pt idx="410">
                  <c:v>-7.7820960000000001</c:v>
                </c:pt>
                <c:pt idx="411">
                  <c:v>-7.701164799999999</c:v>
                </c:pt>
                <c:pt idx="412">
                  <c:v>-8.2053887999999997</c:v>
                </c:pt>
                <c:pt idx="413">
                  <c:v>-8.1381215999999998</c:v>
                </c:pt>
                <c:pt idx="414">
                  <c:v>-8.1506880000000006</c:v>
                </c:pt>
                <c:pt idx="415">
                  <c:v>-7.2756991999999991</c:v>
                </c:pt>
                <c:pt idx="416">
                  <c:v>-8.3169407999999994</c:v>
                </c:pt>
                <c:pt idx="417">
                  <c:v>-8.4569407999999999</c:v>
                </c:pt>
                <c:pt idx="418">
                  <c:v>-8.3661536000000005</c:v>
                </c:pt>
                <c:pt idx="419">
                  <c:v>-8.3995295999999993</c:v>
                </c:pt>
                <c:pt idx="420">
                  <c:v>-7.9450783999999999</c:v>
                </c:pt>
                <c:pt idx="421">
                  <c:v>-7.9160927999999995</c:v>
                </c:pt>
                <c:pt idx="422">
                  <c:v>-8.1944351999999991</c:v>
                </c:pt>
                <c:pt idx="423">
                  <c:v>-8.1457823999999999</c:v>
                </c:pt>
                <c:pt idx="424">
                  <c:v>-8.153420800000001</c:v>
                </c:pt>
                <c:pt idx="425">
                  <c:v>-7.9302943999999993</c:v>
                </c:pt>
                <c:pt idx="426">
                  <c:v>-8.1299232000000003</c:v>
                </c:pt>
                <c:pt idx="427">
                  <c:v>-8.1955328000000005</c:v>
                </c:pt>
                <c:pt idx="428">
                  <c:v>-7.645388800000001</c:v>
                </c:pt>
                <c:pt idx="429">
                  <c:v>-8.1928000000000001</c:v>
                </c:pt>
                <c:pt idx="430">
                  <c:v>-7.8422623999999992</c:v>
                </c:pt>
                <c:pt idx="431">
                  <c:v>-8.3284319999999994</c:v>
                </c:pt>
                <c:pt idx="432">
                  <c:v>-8.6817024000000007</c:v>
                </c:pt>
                <c:pt idx="433">
                  <c:v>-8.3453888000000003</c:v>
                </c:pt>
                <c:pt idx="434">
                  <c:v>-8.4990527999999994</c:v>
                </c:pt>
                <c:pt idx="435">
                  <c:v>-8.7538976000000002</c:v>
                </c:pt>
                <c:pt idx="436">
                  <c:v>-8.6242912</c:v>
                </c:pt>
                <c:pt idx="437">
                  <c:v>-8.800937600000001</c:v>
                </c:pt>
                <c:pt idx="438">
                  <c:v>-8.3574175999999998</c:v>
                </c:pt>
                <c:pt idx="439">
                  <c:v>-7.3910815999999997</c:v>
                </c:pt>
                <c:pt idx="440">
                  <c:v>-7.7492799999999988</c:v>
                </c:pt>
                <c:pt idx="441">
                  <c:v>-8.0604607999999995</c:v>
                </c:pt>
                <c:pt idx="442">
                  <c:v>-7.3702943999999997</c:v>
                </c:pt>
                <c:pt idx="443">
                  <c:v>-6.2924064</c:v>
                </c:pt>
                <c:pt idx="444">
                  <c:v>-6.1113920000000004</c:v>
                </c:pt>
                <c:pt idx="445">
                  <c:v>-6.0862368</c:v>
                </c:pt>
                <c:pt idx="446">
                  <c:v>-6.3208544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7FD-40A5-A198-325D2B7D2A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515840"/>
        <c:axId val="588507312"/>
      </c:scatterChart>
      <c:valAx>
        <c:axId val="588515840"/>
        <c:scaling>
          <c:orientation val="minMax"/>
          <c:max val="350"/>
          <c:min val="-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8507312"/>
        <c:crossesAt val="-50"/>
        <c:crossBetween val="midCat"/>
      </c:valAx>
      <c:valAx>
        <c:axId val="588507312"/>
        <c:scaling>
          <c:orientation val="minMax"/>
          <c:max val="250"/>
          <c:min val="-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8515840"/>
        <c:crossesAt val="-50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Sheet1!$A$25:$A$34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Sheet1!$B$25:$B$34</c:f>
              <c:numCache>
                <c:formatCode>General</c:formatCode>
                <c:ptCount val="10"/>
                <c:pt idx="0">
                  <c:v>14.9</c:v>
                </c:pt>
                <c:pt idx="1">
                  <c:v>12</c:v>
                </c:pt>
                <c:pt idx="2">
                  <c:v>9.4</c:v>
                </c:pt>
                <c:pt idx="3">
                  <c:v>1.1000000000000001</c:v>
                </c:pt>
                <c:pt idx="4">
                  <c:v>0.02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BD-49DC-9858-4277260C792B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Sheet1!$A$25:$A$34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Sheet1!$C$25:$C$34</c:f>
              <c:numCache>
                <c:formatCode>General</c:formatCode>
                <c:ptCount val="10"/>
                <c:pt idx="0">
                  <c:v>31.7</c:v>
                </c:pt>
                <c:pt idx="1">
                  <c:v>31.2</c:v>
                </c:pt>
                <c:pt idx="2">
                  <c:v>13.8</c:v>
                </c:pt>
                <c:pt idx="3">
                  <c:v>0.5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9BD-49DC-9858-4277260C792B}"/>
            </c:ext>
          </c:extLst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errBars>
          <c:xVal>
            <c:numRef>
              <c:f>Sheet1!$A$25:$A$34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Sheet1!$D$25:$D$34</c:f>
              <c:numCache>
                <c:formatCode>General</c:formatCode>
                <c:ptCount val="10"/>
                <c:pt idx="0">
                  <c:v>40.1</c:v>
                </c:pt>
                <c:pt idx="1">
                  <c:v>34.700000000000003</c:v>
                </c:pt>
                <c:pt idx="2">
                  <c:v>23.8</c:v>
                </c:pt>
                <c:pt idx="3">
                  <c:v>9.5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9BD-49DC-9858-4277260C792B}"/>
            </c:ext>
          </c:extLst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errBars>
          <c:xVal>
            <c:numRef>
              <c:f>Sheet1!$A$25:$A$34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Sheet1!$E$25:$E$34</c:f>
              <c:numCache>
                <c:formatCode>General</c:formatCode>
                <c:ptCount val="10"/>
                <c:pt idx="0">
                  <c:v>34.9</c:v>
                </c:pt>
                <c:pt idx="1">
                  <c:v>27.9</c:v>
                </c:pt>
                <c:pt idx="2">
                  <c:v>16.5</c:v>
                </c:pt>
                <c:pt idx="3">
                  <c:v>6.7</c:v>
                </c:pt>
                <c:pt idx="4">
                  <c:v>1.3</c:v>
                </c:pt>
                <c:pt idx="5">
                  <c:v>0.5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9BD-49DC-9858-4277260C7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182096"/>
        <c:axId val="455181440"/>
      </c:scatterChart>
      <c:valAx>
        <c:axId val="455182096"/>
        <c:scaling>
          <c:orientation val="minMax"/>
          <c:max val="8"/>
          <c:min val="5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55181440"/>
        <c:crosses val="autoZero"/>
        <c:crossBetween val="midCat"/>
        <c:majorUnit val="0.5"/>
      </c:valAx>
      <c:valAx>
        <c:axId val="45518144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55182096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Sheet1!$G$20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Sheet1!$F$25:$F$34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Sheet1!$G$25:$G$34</c:f>
              <c:numCache>
                <c:formatCode>General</c:formatCode>
                <c:ptCount val="10"/>
                <c:pt idx="0">
                  <c:v>78.2</c:v>
                </c:pt>
                <c:pt idx="1">
                  <c:v>55</c:v>
                </c:pt>
                <c:pt idx="2">
                  <c:v>44.5</c:v>
                </c:pt>
                <c:pt idx="3">
                  <c:v>9.1999999999999993</c:v>
                </c:pt>
                <c:pt idx="4">
                  <c:v>0.8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6B-477F-8D2B-961278F5DC11}"/>
            </c:ext>
          </c:extLst>
        </c:ser>
        <c:ser>
          <c:idx val="1"/>
          <c:order val="1"/>
          <c:tx>
            <c:strRef>
              <c:f>Sheet1!$H$20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Sheet1!$F$25:$F$34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Sheet1!$H$25:$H$34</c:f>
              <c:numCache>
                <c:formatCode>General</c:formatCode>
                <c:ptCount val="10"/>
                <c:pt idx="0">
                  <c:v>260.6456470588235</c:v>
                </c:pt>
                <c:pt idx="1">
                  <c:v>236.70376470588238</c:v>
                </c:pt>
                <c:pt idx="2">
                  <c:v>119.70941176470589</c:v>
                </c:pt>
                <c:pt idx="3">
                  <c:v>29.865647058823527</c:v>
                </c:pt>
                <c:pt idx="4">
                  <c:v>3.7023529411764708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26B-477F-8D2B-961278F5DC11}"/>
            </c:ext>
          </c:extLst>
        </c:ser>
        <c:ser>
          <c:idx val="2"/>
          <c:order val="2"/>
          <c:tx>
            <c:strRef>
              <c:f>Sheet1!$I$20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errBars>
          <c:xVal>
            <c:numRef>
              <c:f>Sheet1!$F$25:$F$34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Sheet1!$I$25:$I$34</c:f>
              <c:numCache>
                <c:formatCode>General</c:formatCode>
                <c:ptCount val="10"/>
                <c:pt idx="0">
                  <c:v>241.44506104328522</c:v>
                </c:pt>
                <c:pt idx="1">
                  <c:v>210.49056603773582</c:v>
                </c:pt>
                <c:pt idx="2">
                  <c:v>148.99430262671106</c:v>
                </c:pt>
                <c:pt idx="3">
                  <c:v>62.321716611172761</c:v>
                </c:pt>
                <c:pt idx="4">
                  <c:v>31.367221605623374</c:v>
                </c:pt>
                <c:pt idx="5">
                  <c:v>4.5399926008139095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26B-477F-8D2B-961278F5DC11}"/>
            </c:ext>
          </c:extLst>
        </c:ser>
        <c:ser>
          <c:idx val="3"/>
          <c:order val="3"/>
          <c:tx>
            <c:strRef>
              <c:f>Sheet1!$J$20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errBars>
          <c:xVal>
            <c:numRef>
              <c:f>Sheet1!$F$25:$F$34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Sheet1!$J$25:$J$34</c:f>
              <c:numCache>
                <c:formatCode>General</c:formatCode>
                <c:ptCount val="10"/>
                <c:pt idx="0">
                  <c:v>244.98530805687204</c:v>
                </c:pt>
                <c:pt idx="1">
                  <c:v>168.94009478672987</c:v>
                </c:pt>
                <c:pt idx="2">
                  <c:v>121.49497630331751</c:v>
                </c:pt>
                <c:pt idx="3">
                  <c:v>53.87459715639811</c:v>
                </c:pt>
                <c:pt idx="4">
                  <c:v>19.731848341232226</c:v>
                </c:pt>
                <c:pt idx="5">
                  <c:v>14.854312796208532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26B-477F-8D2B-961278F5D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623544"/>
        <c:axId val="454626168"/>
      </c:scatterChart>
      <c:valAx>
        <c:axId val="454623544"/>
        <c:scaling>
          <c:orientation val="minMax"/>
          <c:max val="8"/>
          <c:min val="5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54626168"/>
        <c:crosses val="autoZero"/>
        <c:crossBetween val="midCat"/>
        <c:majorUnit val="0.5"/>
      </c:valAx>
      <c:valAx>
        <c:axId val="454626168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5462354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Sheet1!$M$20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Sheet1!$L$25:$L$34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Sheet1!$M$25:$M$34</c:f>
              <c:numCache>
                <c:formatCode>General</c:formatCode>
                <c:ptCount val="10"/>
                <c:pt idx="0">
                  <c:v>210.87360000000001</c:v>
                </c:pt>
                <c:pt idx="1">
                  <c:v>150.624</c:v>
                </c:pt>
                <c:pt idx="2">
                  <c:v>112.96799999999999</c:v>
                </c:pt>
                <c:pt idx="3">
                  <c:v>39.538800000000002</c:v>
                </c:pt>
                <c:pt idx="4">
                  <c:v>5.6483999999999996</c:v>
                </c:pt>
                <c:pt idx="5">
                  <c:v>1.4233968000000001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B3-4B02-A7C1-FA7A4FB47274}"/>
            </c:ext>
          </c:extLst>
        </c:ser>
        <c:ser>
          <c:idx val="1"/>
          <c:order val="1"/>
          <c:tx>
            <c:strRef>
              <c:f>Sheet1!$N$20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Sheet1!$L$25:$L$34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Sheet1!$N$25:$N$34</c:f>
              <c:numCache>
                <c:formatCode>General</c:formatCode>
                <c:ptCount val="10"/>
                <c:pt idx="0">
                  <c:v>529.31500800000003</c:v>
                </c:pt>
                <c:pt idx="1">
                  <c:v>495.10575000000006</c:v>
                </c:pt>
                <c:pt idx="2">
                  <c:v>255.63021000000003</c:v>
                </c:pt>
                <c:pt idx="3">
                  <c:v>110.18451000000002</c:v>
                </c:pt>
                <c:pt idx="4">
                  <c:v>57.115614000000008</c:v>
                </c:pt>
                <c:pt idx="5">
                  <c:v>13.245756000000002</c:v>
                </c:pt>
                <c:pt idx="6">
                  <c:v>6.9878340000000003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AB3-4B02-A7C1-FA7A4FB47274}"/>
            </c:ext>
          </c:extLst>
        </c:ser>
        <c:ser>
          <c:idx val="2"/>
          <c:order val="2"/>
          <c:tx>
            <c:strRef>
              <c:f>Sheet1!$O$20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errBars>
          <c:xVal>
            <c:numRef>
              <c:f>Sheet1!$L$25:$L$34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Sheet1!$O$25:$O$34</c:f>
              <c:numCache>
                <c:formatCode>General</c:formatCode>
                <c:ptCount val="10"/>
                <c:pt idx="0">
                  <c:v>612.54769990226441</c:v>
                </c:pt>
                <c:pt idx="1">
                  <c:v>566.01</c:v>
                </c:pt>
                <c:pt idx="2">
                  <c:v>416.23680000000002</c:v>
                </c:pt>
                <c:pt idx="3">
                  <c:v>269.21100000000001</c:v>
                </c:pt>
                <c:pt idx="4">
                  <c:v>222.70014</c:v>
                </c:pt>
                <c:pt idx="5">
                  <c:v>120.384</c:v>
                </c:pt>
                <c:pt idx="6">
                  <c:v>71.0334</c:v>
                </c:pt>
                <c:pt idx="7">
                  <c:v>29.195399999999999</c:v>
                </c:pt>
                <c:pt idx="8">
                  <c:v>7.8546000000000005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AB3-4B02-A7C1-FA7A4FB47274}"/>
            </c:ext>
          </c:extLst>
        </c:ser>
        <c:ser>
          <c:idx val="3"/>
          <c:order val="3"/>
          <c:tx>
            <c:strRef>
              <c:f>Sheet1!$P$20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errBars>
          <c:xVal>
            <c:numRef>
              <c:f>Sheet1!$L$25:$L$34</c:f>
              <c:numCache>
                <c:formatCode>General</c:formatCode>
                <c:ptCount val="10"/>
                <c:pt idx="0">
                  <c:v>5.7</c:v>
                </c:pt>
                <c:pt idx="1">
                  <c:v>6</c:v>
                </c:pt>
                <c:pt idx="2">
                  <c:v>6.3</c:v>
                </c:pt>
                <c:pt idx="3">
                  <c:v>6.6</c:v>
                </c:pt>
                <c:pt idx="4">
                  <c:v>6.9</c:v>
                </c:pt>
                <c:pt idx="5">
                  <c:v>7.2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</c:numCache>
            </c:numRef>
          </c:xVal>
          <c:yVal>
            <c:numRef>
              <c:f>Sheet1!$P$25:$P$34</c:f>
              <c:numCache>
                <c:formatCode>General</c:formatCode>
                <c:ptCount val="10"/>
                <c:pt idx="0">
                  <c:v>620.94549320104534</c:v>
                </c:pt>
                <c:pt idx="1">
                  <c:v>466.0301014306595</c:v>
                </c:pt>
                <c:pt idx="2">
                  <c:v>341.85600000000005</c:v>
                </c:pt>
                <c:pt idx="3">
                  <c:v>250.78080000000003</c:v>
                </c:pt>
                <c:pt idx="4">
                  <c:v>118.56</c:v>
                </c:pt>
                <c:pt idx="5">
                  <c:v>62.5152</c:v>
                </c:pt>
                <c:pt idx="6">
                  <c:v>34.224960000000003</c:v>
                </c:pt>
                <c:pt idx="7">
                  <c:v>12.057600000000001</c:v>
                </c:pt>
                <c:pt idx="8">
                  <c:v>5.9635199999999999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AB3-4B02-A7C1-FA7A4FB47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0238384"/>
        <c:axId val="590238712"/>
      </c:scatterChart>
      <c:valAx>
        <c:axId val="590238384"/>
        <c:scaling>
          <c:orientation val="minMax"/>
          <c:max val="8"/>
          <c:min val="5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90238712"/>
        <c:crosses val="autoZero"/>
        <c:crossBetween val="midCat"/>
        <c:majorUnit val="0.5"/>
      </c:valAx>
      <c:valAx>
        <c:axId val="590238712"/>
        <c:scaling>
          <c:orientation val="minMax"/>
          <c:max val="7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902383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'Final graph'!$G$20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graph'!$M$21:$M$26</c:f>
                <c:numCache>
                  <c:formatCode>General</c:formatCode>
                  <c:ptCount val="6"/>
                  <c:pt idx="0">
                    <c:v>0.53229064742237697</c:v>
                  </c:pt>
                  <c:pt idx="1">
                    <c:v>0.81381304159288836</c:v>
                  </c:pt>
                  <c:pt idx="2">
                    <c:v>0.36266535215288132</c:v>
                  </c:pt>
                  <c:pt idx="3">
                    <c:v>0.14290987454866486</c:v>
                  </c:pt>
                  <c:pt idx="4">
                    <c:v>5.5539760959499647E-2</c:v>
                  </c:pt>
                  <c:pt idx="5">
                    <c:v>1.4999999999999999E-2</c:v>
                  </c:pt>
                </c:numCache>
              </c:numRef>
            </c:plus>
            <c:minus>
              <c:numRef>
                <c:f>'Final graph'!$M$21:$M$26</c:f>
                <c:numCache>
                  <c:formatCode>General</c:formatCode>
                  <c:ptCount val="6"/>
                  <c:pt idx="0">
                    <c:v>0.53229064742237697</c:v>
                  </c:pt>
                  <c:pt idx="1">
                    <c:v>0.81381304159288836</c:v>
                  </c:pt>
                  <c:pt idx="2">
                    <c:v>0.36266535215288132</c:v>
                  </c:pt>
                  <c:pt idx="3">
                    <c:v>0.14290987454866486</c:v>
                  </c:pt>
                  <c:pt idx="4">
                    <c:v>5.5539760959499647E-2</c:v>
                  </c:pt>
                  <c:pt idx="5">
                    <c:v>1.4999999999999999E-2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'Final graph'!$F$21:$F$27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</c:numCache>
            </c:numRef>
          </c:xVal>
          <c:yVal>
            <c:numRef>
              <c:f>'Final graph'!$G$21:$G$27</c:f>
              <c:numCache>
                <c:formatCode>General</c:formatCode>
                <c:ptCount val="7"/>
                <c:pt idx="0">
                  <c:v>14</c:v>
                </c:pt>
                <c:pt idx="1">
                  <c:v>6.9749999999999996</c:v>
                </c:pt>
                <c:pt idx="2">
                  <c:v>1.5797381944444444</c:v>
                </c:pt>
                <c:pt idx="3">
                  <c:v>0.3810260135135134</c:v>
                </c:pt>
                <c:pt idx="4">
                  <c:v>0.1066234772978959</c:v>
                </c:pt>
                <c:pt idx="5">
                  <c:v>5.7000000000000002E-2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C2-4E49-9CB8-22ECC93B6BB7}"/>
            </c:ext>
          </c:extLst>
        </c:ser>
        <c:ser>
          <c:idx val="1"/>
          <c:order val="1"/>
          <c:tx>
            <c:strRef>
              <c:f>'Final graph'!$H$20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graph'!$N$21:$N$27</c:f>
                <c:numCache>
                  <c:formatCode>General</c:formatCode>
                  <c:ptCount val="7"/>
                  <c:pt idx="0">
                    <c:v>2.2818665428018807</c:v>
                  </c:pt>
                  <c:pt idx="1">
                    <c:v>1.5356038467524102</c:v>
                  </c:pt>
                  <c:pt idx="2">
                    <c:v>0.73337261754833316</c:v>
                  </c:pt>
                  <c:pt idx="3">
                    <c:v>0.30671051751697687</c:v>
                  </c:pt>
                  <c:pt idx="4">
                    <c:v>0.26922491751521099</c:v>
                  </c:pt>
                  <c:pt idx="5">
                    <c:v>0.233263172107642</c:v>
                  </c:pt>
                  <c:pt idx="6">
                    <c:v>0.40301246201680524</c:v>
                  </c:pt>
                </c:numCache>
              </c:numRef>
            </c:plus>
            <c:minus>
              <c:numRef>
                <c:f>'Final graph'!$N$21:$N$27</c:f>
                <c:numCache>
                  <c:formatCode>General</c:formatCode>
                  <c:ptCount val="7"/>
                  <c:pt idx="0">
                    <c:v>2.2818665428018807</c:v>
                  </c:pt>
                  <c:pt idx="1">
                    <c:v>1.5356038467524102</c:v>
                  </c:pt>
                  <c:pt idx="2">
                    <c:v>0.73337261754833316</c:v>
                  </c:pt>
                  <c:pt idx="3">
                    <c:v>0.30671051751697687</c:v>
                  </c:pt>
                  <c:pt idx="4">
                    <c:v>0.26922491751521099</c:v>
                  </c:pt>
                  <c:pt idx="5">
                    <c:v>0.233263172107642</c:v>
                  </c:pt>
                  <c:pt idx="6">
                    <c:v>0.40301246201680524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'Final graph'!$F$21:$F$27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</c:numCache>
            </c:numRef>
          </c:xVal>
          <c:yVal>
            <c:numRef>
              <c:f>'Final graph'!$H$21:$H$27</c:f>
              <c:numCache>
                <c:formatCode>General</c:formatCode>
                <c:ptCount val="7"/>
                <c:pt idx="0">
                  <c:v>20.752200462376766</c:v>
                </c:pt>
                <c:pt idx="1">
                  <c:v>12.296033565832376</c:v>
                </c:pt>
                <c:pt idx="2">
                  <c:v>7.1552109452873118</c:v>
                </c:pt>
                <c:pt idx="3">
                  <c:v>5.5821101926376775</c:v>
                </c:pt>
                <c:pt idx="4">
                  <c:v>4.2197134960442773</c:v>
                </c:pt>
                <c:pt idx="5">
                  <c:v>3.616833070141817</c:v>
                </c:pt>
                <c:pt idx="6">
                  <c:v>2.9602387539635528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CC2-4E49-9CB8-22ECC93B6BB7}"/>
            </c:ext>
          </c:extLst>
        </c:ser>
        <c:ser>
          <c:idx val="2"/>
          <c:order val="2"/>
          <c:tx>
            <c:strRef>
              <c:f>'Final graph'!$I$20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graph'!$O$21:$O$26</c:f>
                <c:numCache>
                  <c:formatCode>General</c:formatCode>
                  <c:ptCount val="6"/>
                  <c:pt idx="0">
                    <c:v>1.9384856768622283</c:v>
                  </c:pt>
                  <c:pt idx="1">
                    <c:v>0.44777035919084984</c:v>
                  </c:pt>
                  <c:pt idx="2">
                    <c:v>1.2461130393767117</c:v>
                  </c:pt>
                  <c:pt idx="3">
                    <c:v>0.19678301451409791</c:v>
                  </c:pt>
                  <c:pt idx="4">
                    <c:v>0.3208443917215007</c:v>
                  </c:pt>
                  <c:pt idx="5">
                    <c:v>0.30205253304186513</c:v>
                  </c:pt>
                </c:numCache>
              </c:numRef>
            </c:plus>
            <c:minus>
              <c:numRef>
                <c:f>'Final graph'!$O$21:$O$26</c:f>
                <c:numCache>
                  <c:formatCode>General</c:formatCode>
                  <c:ptCount val="6"/>
                  <c:pt idx="0">
                    <c:v>1.9384856768622283</c:v>
                  </c:pt>
                  <c:pt idx="1">
                    <c:v>0.44777035919084984</c:v>
                  </c:pt>
                  <c:pt idx="2">
                    <c:v>1.2461130393767117</c:v>
                  </c:pt>
                  <c:pt idx="3">
                    <c:v>0.19678301451409791</c:v>
                  </c:pt>
                  <c:pt idx="4">
                    <c:v>0.3208443917215007</c:v>
                  </c:pt>
                  <c:pt idx="5">
                    <c:v>0.30205253304186513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errBars>
          <c:xVal>
            <c:numRef>
              <c:f>'Final graph'!$F$21:$F$27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</c:numCache>
            </c:numRef>
          </c:xVal>
          <c:yVal>
            <c:numRef>
              <c:f>'Final graph'!$I$21:$I$27</c:f>
              <c:numCache>
                <c:formatCode>General</c:formatCode>
                <c:ptCount val="7"/>
                <c:pt idx="0">
                  <c:v>24.006230738411229</c:v>
                </c:pt>
                <c:pt idx="1">
                  <c:v>12.46054030167009</c:v>
                </c:pt>
                <c:pt idx="2">
                  <c:v>7.4423973985689296</c:v>
                </c:pt>
                <c:pt idx="3">
                  <c:v>2.7176042455470442</c:v>
                </c:pt>
                <c:pt idx="4">
                  <c:v>1.9677333184923618</c:v>
                </c:pt>
                <c:pt idx="5">
                  <c:v>1.1836668220797579</c:v>
                </c:pt>
                <c:pt idx="6">
                  <c:v>0.53966686954062504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CC2-4E49-9CB8-22ECC93B6BB7}"/>
            </c:ext>
          </c:extLst>
        </c:ser>
        <c:ser>
          <c:idx val="3"/>
          <c:order val="3"/>
          <c:tx>
            <c:strRef>
              <c:f>'Final graph'!$J$20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graph'!$P$21:$P$28</c:f>
                <c:numCache>
                  <c:formatCode>General</c:formatCode>
                  <c:ptCount val="8"/>
                  <c:pt idx="0">
                    <c:v>1.5259353907765332</c:v>
                  </c:pt>
                  <c:pt idx="1">
                    <c:v>0.54450282072343548</c:v>
                  </c:pt>
                  <c:pt idx="2">
                    <c:v>0.62263706565435806</c:v>
                  </c:pt>
                  <c:pt idx="3">
                    <c:v>0.11292802515806064</c:v>
                  </c:pt>
                  <c:pt idx="4">
                    <c:v>5.8943324200183798E-2</c:v>
                  </c:pt>
                  <c:pt idx="5">
                    <c:v>0.28496007649943256</c:v>
                  </c:pt>
                  <c:pt idx="6">
                    <c:v>0.12492055893288194</c:v>
                  </c:pt>
                  <c:pt idx="7">
                    <c:v>0.26183993323636362</c:v>
                  </c:pt>
                </c:numCache>
              </c:numRef>
            </c:plus>
            <c:minus>
              <c:numRef>
                <c:f>'Final graph'!$P$21:$P$28</c:f>
                <c:numCache>
                  <c:formatCode>General</c:formatCode>
                  <c:ptCount val="8"/>
                  <c:pt idx="0">
                    <c:v>1.5259353907765332</c:v>
                  </c:pt>
                  <c:pt idx="1">
                    <c:v>0.54450282072343548</c:v>
                  </c:pt>
                  <c:pt idx="2">
                    <c:v>0.62263706565435806</c:v>
                  </c:pt>
                  <c:pt idx="3">
                    <c:v>0.11292802515806064</c:v>
                  </c:pt>
                  <c:pt idx="4">
                    <c:v>5.8943324200183798E-2</c:v>
                  </c:pt>
                  <c:pt idx="5">
                    <c:v>0.28496007649943256</c:v>
                  </c:pt>
                  <c:pt idx="6">
                    <c:v>0.12492055893288194</c:v>
                  </c:pt>
                  <c:pt idx="7">
                    <c:v>0.26183993323636362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errBars>
          <c:xVal>
            <c:numRef>
              <c:f>'Final graph'!$F$21:$F$27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</c:numCache>
            </c:numRef>
          </c:xVal>
          <c:yVal>
            <c:numRef>
              <c:f>'Final graph'!$J$21:$J$27</c:f>
              <c:numCache>
                <c:formatCode>General</c:formatCode>
                <c:ptCount val="7"/>
                <c:pt idx="0">
                  <c:v>18.32604270686393</c:v>
                </c:pt>
                <c:pt idx="1">
                  <c:v>11.942022838082218</c:v>
                </c:pt>
                <c:pt idx="2">
                  <c:v>5.33419966977283</c:v>
                </c:pt>
                <c:pt idx="3">
                  <c:v>2.289086577095893</c:v>
                </c:pt>
                <c:pt idx="4">
                  <c:v>1.2939661366807917</c:v>
                </c:pt>
                <c:pt idx="5">
                  <c:v>1.3700779504674612</c:v>
                </c:pt>
                <c:pt idx="6">
                  <c:v>0.92522097497676425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CC2-4E49-9CB8-22ECC93B6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816544"/>
        <c:axId val="710817200"/>
      </c:scatterChart>
      <c:valAx>
        <c:axId val="71081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710817200"/>
        <c:crossesAt val="1.0000000000000002E-2"/>
        <c:crossBetween val="midCat"/>
      </c:valAx>
      <c:valAx>
        <c:axId val="710817200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710816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Sheet2!$AO$11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Sheet2!$AP$15:$AX$15</c:f>
                <c:numCache>
                  <c:formatCode>General</c:formatCode>
                  <c:ptCount val="9"/>
                  <c:pt idx="0">
                    <c:v>0.49419464611444375</c:v>
                  </c:pt>
                  <c:pt idx="1">
                    <c:v>1.6565354671221852</c:v>
                  </c:pt>
                  <c:pt idx="2">
                    <c:v>0.90483910797319911</c:v>
                  </c:pt>
                  <c:pt idx="3">
                    <c:v>0.61322972435749823</c:v>
                  </c:pt>
                  <c:pt idx="4">
                    <c:v>0.17409742749509102</c:v>
                  </c:pt>
                </c:numCache>
              </c:numRef>
            </c:plus>
            <c:minus>
              <c:numRef>
                <c:f>Sheet2!$AP$15:$AX$15</c:f>
                <c:numCache>
                  <c:formatCode>General</c:formatCode>
                  <c:ptCount val="9"/>
                  <c:pt idx="0">
                    <c:v>0.49419464611444375</c:v>
                  </c:pt>
                  <c:pt idx="1">
                    <c:v>1.6565354671221852</c:v>
                  </c:pt>
                  <c:pt idx="2">
                    <c:v>0.90483910797319911</c:v>
                  </c:pt>
                  <c:pt idx="3">
                    <c:v>0.61322972435749823</c:v>
                  </c:pt>
                  <c:pt idx="4">
                    <c:v>0.17409742749509102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Sheet2!$AP$10:$AX$10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Sheet2!$AP$11:$AX$11</c:f>
              <c:numCache>
                <c:formatCode>General</c:formatCode>
                <c:ptCount val="9"/>
                <c:pt idx="0">
                  <c:v>52.420363995099009</c:v>
                </c:pt>
                <c:pt idx="1">
                  <c:v>25.173144309370269</c:v>
                </c:pt>
                <c:pt idx="2">
                  <c:v>22.172180977192731</c:v>
                </c:pt>
                <c:pt idx="3">
                  <c:v>7.8372336504888365</c:v>
                </c:pt>
                <c:pt idx="4">
                  <c:v>2.7097886121875887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D9-44F2-AF92-4CF2C2735BE4}"/>
            </c:ext>
          </c:extLst>
        </c:ser>
        <c:ser>
          <c:idx val="1"/>
          <c:order val="1"/>
          <c:tx>
            <c:strRef>
              <c:f>Sheet2!$AO$12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Sheet2!$AP$16:$AX$16</c:f>
                <c:numCache>
                  <c:formatCode>General</c:formatCode>
                  <c:ptCount val="9"/>
                  <c:pt idx="0">
                    <c:v>4.3462838618834656</c:v>
                  </c:pt>
                  <c:pt idx="1">
                    <c:v>3.1301785341919577</c:v>
                  </c:pt>
                  <c:pt idx="2">
                    <c:v>3.9276664232538603</c:v>
                  </c:pt>
                  <c:pt idx="3">
                    <c:v>0.2989966844554543</c:v>
                  </c:pt>
                  <c:pt idx="4">
                    <c:v>6.8847651467802654E-2</c:v>
                  </c:pt>
                </c:numCache>
              </c:numRef>
            </c:plus>
            <c:minus>
              <c:numRef>
                <c:f>Sheet2!$AP$16:$AX$16</c:f>
                <c:numCache>
                  <c:formatCode>General</c:formatCode>
                  <c:ptCount val="9"/>
                  <c:pt idx="0">
                    <c:v>4.3462838618834656</c:v>
                  </c:pt>
                  <c:pt idx="1">
                    <c:v>3.1301785341919577</c:v>
                  </c:pt>
                  <c:pt idx="2">
                    <c:v>3.9276664232538603</c:v>
                  </c:pt>
                  <c:pt idx="3">
                    <c:v>0.2989966844554543</c:v>
                  </c:pt>
                  <c:pt idx="4">
                    <c:v>6.8847651467802654E-2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Sheet2!$AP$10:$AX$10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Sheet2!$AP$12:$AX$12</c:f>
              <c:numCache>
                <c:formatCode>General</c:formatCode>
                <c:ptCount val="9"/>
                <c:pt idx="0">
                  <c:v>52.428975978859967</c:v>
                </c:pt>
                <c:pt idx="1">
                  <c:v>26.459702582633845</c:v>
                </c:pt>
                <c:pt idx="2">
                  <c:v>39.318466681537153</c:v>
                </c:pt>
                <c:pt idx="3">
                  <c:v>17.301656614878254</c:v>
                </c:pt>
                <c:pt idx="4">
                  <c:v>8.7632360290864497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D9-44F2-AF92-4CF2C2735BE4}"/>
            </c:ext>
          </c:extLst>
        </c:ser>
        <c:ser>
          <c:idx val="2"/>
          <c:order val="2"/>
          <c:tx>
            <c:strRef>
              <c:f>Sheet2!$AO$13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Sheet2!$AP$17:$AX$17</c:f>
                <c:numCache>
                  <c:formatCode>General</c:formatCode>
                  <c:ptCount val="9"/>
                  <c:pt idx="0">
                    <c:v>3.6546044364873898</c:v>
                  </c:pt>
                  <c:pt idx="1">
                    <c:v>2.6796648956583451</c:v>
                  </c:pt>
                  <c:pt idx="2">
                    <c:v>2.9152934877956427</c:v>
                  </c:pt>
                  <c:pt idx="3">
                    <c:v>0.56916832054368027</c:v>
                  </c:pt>
                  <c:pt idx="4">
                    <c:v>0.70419156419681572</c:v>
                  </c:pt>
                </c:numCache>
              </c:numRef>
            </c:plus>
            <c:minus>
              <c:numRef>
                <c:f>Sheet2!$AP$17:$AX$17</c:f>
                <c:numCache>
                  <c:formatCode>General</c:formatCode>
                  <c:ptCount val="9"/>
                  <c:pt idx="0">
                    <c:v>3.6546044364873898</c:v>
                  </c:pt>
                  <c:pt idx="1">
                    <c:v>2.6796648956583451</c:v>
                  </c:pt>
                  <c:pt idx="2">
                    <c:v>2.9152934877956427</c:v>
                  </c:pt>
                  <c:pt idx="3">
                    <c:v>0.56916832054368027</c:v>
                  </c:pt>
                  <c:pt idx="4">
                    <c:v>0.70419156419681572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Sheet2!$AP$10:$AX$10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Sheet2!$AP$13:$AX$13</c:f>
              <c:numCache>
                <c:formatCode>General</c:formatCode>
                <c:ptCount val="9"/>
                <c:pt idx="0">
                  <c:v>44.085286258730022</c:v>
                </c:pt>
                <c:pt idx="1">
                  <c:v>26.418029772582454</c:v>
                </c:pt>
                <c:pt idx="2">
                  <c:v>29.641059968555556</c:v>
                </c:pt>
                <c:pt idx="3">
                  <c:v>12.952994058577268</c:v>
                </c:pt>
                <c:pt idx="4">
                  <c:v>7.9041921431108317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D9-44F2-AF92-4CF2C2735BE4}"/>
            </c:ext>
          </c:extLst>
        </c:ser>
        <c:ser>
          <c:idx val="3"/>
          <c:order val="3"/>
          <c:tx>
            <c:strRef>
              <c:f>Sheet2!$AO$14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Sheet2!$AP$18:$AX$18</c:f>
                <c:numCache>
                  <c:formatCode>General</c:formatCode>
                  <c:ptCount val="9"/>
                  <c:pt idx="0">
                    <c:v>2.5267007380487838</c:v>
                  </c:pt>
                  <c:pt idx="1">
                    <c:v>2.7576736263586814</c:v>
                  </c:pt>
                  <c:pt idx="2">
                    <c:v>2.3385333390028245</c:v>
                  </c:pt>
                  <c:pt idx="3">
                    <c:v>1.5626680768226278</c:v>
                  </c:pt>
                  <c:pt idx="4">
                    <c:v>0.19936103937279809</c:v>
                  </c:pt>
                </c:numCache>
              </c:numRef>
            </c:plus>
            <c:minus>
              <c:numRef>
                <c:f>Sheet2!$AP$18:$AX$18</c:f>
                <c:numCache>
                  <c:formatCode>General</c:formatCode>
                  <c:ptCount val="9"/>
                  <c:pt idx="0">
                    <c:v>2.5267007380487838</c:v>
                  </c:pt>
                  <c:pt idx="1">
                    <c:v>2.7576736263586814</c:v>
                  </c:pt>
                  <c:pt idx="2">
                    <c:v>2.3385333390028245</c:v>
                  </c:pt>
                  <c:pt idx="3">
                    <c:v>1.5626680768226278</c:v>
                  </c:pt>
                  <c:pt idx="4">
                    <c:v>0.19936103937279809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Sheet2!$AP$10:$AX$10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Sheet2!$AP$14:$AX$14</c:f>
              <c:numCache>
                <c:formatCode>General</c:formatCode>
                <c:ptCount val="9"/>
                <c:pt idx="0">
                  <c:v>40.305382246170225</c:v>
                </c:pt>
                <c:pt idx="1">
                  <c:v>23.615899790531479</c:v>
                </c:pt>
                <c:pt idx="2">
                  <c:v>20.565280362759658</c:v>
                </c:pt>
                <c:pt idx="3">
                  <c:v>16.402617911954213</c:v>
                </c:pt>
                <c:pt idx="4">
                  <c:v>8.4613049951777839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CD9-44F2-AF92-4CF2C2735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287848"/>
        <c:axId val="637289488"/>
      </c:scatterChart>
      <c:valAx>
        <c:axId val="637287848"/>
        <c:scaling>
          <c:orientation val="minMax"/>
          <c:max val="3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289488"/>
        <c:crosses val="autoZero"/>
        <c:crossBetween val="midCat"/>
      </c:valAx>
      <c:valAx>
        <c:axId val="637289488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287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Sheet2!$AO$31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Sheet2!$AP$35:$AX$35</c:f>
                <c:numCache>
                  <c:formatCode>General</c:formatCode>
                  <c:ptCount val="9"/>
                  <c:pt idx="0">
                    <c:v>6.6480879902991665</c:v>
                  </c:pt>
                  <c:pt idx="1">
                    <c:v>5.0282706065126357</c:v>
                  </c:pt>
                  <c:pt idx="2">
                    <c:v>3.1740506285687147</c:v>
                  </c:pt>
                  <c:pt idx="3">
                    <c:v>2.7012975620542075</c:v>
                  </c:pt>
                  <c:pt idx="4">
                    <c:v>1.2636417151785728</c:v>
                  </c:pt>
                </c:numCache>
              </c:numRef>
            </c:plus>
            <c:minus>
              <c:numRef>
                <c:f>Sheet2!$AP$35:$AX$35</c:f>
                <c:numCache>
                  <c:formatCode>General</c:formatCode>
                  <c:ptCount val="9"/>
                  <c:pt idx="0">
                    <c:v>6.6480879902991665</c:v>
                  </c:pt>
                  <c:pt idx="1">
                    <c:v>5.0282706065126357</c:v>
                  </c:pt>
                  <c:pt idx="2">
                    <c:v>3.1740506285687147</c:v>
                  </c:pt>
                  <c:pt idx="3">
                    <c:v>2.7012975620542075</c:v>
                  </c:pt>
                  <c:pt idx="4">
                    <c:v>1.2636417151785728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Sheet2!$AP$30:$AX$30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Sheet2!$AP$31:$AX$31</c:f>
              <c:numCache>
                <c:formatCode>General</c:formatCode>
                <c:ptCount val="9"/>
                <c:pt idx="0">
                  <c:v>40.600957499102215</c:v>
                </c:pt>
                <c:pt idx="1">
                  <c:v>30.693228623752617</c:v>
                </c:pt>
                <c:pt idx="2">
                  <c:v>24.905278513584665</c:v>
                </c:pt>
                <c:pt idx="3">
                  <c:v>18.558648297332674</c:v>
                </c:pt>
                <c:pt idx="4">
                  <c:v>8.2474251092761683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A3-4ECD-AE01-B66528402B11}"/>
            </c:ext>
          </c:extLst>
        </c:ser>
        <c:ser>
          <c:idx val="1"/>
          <c:order val="1"/>
          <c:tx>
            <c:strRef>
              <c:f>Sheet2!$AO$32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Sheet2!$AP$36:$AX$36</c:f>
                <c:numCache>
                  <c:formatCode>General</c:formatCode>
                  <c:ptCount val="9"/>
                  <c:pt idx="0">
                    <c:v>4.9689079013286443</c:v>
                  </c:pt>
                  <c:pt idx="1">
                    <c:v>4.033128690947315</c:v>
                  </c:pt>
                  <c:pt idx="2">
                    <c:v>1.7986612192695262</c:v>
                  </c:pt>
                  <c:pt idx="3">
                    <c:v>1.5468447275546269</c:v>
                  </c:pt>
                  <c:pt idx="4">
                    <c:v>0.70168892731851451</c:v>
                  </c:pt>
                </c:numCache>
              </c:numRef>
            </c:plus>
            <c:minus>
              <c:numRef>
                <c:f>Sheet2!$AP$36:$AX$36</c:f>
                <c:numCache>
                  <c:formatCode>General</c:formatCode>
                  <c:ptCount val="9"/>
                  <c:pt idx="0">
                    <c:v>4.9689079013286443</c:v>
                  </c:pt>
                  <c:pt idx="1">
                    <c:v>4.033128690947315</c:v>
                  </c:pt>
                  <c:pt idx="2">
                    <c:v>1.7986612192695262</c:v>
                  </c:pt>
                  <c:pt idx="3">
                    <c:v>1.5468447275546269</c:v>
                  </c:pt>
                  <c:pt idx="4">
                    <c:v>0.70168892731851451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Sheet2!$AP$30:$AX$30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Sheet2!$AP$32:$AX$32</c:f>
              <c:numCache>
                <c:formatCode>General</c:formatCode>
                <c:ptCount val="9"/>
                <c:pt idx="0">
                  <c:v>46.509000830138142</c:v>
                </c:pt>
                <c:pt idx="1">
                  <c:v>38.15819874803249</c:v>
                </c:pt>
                <c:pt idx="2">
                  <c:v>21.658983960814773</c:v>
                </c:pt>
                <c:pt idx="3">
                  <c:v>17.671276444646544</c:v>
                </c:pt>
                <c:pt idx="4">
                  <c:v>7.4926270385052032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5A3-4ECD-AE01-B66528402B11}"/>
            </c:ext>
          </c:extLst>
        </c:ser>
        <c:ser>
          <c:idx val="2"/>
          <c:order val="2"/>
          <c:tx>
            <c:strRef>
              <c:f>Sheet2!$AO$33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Sheet2!$AP$37:$AX$37</c:f>
                <c:numCache>
                  <c:formatCode>General</c:formatCode>
                  <c:ptCount val="9"/>
                  <c:pt idx="0">
                    <c:v>3.4128194338792355</c:v>
                  </c:pt>
                  <c:pt idx="1">
                    <c:v>3.1970349579879804</c:v>
                  </c:pt>
                  <c:pt idx="2">
                    <c:v>4.3472256228828403</c:v>
                  </c:pt>
                  <c:pt idx="3">
                    <c:v>1.0888053996279368</c:v>
                  </c:pt>
                  <c:pt idx="4">
                    <c:v>0.64906380131149621</c:v>
                  </c:pt>
                </c:numCache>
              </c:numRef>
            </c:plus>
            <c:minus>
              <c:numRef>
                <c:f>Sheet2!$AP$37:$AX$37</c:f>
                <c:numCache>
                  <c:formatCode>General</c:formatCode>
                  <c:ptCount val="9"/>
                  <c:pt idx="0">
                    <c:v>3.4128194338792355</c:v>
                  </c:pt>
                  <c:pt idx="1">
                    <c:v>3.1970349579879804</c:v>
                  </c:pt>
                  <c:pt idx="2">
                    <c:v>4.3472256228828403</c:v>
                  </c:pt>
                  <c:pt idx="3">
                    <c:v>1.0888053996279368</c:v>
                  </c:pt>
                  <c:pt idx="4">
                    <c:v>0.64906380131149621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Sheet2!$AP$30:$AX$30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Sheet2!$AP$33:$AX$33</c:f>
              <c:numCache>
                <c:formatCode>General</c:formatCode>
                <c:ptCount val="9"/>
                <c:pt idx="0">
                  <c:v>35.919681996770009</c:v>
                </c:pt>
                <c:pt idx="1">
                  <c:v>16.21352479399069</c:v>
                </c:pt>
                <c:pt idx="2">
                  <c:v>13.096679713409307</c:v>
                </c:pt>
                <c:pt idx="3">
                  <c:v>5.68882937635742</c:v>
                </c:pt>
                <c:pt idx="4">
                  <c:v>2.3241509556371662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5A3-4ECD-AE01-B66528402B11}"/>
            </c:ext>
          </c:extLst>
        </c:ser>
        <c:ser>
          <c:idx val="3"/>
          <c:order val="3"/>
          <c:tx>
            <c:strRef>
              <c:f>Sheet2!$AO$34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Sheet2!$AP$38:$AX$38</c:f>
                <c:numCache>
                  <c:formatCode>General</c:formatCode>
                  <c:ptCount val="9"/>
                  <c:pt idx="0">
                    <c:v>4.1458535043710274</c:v>
                  </c:pt>
                  <c:pt idx="1">
                    <c:v>6.2525220027875648</c:v>
                  </c:pt>
                  <c:pt idx="2">
                    <c:v>3.1443173298277198</c:v>
                  </c:pt>
                  <c:pt idx="3">
                    <c:v>1.6930365761089217</c:v>
                  </c:pt>
                  <c:pt idx="4">
                    <c:v>0.9058464072784489</c:v>
                  </c:pt>
                </c:numCache>
              </c:numRef>
            </c:plus>
            <c:minus>
              <c:numRef>
                <c:f>Sheet2!$AP$38:$AX$38</c:f>
                <c:numCache>
                  <c:formatCode>General</c:formatCode>
                  <c:ptCount val="9"/>
                  <c:pt idx="0">
                    <c:v>4.1458535043710274</c:v>
                  </c:pt>
                  <c:pt idx="1">
                    <c:v>6.2525220027875648</c:v>
                  </c:pt>
                  <c:pt idx="2">
                    <c:v>3.1443173298277198</c:v>
                  </c:pt>
                  <c:pt idx="3">
                    <c:v>1.6930365761089217</c:v>
                  </c:pt>
                  <c:pt idx="4">
                    <c:v>0.9058464072784489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Sheet2!$AP$30:$AX$30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Sheet2!$AP$34:$AX$34</c:f>
              <c:numCache>
                <c:formatCode>General</c:formatCode>
                <c:ptCount val="9"/>
                <c:pt idx="0">
                  <c:v>41.134603278558039</c:v>
                </c:pt>
                <c:pt idx="1">
                  <c:v>30.656278827587336</c:v>
                </c:pt>
                <c:pt idx="2">
                  <c:v>21.841721260128597</c:v>
                </c:pt>
                <c:pt idx="3">
                  <c:v>11.916284941697516</c:v>
                </c:pt>
                <c:pt idx="4">
                  <c:v>5.6319520752154428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5A3-4ECD-AE01-B66528402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8675024"/>
        <c:axId val="608678632"/>
      </c:scatterChart>
      <c:valAx>
        <c:axId val="608675024"/>
        <c:scaling>
          <c:orientation val="minMax"/>
          <c:max val="3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8678632"/>
        <c:crossesAt val="0.1"/>
        <c:crossBetween val="midCat"/>
      </c:valAx>
      <c:valAx>
        <c:axId val="60867863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8675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SCARLET!$C$29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SCARLET!$D$34:$K$34</c:f>
                <c:numCache>
                  <c:formatCode>General</c:formatCode>
                  <c:ptCount val="8"/>
                  <c:pt idx="0">
                    <c:v>4.3209952806686438</c:v>
                  </c:pt>
                  <c:pt idx="1">
                    <c:v>2.2173478934279487</c:v>
                  </c:pt>
                  <c:pt idx="2">
                    <c:v>1.4160468444479792</c:v>
                  </c:pt>
                  <c:pt idx="3">
                    <c:v>0.64878304039639134</c:v>
                  </c:pt>
                  <c:pt idx="4">
                    <c:v>0.55284451836274706</c:v>
                  </c:pt>
                  <c:pt idx="5">
                    <c:v>0.38267461288538895</c:v>
                  </c:pt>
                  <c:pt idx="6">
                    <c:v>7.1324271937352621E-2</c:v>
                  </c:pt>
                  <c:pt idx="7">
                    <c:v>0.10779143749884294</c:v>
                  </c:pt>
                </c:numCache>
              </c:numRef>
            </c:plus>
            <c:minus>
              <c:numRef>
                <c:f>SCARLET!$D$34:$K$34</c:f>
                <c:numCache>
                  <c:formatCode>General</c:formatCode>
                  <c:ptCount val="8"/>
                  <c:pt idx="0">
                    <c:v>4.3209952806686438</c:v>
                  </c:pt>
                  <c:pt idx="1">
                    <c:v>2.2173478934279487</c:v>
                  </c:pt>
                  <c:pt idx="2">
                    <c:v>1.4160468444479792</c:v>
                  </c:pt>
                  <c:pt idx="3">
                    <c:v>0.64878304039639134</c:v>
                  </c:pt>
                  <c:pt idx="4">
                    <c:v>0.55284451836274706</c:v>
                  </c:pt>
                  <c:pt idx="5">
                    <c:v>0.38267461288538895</c:v>
                  </c:pt>
                  <c:pt idx="6">
                    <c:v>7.1324271937352621E-2</c:v>
                  </c:pt>
                  <c:pt idx="7">
                    <c:v>0.10779143749884294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SCARLET!$D$28:$L$28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SCARLET!$D$29:$L$29</c:f>
              <c:numCache>
                <c:formatCode>General</c:formatCode>
                <c:ptCount val="9"/>
                <c:pt idx="0">
                  <c:v>25.202886168870027</c:v>
                </c:pt>
                <c:pt idx="1">
                  <c:v>13.201503822400888</c:v>
                </c:pt>
                <c:pt idx="2">
                  <c:v>7.5085072752661981</c:v>
                </c:pt>
                <c:pt idx="3">
                  <c:v>3.498640804961846</c:v>
                </c:pt>
                <c:pt idx="4">
                  <c:v>1.4047715729905594</c:v>
                </c:pt>
                <c:pt idx="5">
                  <c:v>0.70078339290459324</c:v>
                </c:pt>
                <c:pt idx="6">
                  <c:v>0.21506017370848077</c:v>
                </c:pt>
                <c:pt idx="7">
                  <c:v>0.12885762500000003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F7-4923-B6FE-D9D879660512}"/>
            </c:ext>
          </c:extLst>
        </c:ser>
        <c:ser>
          <c:idx val="1"/>
          <c:order val="1"/>
          <c:tx>
            <c:strRef>
              <c:f>SCARLET!$C$30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SCARLET!$D$35:$L$35</c:f>
                <c:numCache>
                  <c:formatCode>General</c:formatCode>
                  <c:ptCount val="9"/>
                  <c:pt idx="0">
                    <c:v>8.0333719694787984</c:v>
                  </c:pt>
                  <c:pt idx="1">
                    <c:v>4.1683612671681436</c:v>
                  </c:pt>
                  <c:pt idx="2">
                    <c:v>1.8901369164589588</c:v>
                  </c:pt>
                  <c:pt idx="3">
                    <c:v>1.887581974989726</c:v>
                  </c:pt>
                  <c:pt idx="4">
                    <c:v>1.058290474697277</c:v>
                  </c:pt>
                  <c:pt idx="5">
                    <c:v>0.5187655373668637</c:v>
                  </c:pt>
                  <c:pt idx="6">
                    <c:v>0.19148342419274289</c:v>
                  </c:pt>
                  <c:pt idx="7">
                    <c:v>0.41183745358531709</c:v>
                  </c:pt>
                  <c:pt idx="8">
                    <c:v>0.29053785928613757</c:v>
                  </c:pt>
                </c:numCache>
              </c:numRef>
            </c:plus>
            <c:minus>
              <c:numRef>
                <c:f>SCARLET!$D$35:$L$35</c:f>
                <c:numCache>
                  <c:formatCode>General</c:formatCode>
                  <c:ptCount val="9"/>
                  <c:pt idx="0">
                    <c:v>8.0333719694787984</c:v>
                  </c:pt>
                  <c:pt idx="1">
                    <c:v>4.1683612671681436</c:v>
                  </c:pt>
                  <c:pt idx="2">
                    <c:v>1.8901369164589588</c:v>
                  </c:pt>
                  <c:pt idx="3">
                    <c:v>1.887581974989726</c:v>
                  </c:pt>
                  <c:pt idx="4">
                    <c:v>1.058290474697277</c:v>
                  </c:pt>
                  <c:pt idx="5">
                    <c:v>0.5187655373668637</c:v>
                  </c:pt>
                  <c:pt idx="6">
                    <c:v>0.19148342419274289</c:v>
                  </c:pt>
                  <c:pt idx="7">
                    <c:v>0.41183745358531709</c:v>
                  </c:pt>
                  <c:pt idx="8">
                    <c:v>0.29053785928613757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SCARLET!$D$28:$L$28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SCARLET!$D$30:$L$30</c:f>
              <c:numCache>
                <c:formatCode>General</c:formatCode>
                <c:ptCount val="9"/>
                <c:pt idx="0">
                  <c:v>52.776022350909621</c:v>
                </c:pt>
                <c:pt idx="1">
                  <c:v>31.59256063281666</c:v>
                </c:pt>
                <c:pt idx="2">
                  <c:v>21.1664961202871</c:v>
                </c:pt>
                <c:pt idx="3">
                  <c:v>16.863030662661124</c:v>
                </c:pt>
                <c:pt idx="4">
                  <c:v>10.185871255819924</c:v>
                </c:pt>
                <c:pt idx="5">
                  <c:v>5.5880693048194292</c:v>
                </c:pt>
                <c:pt idx="6">
                  <c:v>4.2298491274999996</c:v>
                </c:pt>
                <c:pt idx="7">
                  <c:v>2.6141966249999999</c:v>
                </c:pt>
                <c:pt idx="8">
                  <c:v>1.5828249999999999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EF7-4923-B6FE-D9D879660512}"/>
            </c:ext>
          </c:extLst>
        </c:ser>
        <c:ser>
          <c:idx val="2"/>
          <c:order val="2"/>
          <c:tx>
            <c:strRef>
              <c:f>SCARLET!$C$31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SCARLET!$D$36:$L$36</c:f>
                <c:numCache>
                  <c:formatCode>General</c:formatCode>
                  <c:ptCount val="9"/>
                  <c:pt idx="0">
                    <c:v>8.2475712609857883</c:v>
                  </c:pt>
                  <c:pt idx="1">
                    <c:v>3.1286497053737086</c:v>
                  </c:pt>
                  <c:pt idx="2">
                    <c:v>2.75518578582107</c:v>
                  </c:pt>
                  <c:pt idx="3">
                    <c:v>2.6480064784117308</c:v>
                  </c:pt>
                  <c:pt idx="4">
                    <c:v>1.1262604501168807</c:v>
                  </c:pt>
                  <c:pt idx="5">
                    <c:v>0.5453358575105608</c:v>
                  </c:pt>
                  <c:pt idx="6">
                    <c:v>0.62402841386719432</c:v>
                  </c:pt>
                  <c:pt idx="7">
                    <c:v>0.36868250942528474</c:v>
                  </c:pt>
                  <c:pt idx="8">
                    <c:v>0.28559429763485034</c:v>
                  </c:pt>
                </c:numCache>
              </c:numRef>
            </c:plus>
            <c:minus>
              <c:numRef>
                <c:f>SCARLET!$D$36:$L$36</c:f>
                <c:numCache>
                  <c:formatCode>General</c:formatCode>
                  <c:ptCount val="9"/>
                  <c:pt idx="0">
                    <c:v>8.2475712609857883</c:v>
                  </c:pt>
                  <c:pt idx="1">
                    <c:v>3.1286497053737086</c:v>
                  </c:pt>
                  <c:pt idx="2">
                    <c:v>2.75518578582107</c:v>
                  </c:pt>
                  <c:pt idx="3">
                    <c:v>2.6480064784117308</c:v>
                  </c:pt>
                  <c:pt idx="4">
                    <c:v>1.1262604501168807</c:v>
                  </c:pt>
                  <c:pt idx="5">
                    <c:v>0.5453358575105608</c:v>
                  </c:pt>
                  <c:pt idx="6">
                    <c:v>0.62402841386719432</c:v>
                  </c:pt>
                  <c:pt idx="7">
                    <c:v>0.36868250942528474</c:v>
                  </c:pt>
                  <c:pt idx="8">
                    <c:v>0.28559429763485034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SCARLET!$D$28:$L$28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SCARLET!$D$31:$L$31</c:f>
              <c:numCache>
                <c:formatCode>General</c:formatCode>
                <c:ptCount val="9"/>
                <c:pt idx="0">
                  <c:v>37.393345107720855</c:v>
                </c:pt>
                <c:pt idx="1">
                  <c:v>20.70124718582473</c:v>
                </c:pt>
                <c:pt idx="2">
                  <c:v>20.099848873515644</c:v>
                </c:pt>
                <c:pt idx="3">
                  <c:v>11.210624653823201</c:v>
                </c:pt>
                <c:pt idx="4">
                  <c:v>8.1668622873445962</c:v>
                </c:pt>
                <c:pt idx="5">
                  <c:v>4.4985987976400743</c:v>
                </c:pt>
                <c:pt idx="6">
                  <c:v>3.0865211009830422</c:v>
                </c:pt>
                <c:pt idx="7">
                  <c:v>1.7175682499999998</c:v>
                </c:pt>
                <c:pt idx="8">
                  <c:v>1.0740689375000001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EF7-4923-B6FE-D9D879660512}"/>
            </c:ext>
          </c:extLst>
        </c:ser>
        <c:ser>
          <c:idx val="3"/>
          <c:order val="3"/>
          <c:tx>
            <c:strRef>
              <c:f>SCARLET!$C$32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SCARLET!$D$37:$L$37</c:f>
                <c:numCache>
                  <c:formatCode>General</c:formatCode>
                  <c:ptCount val="9"/>
                  <c:pt idx="0">
                    <c:v>5.0653120002054459</c:v>
                  </c:pt>
                  <c:pt idx="1">
                    <c:v>4.1677980255732434</c:v>
                  </c:pt>
                  <c:pt idx="2">
                    <c:v>5.5846476485416936</c:v>
                  </c:pt>
                  <c:pt idx="3">
                    <c:v>2.380331328723579</c:v>
                  </c:pt>
                  <c:pt idx="4">
                    <c:v>1.4426546993702638</c:v>
                  </c:pt>
                  <c:pt idx="5">
                    <c:v>0.58213035474725017</c:v>
                  </c:pt>
                  <c:pt idx="6">
                    <c:v>0.22651217815105254</c:v>
                  </c:pt>
                  <c:pt idx="7">
                    <c:v>0.30347853422664495</c:v>
                  </c:pt>
                  <c:pt idx="8">
                    <c:v>0.18050850069886898</c:v>
                  </c:pt>
                </c:numCache>
              </c:numRef>
            </c:plus>
            <c:minus>
              <c:numRef>
                <c:f>SCARLET!$D$37:$L$37</c:f>
                <c:numCache>
                  <c:formatCode>General</c:formatCode>
                  <c:ptCount val="9"/>
                  <c:pt idx="0">
                    <c:v>5.0653120002054459</c:v>
                  </c:pt>
                  <c:pt idx="1">
                    <c:v>4.1677980255732434</c:v>
                  </c:pt>
                  <c:pt idx="2">
                    <c:v>5.5846476485416936</c:v>
                  </c:pt>
                  <c:pt idx="3">
                    <c:v>2.380331328723579</c:v>
                  </c:pt>
                  <c:pt idx="4">
                    <c:v>1.4426546993702638</c:v>
                  </c:pt>
                  <c:pt idx="5">
                    <c:v>0.58213035474725017</c:v>
                  </c:pt>
                  <c:pt idx="6">
                    <c:v>0.22651217815105254</c:v>
                  </c:pt>
                  <c:pt idx="7">
                    <c:v>0.30347853422664495</c:v>
                  </c:pt>
                  <c:pt idx="8">
                    <c:v>0.18050850069886898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SCARLET!$D$28:$L$28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SCARLET!$D$32:$L$32</c:f>
              <c:numCache>
                <c:formatCode>General</c:formatCode>
                <c:ptCount val="9"/>
                <c:pt idx="0">
                  <c:v>32.547517148990657</c:v>
                </c:pt>
                <c:pt idx="1">
                  <c:v>19.607579812082768</c:v>
                </c:pt>
                <c:pt idx="2">
                  <c:v>18.066644093575142</c:v>
                </c:pt>
                <c:pt idx="3">
                  <c:v>10.886421110322132</c:v>
                </c:pt>
                <c:pt idx="4">
                  <c:v>6.8501064111617262</c:v>
                </c:pt>
                <c:pt idx="5">
                  <c:v>4.4081472220212925</c:v>
                </c:pt>
                <c:pt idx="6">
                  <c:v>2.902480201679972</c:v>
                </c:pt>
                <c:pt idx="7">
                  <c:v>1.4469566249999999</c:v>
                </c:pt>
                <c:pt idx="8">
                  <c:v>0.92215124999999998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EF7-4923-B6FE-D9D879660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023832"/>
        <c:axId val="592029408"/>
      </c:scatterChart>
      <c:valAx>
        <c:axId val="59202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2029408"/>
        <c:crossesAt val="1.0000000000000002E-2"/>
        <c:crossBetween val="midCat"/>
      </c:valAx>
      <c:valAx>
        <c:axId val="592029408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2023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'CD64'!$B$11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'CD64'!$B$21:$B$28</c:f>
                <c:numCache>
                  <c:formatCode>General</c:formatCode>
                  <c:ptCount val="8"/>
                  <c:pt idx="0">
                    <c:v>8.4145999999999999E-2</c:v>
                  </c:pt>
                  <c:pt idx="1">
                    <c:v>4.2430000000000002E-3</c:v>
                  </c:pt>
                  <c:pt idx="2">
                    <c:v>1.3435000000000001E-2</c:v>
                  </c:pt>
                  <c:pt idx="3">
                    <c:v>0</c:v>
                  </c:pt>
                  <c:pt idx="4">
                    <c:v>4.2430000000000002E-3</c:v>
                  </c:pt>
                  <c:pt idx="5">
                    <c:v>7.0699999999999995E-4</c:v>
                  </c:pt>
                  <c:pt idx="6">
                    <c:v>1.4139999999999999E-3</c:v>
                  </c:pt>
                  <c:pt idx="7">
                    <c:v>2.8279999999999998E-3</c:v>
                  </c:pt>
                </c:numCache>
              </c:numRef>
            </c:plus>
            <c:minus>
              <c:numRef>
                <c:f>'CD64'!$B$21:$B$28</c:f>
                <c:numCache>
                  <c:formatCode>General</c:formatCode>
                  <c:ptCount val="8"/>
                  <c:pt idx="0">
                    <c:v>8.4145999999999999E-2</c:v>
                  </c:pt>
                  <c:pt idx="1">
                    <c:v>4.2430000000000002E-3</c:v>
                  </c:pt>
                  <c:pt idx="2">
                    <c:v>1.3435000000000001E-2</c:v>
                  </c:pt>
                  <c:pt idx="3">
                    <c:v>0</c:v>
                  </c:pt>
                  <c:pt idx="4">
                    <c:v>4.2430000000000002E-3</c:v>
                  </c:pt>
                  <c:pt idx="5">
                    <c:v>7.0699999999999995E-4</c:v>
                  </c:pt>
                  <c:pt idx="6">
                    <c:v>1.4139999999999999E-3</c:v>
                  </c:pt>
                  <c:pt idx="7">
                    <c:v>2.8279999999999998E-3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'CD64'!$A$12:$A$19</c:f>
              <c:numCache>
                <c:formatCode>General</c:formatCode>
                <c:ptCount val="8"/>
                <c:pt idx="0">
                  <c:v>400</c:v>
                </c:pt>
                <c:pt idx="1">
                  <c:v>80</c:v>
                </c:pt>
                <c:pt idx="2">
                  <c:v>16</c:v>
                </c:pt>
                <c:pt idx="3">
                  <c:v>3.2</c:v>
                </c:pt>
                <c:pt idx="4">
                  <c:v>0.64</c:v>
                </c:pt>
                <c:pt idx="5">
                  <c:v>0.128</c:v>
                </c:pt>
                <c:pt idx="6">
                  <c:v>2.5600000000000001E-2</c:v>
                </c:pt>
                <c:pt idx="7">
                  <c:v>5.1200000000000004E-3</c:v>
                </c:pt>
              </c:numCache>
            </c:numRef>
          </c:xVal>
          <c:yVal>
            <c:numRef>
              <c:f>'CD64'!$B$12:$B$19</c:f>
              <c:numCache>
                <c:formatCode>General</c:formatCode>
                <c:ptCount val="8"/>
                <c:pt idx="0">
                  <c:v>2.2174999999999998</c:v>
                </c:pt>
                <c:pt idx="1">
                  <c:v>1.7889999999999999</c:v>
                </c:pt>
                <c:pt idx="2">
                  <c:v>0.98450000000000004</c:v>
                </c:pt>
                <c:pt idx="3">
                  <c:v>0.27700000000000002</c:v>
                </c:pt>
                <c:pt idx="4">
                  <c:v>8.8999999999999996E-2</c:v>
                </c:pt>
                <c:pt idx="5">
                  <c:v>7.4499999999999997E-2</c:v>
                </c:pt>
                <c:pt idx="6">
                  <c:v>7.6999999999999999E-2</c:v>
                </c:pt>
                <c:pt idx="7">
                  <c:v>7.4999999999999997E-2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42-43AB-9C3D-E2641B5A7534}"/>
            </c:ext>
          </c:extLst>
        </c:ser>
        <c:ser>
          <c:idx val="1"/>
          <c:order val="1"/>
          <c:tx>
            <c:strRef>
              <c:f>'CD64'!$C$11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'CD64'!$C$21:$C$28</c:f>
                <c:numCache>
                  <c:formatCode>General</c:formatCode>
                  <c:ptCount val="8"/>
                  <c:pt idx="0">
                    <c:v>2.6499999999999999E-2</c:v>
                  </c:pt>
                  <c:pt idx="1">
                    <c:v>5.6099999999999997E-2</c:v>
                  </c:pt>
                  <c:pt idx="2">
                    <c:v>5.6000000000000001E-2</c:v>
                  </c:pt>
                  <c:pt idx="3">
                    <c:v>2.315E-2</c:v>
                  </c:pt>
                  <c:pt idx="4">
                    <c:v>6.1499999999999999E-2</c:v>
                  </c:pt>
                  <c:pt idx="5">
                    <c:v>5.6099999999999997E-2</c:v>
                  </c:pt>
                  <c:pt idx="6">
                    <c:v>5.6099999999999997E-2</c:v>
                  </c:pt>
                  <c:pt idx="7">
                    <c:v>5.6000000000000001E-2</c:v>
                  </c:pt>
                </c:numCache>
              </c:numRef>
            </c:plus>
            <c:minus>
              <c:numRef>
                <c:f>'CD64'!$C$21:$C$28</c:f>
                <c:numCache>
                  <c:formatCode>General</c:formatCode>
                  <c:ptCount val="8"/>
                  <c:pt idx="0">
                    <c:v>2.6499999999999999E-2</c:v>
                  </c:pt>
                  <c:pt idx="1">
                    <c:v>5.6099999999999997E-2</c:v>
                  </c:pt>
                  <c:pt idx="2">
                    <c:v>5.6000000000000001E-2</c:v>
                  </c:pt>
                  <c:pt idx="3">
                    <c:v>2.315E-2</c:v>
                  </c:pt>
                  <c:pt idx="4">
                    <c:v>6.1499999999999999E-2</c:v>
                  </c:pt>
                  <c:pt idx="5">
                    <c:v>5.6099999999999997E-2</c:v>
                  </c:pt>
                  <c:pt idx="6">
                    <c:v>5.6099999999999997E-2</c:v>
                  </c:pt>
                  <c:pt idx="7">
                    <c:v>5.6000000000000001E-2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'CD64'!$A$12:$A$19</c:f>
              <c:numCache>
                <c:formatCode>General</c:formatCode>
                <c:ptCount val="8"/>
                <c:pt idx="0">
                  <c:v>400</c:v>
                </c:pt>
                <c:pt idx="1">
                  <c:v>80</c:v>
                </c:pt>
                <c:pt idx="2">
                  <c:v>16</c:v>
                </c:pt>
                <c:pt idx="3">
                  <c:v>3.2</c:v>
                </c:pt>
                <c:pt idx="4">
                  <c:v>0.64</c:v>
                </c:pt>
                <c:pt idx="5">
                  <c:v>0.128</c:v>
                </c:pt>
                <c:pt idx="6">
                  <c:v>2.5600000000000001E-2</c:v>
                </c:pt>
                <c:pt idx="7">
                  <c:v>5.1200000000000004E-3</c:v>
                </c:pt>
              </c:numCache>
            </c:numRef>
          </c:xVal>
          <c:yVal>
            <c:numRef>
              <c:f>'CD64'!$C$12:$C$19</c:f>
              <c:numCache>
                <c:formatCode>General</c:formatCode>
                <c:ptCount val="8"/>
                <c:pt idx="0">
                  <c:v>0.5615</c:v>
                </c:pt>
                <c:pt idx="1">
                  <c:v>0.35610000000000003</c:v>
                </c:pt>
                <c:pt idx="2">
                  <c:v>0.15651000000000001</c:v>
                </c:pt>
                <c:pt idx="3">
                  <c:v>0.1023</c:v>
                </c:pt>
                <c:pt idx="4">
                  <c:v>9.5000000000000001E-2</c:v>
                </c:pt>
                <c:pt idx="5">
                  <c:v>6.5610000000000002E-2</c:v>
                </c:pt>
                <c:pt idx="6">
                  <c:v>5.6099999999999997E-2</c:v>
                </c:pt>
                <c:pt idx="7">
                  <c:v>5.6099999999999997E-2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42-43AB-9C3D-E2641B5A7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299584"/>
        <c:axId val="406299912"/>
      </c:scatterChart>
      <c:valAx>
        <c:axId val="406299584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06299912"/>
        <c:crosses val="autoZero"/>
        <c:crossBetween val="midCat"/>
      </c:valAx>
      <c:valAx>
        <c:axId val="406299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06299584"/>
        <c:crossesAt val="1.0000000000000002E-3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Marlene.!$C$29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Marlene.!$D$34:$K$34</c:f>
                <c:numCache>
                  <c:formatCode>General</c:formatCode>
                  <c:ptCount val="8"/>
                  <c:pt idx="0">
                    <c:v>9.7721429041321244</c:v>
                  </c:pt>
                  <c:pt idx="1">
                    <c:v>3.6601597565381394</c:v>
                  </c:pt>
                  <c:pt idx="2">
                    <c:v>3.1928736689227057</c:v>
                  </c:pt>
                  <c:pt idx="3">
                    <c:v>2.4350997543960982</c:v>
                  </c:pt>
                  <c:pt idx="4">
                    <c:v>1.0989535740553835</c:v>
                  </c:pt>
                  <c:pt idx="5">
                    <c:v>0.2377775541924943</c:v>
                  </c:pt>
                  <c:pt idx="6">
                    <c:v>0.35629241631770325</c:v>
                  </c:pt>
                  <c:pt idx="7">
                    <c:v>3.6263420504230835E-2</c:v>
                  </c:pt>
                </c:numCache>
              </c:numRef>
            </c:plus>
            <c:minus>
              <c:numRef>
                <c:f>Marlene.!$D$34:$K$34</c:f>
                <c:numCache>
                  <c:formatCode>General</c:formatCode>
                  <c:ptCount val="8"/>
                  <c:pt idx="0">
                    <c:v>9.7721429041321244</c:v>
                  </c:pt>
                  <c:pt idx="1">
                    <c:v>3.6601597565381394</c:v>
                  </c:pt>
                  <c:pt idx="2">
                    <c:v>3.1928736689227057</c:v>
                  </c:pt>
                  <c:pt idx="3">
                    <c:v>2.4350997543960982</c:v>
                  </c:pt>
                  <c:pt idx="4">
                    <c:v>1.0989535740553835</c:v>
                  </c:pt>
                  <c:pt idx="5">
                    <c:v>0.2377775541924943</c:v>
                  </c:pt>
                  <c:pt idx="6">
                    <c:v>0.35629241631770325</c:v>
                  </c:pt>
                  <c:pt idx="7">
                    <c:v>3.6263420504230835E-2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Marlene.!$D$28:$L$28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Marlene.!$D$29:$L$29</c:f>
              <c:numCache>
                <c:formatCode>General</c:formatCode>
                <c:ptCount val="9"/>
                <c:pt idx="0">
                  <c:v>37.109031953165498</c:v>
                </c:pt>
                <c:pt idx="1">
                  <c:v>15.323964807174249</c:v>
                </c:pt>
                <c:pt idx="2">
                  <c:v>14.301612303243502</c:v>
                </c:pt>
                <c:pt idx="3">
                  <c:v>7.4449693371428607</c:v>
                </c:pt>
                <c:pt idx="4">
                  <c:v>4.371625758617105</c:v>
                </c:pt>
                <c:pt idx="5">
                  <c:v>2.7020940339794528</c:v>
                </c:pt>
                <c:pt idx="6">
                  <c:v>1.586921139818811</c:v>
                </c:pt>
                <c:pt idx="7">
                  <c:v>0.39586666666666664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D5-4711-AE22-F156A438426C}"/>
            </c:ext>
          </c:extLst>
        </c:ser>
        <c:ser>
          <c:idx val="1"/>
          <c:order val="1"/>
          <c:tx>
            <c:strRef>
              <c:f>Marlene.!$C$30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Marlene.!$D$35:$L$35</c:f>
                <c:numCache>
                  <c:formatCode>General</c:formatCode>
                  <c:ptCount val="9"/>
                  <c:pt idx="0">
                    <c:v>3.8014775969473411</c:v>
                  </c:pt>
                  <c:pt idx="1">
                    <c:v>2.2473480453428949</c:v>
                  </c:pt>
                  <c:pt idx="2">
                    <c:v>4.1438608119004288</c:v>
                  </c:pt>
                  <c:pt idx="3">
                    <c:v>0.80263357692972725</c:v>
                  </c:pt>
                  <c:pt idx="4">
                    <c:v>1.664023475777054</c:v>
                  </c:pt>
                  <c:pt idx="5">
                    <c:v>0.72464459564672246</c:v>
                  </c:pt>
                  <c:pt idx="6">
                    <c:v>0.42413599961912757</c:v>
                  </c:pt>
                  <c:pt idx="7">
                    <c:v>0.39104463852981541</c:v>
                  </c:pt>
                  <c:pt idx="8">
                    <c:v>0.12583676181863548</c:v>
                  </c:pt>
                </c:numCache>
              </c:numRef>
            </c:plus>
            <c:minus>
              <c:numRef>
                <c:f>Marlene.!$D$35:$L$35</c:f>
                <c:numCache>
                  <c:formatCode>General</c:formatCode>
                  <c:ptCount val="9"/>
                  <c:pt idx="0">
                    <c:v>3.8014775969473411</c:v>
                  </c:pt>
                  <c:pt idx="1">
                    <c:v>2.2473480453428949</c:v>
                  </c:pt>
                  <c:pt idx="2">
                    <c:v>4.1438608119004288</c:v>
                  </c:pt>
                  <c:pt idx="3">
                    <c:v>0.80263357692972725</c:v>
                  </c:pt>
                  <c:pt idx="4">
                    <c:v>1.664023475777054</c:v>
                  </c:pt>
                  <c:pt idx="5">
                    <c:v>0.72464459564672246</c:v>
                  </c:pt>
                  <c:pt idx="6">
                    <c:v>0.42413599961912757</c:v>
                  </c:pt>
                  <c:pt idx="7">
                    <c:v>0.39104463852981541</c:v>
                  </c:pt>
                  <c:pt idx="8">
                    <c:v>0.12583676181863548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Marlene.!$D$28:$L$28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Marlene.!$D$30:$L$30</c:f>
              <c:numCache>
                <c:formatCode>General</c:formatCode>
                <c:ptCount val="9"/>
                <c:pt idx="0">
                  <c:v>64.744781810312091</c:v>
                </c:pt>
                <c:pt idx="1">
                  <c:v>36.826761371735252</c:v>
                </c:pt>
                <c:pt idx="2">
                  <c:v>29.11798088520629</c:v>
                </c:pt>
                <c:pt idx="3">
                  <c:v>22.798421726767469</c:v>
                </c:pt>
                <c:pt idx="4">
                  <c:v>14.282348192691259</c:v>
                </c:pt>
                <c:pt idx="5">
                  <c:v>10.6463</c:v>
                </c:pt>
                <c:pt idx="6">
                  <c:v>8.6768024999999991</c:v>
                </c:pt>
                <c:pt idx="7">
                  <c:v>5.8997875000000004</c:v>
                </c:pt>
                <c:pt idx="8">
                  <c:v>4.0186250000000001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D5-4711-AE22-F156A438426C}"/>
            </c:ext>
          </c:extLst>
        </c:ser>
        <c:ser>
          <c:idx val="2"/>
          <c:order val="2"/>
          <c:tx>
            <c:strRef>
              <c:f>Marlene.!$C$31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Marlene.!$D$36:$L$36</c:f>
                <c:numCache>
                  <c:formatCode>General</c:formatCode>
                  <c:ptCount val="9"/>
                  <c:pt idx="0">
                    <c:v>3.5917535947940329</c:v>
                  </c:pt>
                  <c:pt idx="1">
                    <c:v>2.0499861249474622</c:v>
                  </c:pt>
                  <c:pt idx="2">
                    <c:v>1.8118424440142891</c:v>
                  </c:pt>
                  <c:pt idx="3">
                    <c:v>1.2043348170385233</c:v>
                  </c:pt>
                  <c:pt idx="4">
                    <c:v>2.0474154242557896</c:v>
                  </c:pt>
                  <c:pt idx="5">
                    <c:v>0.57050064410124413</c:v>
                  </c:pt>
                  <c:pt idx="6">
                    <c:v>0.39673463676231197</c:v>
                  </c:pt>
                  <c:pt idx="7">
                    <c:v>0.39796207514033388</c:v>
                  </c:pt>
                  <c:pt idx="8">
                    <c:v>0.26036281561345648</c:v>
                  </c:pt>
                </c:numCache>
              </c:numRef>
            </c:plus>
            <c:minus>
              <c:numRef>
                <c:f>Marlene.!$D$36:$L$36</c:f>
                <c:numCache>
                  <c:formatCode>General</c:formatCode>
                  <c:ptCount val="9"/>
                  <c:pt idx="0">
                    <c:v>3.5917535947940329</c:v>
                  </c:pt>
                  <c:pt idx="1">
                    <c:v>2.0499861249474622</c:v>
                  </c:pt>
                  <c:pt idx="2">
                    <c:v>1.8118424440142891</c:v>
                  </c:pt>
                  <c:pt idx="3">
                    <c:v>1.2043348170385233</c:v>
                  </c:pt>
                  <c:pt idx="4">
                    <c:v>2.0474154242557896</c:v>
                  </c:pt>
                  <c:pt idx="5">
                    <c:v>0.57050064410124413</c:v>
                  </c:pt>
                  <c:pt idx="6">
                    <c:v>0.39673463676231197</c:v>
                  </c:pt>
                  <c:pt idx="7">
                    <c:v>0.39796207514033388</c:v>
                  </c:pt>
                  <c:pt idx="8">
                    <c:v>0.26036281561345648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Marlene.!$D$28:$L$28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Marlene.!$D$31:$L$31</c:f>
              <c:numCache>
                <c:formatCode>General</c:formatCode>
                <c:ptCount val="9"/>
                <c:pt idx="0">
                  <c:v>37.660094517662642</c:v>
                </c:pt>
                <c:pt idx="1">
                  <c:v>22.521844137985184</c:v>
                </c:pt>
                <c:pt idx="2">
                  <c:v>20.825074068551316</c:v>
                </c:pt>
                <c:pt idx="3">
                  <c:v>15.918926678886198</c:v>
                </c:pt>
                <c:pt idx="4">
                  <c:v>8.5259363340807646</c:v>
                </c:pt>
                <c:pt idx="5">
                  <c:v>7.4607865782785652</c:v>
                </c:pt>
                <c:pt idx="6">
                  <c:v>6.3296310541959517</c:v>
                </c:pt>
                <c:pt idx="7">
                  <c:v>4.2890600000000001</c:v>
                </c:pt>
                <c:pt idx="8">
                  <c:v>2.7848016666666666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2D5-4711-AE22-F156A438426C}"/>
            </c:ext>
          </c:extLst>
        </c:ser>
        <c:ser>
          <c:idx val="3"/>
          <c:order val="3"/>
          <c:tx>
            <c:strRef>
              <c:f>Marlene.!$C$32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Marlene.!$D$37:$L$37</c:f>
                <c:numCache>
                  <c:formatCode>General</c:formatCode>
                  <c:ptCount val="9"/>
                  <c:pt idx="0">
                    <c:v>7.7532222287701726</c:v>
                  </c:pt>
                  <c:pt idx="1">
                    <c:v>3.1233074455788588</c:v>
                  </c:pt>
                  <c:pt idx="2">
                    <c:v>1.5170966519666402</c:v>
                  </c:pt>
                  <c:pt idx="3">
                    <c:v>1.3857905988496819</c:v>
                  </c:pt>
                  <c:pt idx="4">
                    <c:v>0.76993774526975589</c:v>
                  </c:pt>
                  <c:pt idx="5">
                    <c:v>0.73649875433562506</c:v>
                  </c:pt>
                  <c:pt idx="6">
                    <c:v>0.55609961975539302</c:v>
                  </c:pt>
                  <c:pt idx="7">
                    <c:v>0.30353057081069446</c:v>
                  </c:pt>
                  <c:pt idx="8">
                    <c:v>0.22555430591110781</c:v>
                  </c:pt>
                </c:numCache>
              </c:numRef>
            </c:plus>
            <c:minus>
              <c:numRef>
                <c:f>Marlene.!$D$37:$L$37</c:f>
                <c:numCache>
                  <c:formatCode>General</c:formatCode>
                  <c:ptCount val="9"/>
                  <c:pt idx="0">
                    <c:v>7.7532222287701726</c:v>
                  </c:pt>
                  <c:pt idx="1">
                    <c:v>3.1233074455788588</c:v>
                  </c:pt>
                  <c:pt idx="2">
                    <c:v>1.5170966519666402</c:v>
                  </c:pt>
                  <c:pt idx="3">
                    <c:v>1.3857905988496819</c:v>
                  </c:pt>
                  <c:pt idx="4">
                    <c:v>0.76993774526975589</c:v>
                  </c:pt>
                  <c:pt idx="5">
                    <c:v>0.73649875433562506</c:v>
                  </c:pt>
                  <c:pt idx="6">
                    <c:v>0.55609961975539302</c:v>
                  </c:pt>
                  <c:pt idx="7">
                    <c:v>0.30353057081069446</c:v>
                  </c:pt>
                  <c:pt idx="8">
                    <c:v>0.22555430591110781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Marlene.!$D$28:$L$28</c:f>
              <c:numCache>
                <c:formatCode>General</c:formatCode>
                <c:ptCount val="9"/>
                <c:pt idx="0">
                  <c:v>2</c:v>
                </c:pt>
                <c:pt idx="1">
                  <c:v>24</c:v>
                </c:pt>
                <c:pt idx="2">
                  <c:v>72</c:v>
                </c:pt>
                <c:pt idx="3">
                  <c:v>168</c:v>
                </c:pt>
                <c:pt idx="4">
                  <c:v>264</c:v>
                </c:pt>
                <c:pt idx="5">
                  <c:v>360</c:v>
                </c:pt>
                <c:pt idx="6">
                  <c:v>480</c:v>
                </c:pt>
                <c:pt idx="7">
                  <c:v>720</c:v>
                </c:pt>
                <c:pt idx="8">
                  <c:v>1008</c:v>
                </c:pt>
              </c:numCache>
            </c:numRef>
          </c:xVal>
          <c:yVal>
            <c:numRef>
              <c:f>Marlene.!$D$32:$L$32</c:f>
              <c:numCache>
                <c:formatCode>General</c:formatCode>
                <c:ptCount val="9"/>
                <c:pt idx="0">
                  <c:v>31.480306067846406</c:v>
                </c:pt>
                <c:pt idx="1">
                  <c:v>16.97353545723918</c:v>
                </c:pt>
                <c:pt idx="2">
                  <c:v>12.50115347828867</c:v>
                </c:pt>
                <c:pt idx="3">
                  <c:v>11.339808891393089</c:v>
                </c:pt>
                <c:pt idx="4">
                  <c:v>7.6845147043868067</c:v>
                </c:pt>
                <c:pt idx="5">
                  <c:v>6.4932124670167939</c:v>
                </c:pt>
                <c:pt idx="6">
                  <c:v>4.6608529423025553</c:v>
                </c:pt>
                <c:pt idx="7">
                  <c:v>3.4603833333333331</c:v>
                </c:pt>
                <c:pt idx="8">
                  <c:v>2.1595001666666667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2D5-4711-AE22-F156A4384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023832"/>
        <c:axId val="592029408"/>
      </c:scatterChart>
      <c:valAx>
        <c:axId val="59202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2029408"/>
        <c:crossesAt val="0.1"/>
        <c:crossBetween val="midCat"/>
      </c:valAx>
      <c:valAx>
        <c:axId val="592029408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2023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'Combined (2)'!$C$19</c:f>
              <c:strCache>
                <c:ptCount val="1"/>
                <c:pt idx="0">
                  <c:v>LS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'Combined (2)'!$K$20:$K$26</c:f>
                <c:numCache>
                  <c:formatCode>General</c:formatCode>
                  <c:ptCount val="7"/>
                  <c:pt idx="0">
                    <c:v>3.4237095255667742</c:v>
                  </c:pt>
                  <c:pt idx="1">
                    <c:v>1.2097072296636935</c:v>
                  </c:pt>
                  <c:pt idx="2">
                    <c:v>1.0953732268289871</c:v>
                  </c:pt>
                  <c:pt idx="3">
                    <c:v>1.0423434906588498</c:v>
                  </c:pt>
                  <c:pt idx="4">
                    <c:v>0.64239215319137521</c:v>
                  </c:pt>
                  <c:pt idx="5">
                    <c:v>0.5887191320566757</c:v>
                  </c:pt>
                  <c:pt idx="6">
                    <c:v>0.33600447107451858</c:v>
                  </c:pt>
                </c:numCache>
              </c:numRef>
            </c:plus>
            <c:minus>
              <c:numRef>
                <c:f>'Combined (2)'!$K$20:$K$26</c:f>
                <c:numCache>
                  <c:formatCode>General</c:formatCode>
                  <c:ptCount val="7"/>
                  <c:pt idx="0">
                    <c:v>3.4237095255667742</c:v>
                  </c:pt>
                  <c:pt idx="1">
                    <c:v>1.2097072296636935</c:v>
                  </c:pt>
                  <c:pt idx="2">
                    <c:v>1.0953732268289871</c:v>
                  </c:pt>
                  <c:pt idx="3">
                    <c:v>1.0423434906588498</c:v>
                  </c:pt>
                  <c:pt idx="4">
                    <c:v>0.64239215319137521</c:v>
                  </c:pt>
                  <c:pt idx="5">
                    <c:v>0.5887191320566757</c:v>
                  </c:pt>
                  <c:pt idx="6">
                    <c:v>0.33600447107451858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'Combined (2)'!$B$20:$B$26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11</c:v>
                </c:pt>
                <c:pt idx="5">
                  <c:v>15</c:v>
                </c:pt>
                <c:pt idx="6">
                  <c:v>20</c:v>
                </c:pt>
              </c:numCache>
            </c:numRef>
          </c:xVal>
          <c:yVal>
            <c:numRef>
              <c:f>'Combined (2)'!$C$20:$C$26</c:f>
              <c:numCache>
                <c:formatCode>General</c:formatCode>
                <c:ptCount val="7"/>
                <c:pt idx="0">
                  <c:v>28.456968733416925</c:v>
                </c:pt>
                <c:pt idx="1">
                  <c:v>14.079858993650506</c:v>
                </c:pt>
                <c:pt idx="2">
                  <c:v>13.61576392930354</c:v>
                </c:pt>
                <c:pt idx="3">
                  <c:v>7.4776218043092904</c:v>
                </c:pt>
                <c:pt idx="4">
                  <c:v>4.9097534939144065</c:v>
                </c:pt>
                <c:pt idx="5">
                  <c:v>3.2877696609248908</c:v>
                </c:pt>
                <c:pt idx="6">
                  <c:v>2.0036110844919177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EE-4ACE-9692-D54C224F7587}"/>
            </c:ext>
          </c:extLst>
        </c:ser>
        <c:ser>
          <c:idx val="1"/>
          <c:order val="1"/>
          <c:tx>
            <c:strRef>
              <c:f>'Combined (2)'!$D$19</c:f>
              <c:strCache>
                <c:ptCount val="1"/>
                <c:pt idx="0">
                  <c:v>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'Combined (2)'!$L$20:$L$26</c:f>
                <c:numCache>
                  <c:formatCode>General</c:formatCode>
                  <c:ptCount val="7"/>
                  <c:pt idx="0">
                    <c:v>5.6299079642108678</c:v>
                  </c:pt>
                  <c:pt idx="1">
                    <c:v>1.044232021518039</c:v>
                  </c:pt>
                  <c:pt idx="2">
                    <c:v>0.42252891311449953</c:v>
                  </c:pt>
                  <c:pt idx="3">
                    <c:v>0.46962592332783648</c:v>
                  </c:pt>
                  <c:pt idx="4">
                    <c:v>0.90633021206547215</c:v>
                  </c:pt>
                  <c:pt idx="5">
                    <c:v>0.19726413363623951</c:v>
                  </c:pt>
                  <c:pt idx="6">
                    <c:v>6.2165472365483809E-2</c:v>
                  </c:pt>
                </c:numCache>
              </c:numRef>
            </c:plus>
            <c:minus>
              <c:numRef>
                <c:f>'Combined (2)'!$L$20:$L$26</c:f>
                <c:numCache>
                  <c:formatCode>General</c:formatCode>
                  <c:ptCount val="7"/>
                  <c:pt idx="0">
                    <c:v>5.6299079642108678</c:v>
                  </c:pt>
                  <c:pt idx="1">
                    <c:v>1.044232021518039</c:v>
                  </c:pt>
                  <c:pt idx="2">
                    <c:v>0.42252891311449953</c:v>
                  </c:pt>
                  <c:pt idx="3">
                    <c:v>0.46962592332783648</c:v>
                  </c:pt>
                  <c:pt idx="4">
                    <c:v>0.90633021206547215</c:v>
                  </c:pt>
                  <c:pt idx="5">
                    <c:v>0.19726413363623951</c:v>
                  </c:pt>
                  <c:pt idx="6">
                    <c:v>6.2165472365483809E-2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'Combined (2)'!$B$20:$B$26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11</c:v>
                </c:pt>
                <c:pt idx="5">
                  <c:v>15</c:v>
                </c:pt>
                <c:pt idx="6">
                  <c:v>20</c:v>
                </c:pt>
              </c:numCache>
            </c:numRef>
          </c:xVal>
          <c:yVal>
            <c:numRef>
              <c:f>'Combined (2)'!$D$20:$D$26</c:f>
              <c:numCache>
                <c:formatCode>General</c:formatCode>
                <c:ptCount val="7"/>
                <c:pt idx="0">
                  <c:v>43.354392014657833</c:v>
                </c:pt>
                <c:pt idx="1">
                  <c:v>25.063040562858298</c:v>
                </c:pt>
                <c:pt idx="2">
                  <c:v>14.746729628846053</c:v>
                </c:pt>
                <c:pt idx="3">
                  <c:v>8.7276906543690345</c:v>
                </c:pt>
                <c:pt idx="4">
                  <c:v>5.397266548853386</c:v>
                </c:pt>
                <c:pt idx="5">
                  <c:v>3.1810878768260578</c:v>
                </c:pt>
                <c:pt idx="6">
                  <c:v>2.36031497398861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8EE-4ACE-9692-D54C224F7587}"/>
            </c:ext>
          </c:extLst>
        </c:ser>
        <c:ser>
          <c:idx val="2"/>
          <c:order val="2"/>
          <c:tx>
            <c:strRef>
              <c:f>'Combined (2)'!$E$19</c:f>
              <c:strCache>
                <c:ptCount val="1"/>
                <c:pt idx="0">
                  <c:v>YTE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'Combined (2)'!$M$20:$M$26</c:f>
                <c:numCache>
                  <c:formatCode>General</c:formatCode>
                  <c:ptCount val="7"/>
                  <c:pt idx="0">
                    <c:v>1.0392191022613828</c:v>
                  </c:pt>
                  <c:pt idx="1">
                    <c:v>0.32938837046320313</c:v>
                  </c:pt>
                  <c:pt idx="2">
                    <c:v>0.15180404749946219</c:v>
                  </c:pt>
                  <c:pt idx="3">
                    <c:v>6.5610670625475764E-2</c:v>
                  </c:pt>
                  <c:pt idx="4">
                    <c:v>4.7451485505894821E-2</c:v>
                  </c:pt>
                  <c:pt idx="5">
                    <c:v>3.3652257193530259E-2</c:v>
                  </c:pt>
                  <c:pt idx="6">
                    <c:v>2.3524990892557017E-2</c:v>
                  </c:pt>
                </c:numCache>
              </c:numRef>
            </c:plus>
            <c:minus>
              <c:numRef>
                <c:f>'Combined (2)'!$M$20:$M$26</c:f>
                <c:numCache>
                  <c:formatCode>General</c:formatCode>
                  <c:ptCount val="7"/>
                  <c:pt idx="0">
                    <c:v>1.0392191022613828</c:v>
                  </c:pt>
                  <c:pt idx="1">
                    <c:v>0.32938837046320313</c:v>
                  </c:pt>
                  <c:pt idx="2">
                    <c:v>0.15180404749946219</c:v>
                  </c:pt>
                  <c:pt idx="3">
                    <c:v>6.5610670625475764E-2</c:v>
                  </c:pt>
                  <c:pt idx="4">
                    <c:v>4.7451485505894821E-2</c:v>
                  </c:pt>
                  <c:pt idx="5">
                    <c:v>3.3652257193530259E-2</c:v>
                  </c:pt>
                  <c:pt idx="6">
                    <c:v>2.3524990892557017E-2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'Combined (2)'!$B$20:$B$26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11</c:v>
                </c:pt>
                <c:pt idx="5">
                  <c:v>15</c:v>
                </c:pt>
                <c:pt idx="6">
                  <c:v>20</c:v>
                </c:pt>
              </c:numCache>
            </c:numRef>
          </c:xVal>
          <c:yVal>
            <c:numRef>
              <c:f>'Combined (2)'!$E$20:$E$26</c:f>
              <c:numCache>
                <c:formatCode>General</c:formatCode>
                <c:ptCount val="7"/>
                <c:pt idx="0">
                  <c:v>21.589157295173145</c:v>
                </c:pt>
                <c:pt idx="1">
                  <c:v>11.534302950863054</c:v>
                </c:pt>
                <c:pt idx="2">
                  <c:v>7.1106859498094233</c:v>
                </c:pt>
                <c:pt idx="3">
                  <c:v>3.8816991134524494</c:v>
                </c:pt>
                <c:pt idx="4">
                  <c:v>2.1211733176128189</c:v>
                </c:pt>
                <c:pt idx="5">
                  <c:v>1.2655316532991598</c:v>
                </c:pt>
                <c:pt idx="6">
                  <c:v>0.76521792568838931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8EE-4ACE-9692-D54C224F7587}"/>
            </c:ext>
          </c:extLst>
        </c:ser>
        <c:ser>
          <c:idx val="3"/>
          <c:order val="3"/>
          <c:tx>
            <c:strRef>
              <c:f>'Combined (2)'!$F$19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'Combined (2)'!$N$20:$N$26</c:f>
                <c:numCache>
                  <c:formatCode>General</c:formatCode>
                  <c:ptCount val="7"/>
                  <c:pt idx="0">
                    <c:v>2.5890317658138229</c:v>
                  </c:pt>
                  <c:pt idx="1">
                    <c:v>0.92825200182601697</c:v>
                  </c:pt>
                  <c:pt idx="2">
                    <c:v>0.71491406047071415</c:v>
                  </c:pt>
                  <c:pt idx="3">
                    <c:v>0.68647536647099172</c:v>
                  </c:pt>
                  <c:pt idx="4">
                    <c:v>0.36850564545218745</c:v>
                  </c:pt>
                  <c:pt idx="5">
                    <c:v>0.20172277510158532</c:v>
                  </c:pt>
                  <c:pt idx="6">
                    <c:v>9.9863471002369988E-2</c:v>
                  </c:pt>
                </c:numCache>
              </c:numRef>
            </c:plus>
            <c:minus>
              <c:numRef>
                <c:f>'Combined (2)'!$N$20:$N$26</c:f>
                <c:numCache>
                  <c:formatCode>General</c:formatCode>
                  <c:ptCount val="7"/>
                  <c:pt idx="0">
                    <c:v>2.5890317658138229</c:v>
                  </c:pt>
                  <c:pt idx="1">
                    <c:v>0.92825200182601697</c:v>
                  </c:pt>
                  <c:pt idx="2">
                    <c:v>0.71491406047071415</c:v>
                  </c:pt>
                  <c:pt idx="3">
                    <c:v>0.68647536647099172</c:v>
                  </c:pt>
                  <c:pt idx="4">
                    <c:v>0.36850564545218745</c:v>
                  </c:pt>
                  <c:pt idx="5">
                    <c:v>0.20172277510158532</c:v>
                  </c:pt>
                  <c:pt idx="6">
                    <c:v>9.9863471002369988E-2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'Combined (2)'!$B$20:$B$26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11</c:v>
                </c:pt>
                <c:pt idx="5">
                  <c:v>15</c:v>
                </c:pt>
                <c:pt idx="6">
                  <c:v>20</c:v>
                </c:pt>
              </c:numCache>
            </c:numRef>
          </c:xVal>
          <c:yVal>
            <c:numRef>
              <c:f>'Combined (2)'!$F$20:$F$26</c:f>
              <c:numCache>
                <c:formatCode>General</c:formatCode>
                <c:ptCount val="7"/>
                <c:pt idx="0">
                  <c:v>19.741940559739444</c:v>
                </c:pt>
                <c:pt idx="1">
                  <c:v>9.155647554710189</c:v>
                </c:pt>
                <c:pt idx="2">
                  <c:v>5.3442983456897704</c:v>
                </c:pt>
                <c:pt idx="3">
                  <c:v>2.8285987722504311</c:v>
                </c:pt>
                <c:pt idx="4">
                  <c:v>1.340102060798015</c:v>
                </c:pt>
                <c:pt idx="5">
                  <c:v>0.77940392566529459</c:v>
                </c:pt>
                <c:pt idx="6">
                  <c:v>0.36598258429569785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8EE-4ACE-9692-D54C224F7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820384"/>
        <c:axId val="552443112"/>
      </c:scatterChart>
      <c:valAx>
        <c:axId val="55782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2443112"/>
        <c:crossesAt val="0.1"/>
        <c:crossBetween val="midCat"/>
      </c:valAx>
      <c:valAx>
        <c:axId val="55244311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820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'IgG342-DHS 6.0'!$B$1</c:f>
              <c:strCache>
                <c:ptCount val="1"/>
                <c:pt idx="0">
                  <c:v>-0.125214</c:v>
                </c:pt>
              </c:strCache>
            </c:strRef>
          </c:tx>
          <c:spPr>
            <a:ln w="19050" cap="rnd">
              <a:solidFill>
                <a:schemeClr val="accent2">
                  <a:tint val="4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6.0'!$B$2:$B$378</c:f>
              <c:numCache>
                <c:formatCode>General</c:formatCode>
                <c:ptCount val="377"/>
                <c:pt idx="0">
                  <c:v>0.150177</c:v>
                </c:pt>
                <c:pt idx="1">
                  <c:v>-8.3404500000000006E-2</c:v>
                </c:pt>
                <c:pt idx="2">
                  <c:v>-9.8632800000000007E-2</c:v>
                </c:pt>
                <c:pt idx="3">
                  <c:v>-0.32910200000000001</c:v>
                </c:pt>
                <c:pt idx="4">
                  <c:v>0.14041100000000001</c:v>
                </c:pt>
                <c:pt idx="5">
                  <c:v>0.40762300000000001</c:v>
                </c:pt>
                <c:pt idx="6">
                  <c:v>-0.19863900000000001</c:v>
                </c:pt>
                <c:pt idx="7">
                  <c:v>-1.1131</c:v>
                </c:pt>
                <c:pt idx="8">
                  <c:v>-1.3990199999999999</c:v>
                </c:pt>
                <c:pt idx="9">
                  <c:v>-8.3150600000000008</c:v>
                </c:pt>
                <c:pt idx="10">
                  <c:v>-34.950200000000002</c:v>
                </c:pt>
                <c:pt idx="11">
                  <c:v>-1.2345900000000001</c:v>
                </c:pt>
                <c:pt idx="12">
                  <c:v>13.6256</c:v>
                </c:pt>
                <c:pt idx="13">
                  <c:v>22.134899999999998</c:v>
                </c:pt>
                <c:pt idx="14">
                  <c:v>29.1068</c:v>
                </c:pt>
                <c:pt idx="15">
                  <c:v>34.507199999999997</c:v>
                </c:pt>
                <c:pt idx="16">
                  <c:v>38.139600000000002</c:v>
                </c:pt>
                <c:pt idx="17">
                  <c:v>41.3142</c:v>
                </c:pt>
                <c:pt idx="18">
                  <c:v>43.723199999999999</c:v>
                </c:pt>
                <c:pt idx="19">
                  <c:v>45.792400000000001</c:v>
                </c:pt>
                <c:pt idx="20">
                  <c:v>47.316600000000001</c:v>
                </c:pt>
                <c:pt idx="21">
                  <c:v>48.084200000000003</c:v>
                </c:pt>
                <c:pt idx="22">
                  <c:v>48.895099999999999</c:v>
                </c:pt>
                <c:pt idx="23">
                  <c:v>50.023600000000002</c:v>
                </c:pt>
                <c:pt idx="24">
                  <c:v>50.560299999999998</c:v>
                </c:pt>
                <c:pt idx="25">
                  <c:v>50.730699999999999</c:v>
                </c:pt>
                <c:pt idx="26">
                  <c:v>51.079900000000002</c:v>
                </c:pt>
                <c:pt idx="27">
                  <c:v>51.646700000000003</c:v>
                </c:pt>
                <c:pt idx="28">
                  <c:v>52.081499999999998</c:v>
                </c:pt>
                <c:pt idx="29">
                  <c:v>52.304499999999997</c:v>
                </c:pt>
                <c:pt idx="30">
                  <c:v>52.211500000000001</c:v>
                </c:pt>
                <c:pt idx="31">
                  <c:v>52.621299999999998</c:v>
                </c:pt>
                <c:pt idx="32">
                  <c:v>52.6494</c:v>
                </c:pt>
                <c:pt idx="33">
                  <c:v>52.795900000000003</c:v>
                </c:pt>
                <c:pt idx="34">
                  <c:v>53.047499999999999</c:v>
                </c:pt>
                <c:pt idx="35">
                  <c:v>53.226700000000001</c:v>
                </c:pt>
                <c:pt idx="36">
                  <c:v>53.421300000000002</c:v>
                </c:pt>
                <c:pt idx="37">
                  <c:v>53.646299999999997</c:v>
                </c:pt>
                <c:pt idx="38">
                  <c:v>53.999400000000001</c:v>
                </c:pt>
                <c:pt idx="39">
                  <c:v>54.119300000000003</c:v>
                </c:pt>
                <c:pt idx="40">
                  <c:v>53.9283</c:v>
                </c:pt>
                <c:pt idx="41">
                  <c:v>54.172499999999999</c:v>
                </c:pt>
                <c:pt idx="42">
                  <c:v>54.324399999999997</c:v>
                </c:pt>
                <c:pt idx="43">
                  <c:v>54.545099999999998</c:v>
                </c:pt>
                <c:pt idx="44">
                  <c:v>54.570099999999996</c:v>
                </c:pt>
                <c:pt idx="45">
                  <c:v>54.343899999999998</c:v>
                </c:pt>
                <c:pt idx="46">
                  <c:v>54.274000000000001</c:v>
                </c:pt>
                <c:pt idx="47">
                  <c:v>54.446300000000001</c:v>
                </c:pt>
                <c:pt idx="48">
                  <c:v>54.561500000000002</c:v>
                </c:pt>
                <c:pt idx="49">
                  <c:v>54.6158</c:v>
                </c:pt>
                <c:pt idx="50">
                  <c:v>54.442799999999998</c:v>
                </c:pt>
                <c:pt idx="51">
                  <c:v>54.848999999999997</c:v>
                </c:pt>
                <c:pt idx="52">
                  <c:v>54.8232</c:v>
                </c:pt>
                <c:pt idx="53">
                  <c:v>54.8932</c:v>
                </c:pt>
                <c:pt idx="54">
                  <c:v>54.8643</c:v>
                </c:pt>
                <c:pt idx="55">
                  <c:v>54.438899999999997</c:v>
                </c:pt>
                <c:pt idx="56">
                  <c:v>54.555300000000003</c:v>
                </c:pt>
                <c:pt idx="57">
                  <c:v>54.513500000000001</c:v>
                </c:pt>
                <c:pt idx="58">
                  <c:v>54.572099999999999</c:v>
                </c:pt>
                <c:pt idx="59">
                  <c:v>54.567399999999999</c:v>
                </c:pt>
                <c:pt idx="60">
                  <c:v>54.318899999999999</c:v>
                </c:pt>
                <c:pt idx="61">
                  <c:v>54.315800000000003</c:v>
                </c:pt>
                <c:pt idx="62">
                  <c:v>54.253700000000002</c:v>
                </c:pt>
                <c:pt idx="63">
                  <c:v>54.663800000000002</c:v>
                </c:pt>
                <c:pt idx="64">
                  <c:v>54.6357</c:v>
                </c:pt>
                <c:pt idx="65">
                  <c:v>53.712699999999998</c:v>
                </c:pt>
                <c:pt idx="66">
                  <c:v>54.24</c:v>
                </c:pt>
                <c:pt idx="67">
                  <c:v>70.437299999999993</c:v>
                </c:pt>
                <c:pt idx="68">
                  <c:v>68.023600000000002</c:v>
                </c:pt>
                <c:pt idx="69">
                  <c:v>50.019300000000001</c:v>
                </c:pt>
                <c:pt idx="70">
                  <c:v>40.616999999999997</c:v>
                </c:pt>
                <c:pt idx="71">
                  <c:v>32.573599999999999</c:v>
                </c:pt>
                <c:pt idx="72">
                  <c:v>27.393599999999999</c:v>
                </c:pt>
                <c:pt idx="73">
                  <c:v>23.0869</c:v>
                </c:pt>
                <c:pt idx="74">
                  <c:v>19.711099999999998</c:v>
                </c:pt>
                <c:pt idx="75">
                  <c:v>16.587700000000002</c:v>
                </c:pt>
                <c:pt idx="76">
                  <c:v>14.429500000000001</c:v>
                </c:pt>
                <c:pt idx="77">
                  <c:v>12.5115</c:v>
                </c:pt>
                <c:pt idx="78">
                  <c:v>10.834199999999999</c:v>
                </c:pt>
                <c:pt idx="79">
                  <c:v>9.4665800000000004</c:v>
                </c:pt>
                <c:pt idx="80">
                  <c:v>8.4158000000000008</c:v>
                </c:pt>
                <c:pt idx="81">
                  <c:v>7.1704999999999997</c:v>
                </c:pt>
                <c:pt idx="82">
                  <c:v>6.2037000000000004</c:v>
                </c:pt>
                <c:pt idx="83">
                  <c:v>5.7076099999999999</c:v>
                </c:pt>
                <c:pt idx="84">
                  <c:v>4.8232400000000002</c:v>
                </c:pt>
                <c:pt idx="85">
                  <c:v>4.3091699999999999</c:v>
                </c:pt>
                <c:pt idx="86">
                  <c:v>3.8165900000000001</c:v>
                </c:pt>
                <c:pt idx="87">
                  <c:v>3.5478499999999999</c:v>
                </c:pt>
                <c:pt idx="88">
                  <c:v>3.2302900000000001</c:v>
                </c:pt>
                <c:pt idx="89">
                  <c:v>2.7404199999999999</c:v>
                </c:pt>
                <c:pt idx="90">
                  <c:v>2.5743999999999998</c:v>
                </c:pt>
                <c:pt idx="91">
                  <c:v>2.5509599999999999</c:v>
                </c:pt>
                <c:pt idx="92">
                  <c:v>2.0857199999999998</c:v>
                </c:pt>
                <c:pt idx="93">
                  <c:v>2.21347</c:v>
                </c:pt>
                <c:pt idx="94">
                  <c:v>2.01932</c:v>
                </c:pt>
                <c:pt idx="95">
                  <c:v>1.83612</c:v>
                </c:pt>
                <c:pt idx="96">
                  <c:v>1.36151</c:v>
                </c:pt>
                <c:pt idx="97">
                  <c:v>1.3806799999999999</c:v>
                </c:pt>
                <c:pt idx="98">
                  <c:v>1.2888500000000001</c:v>
                </c:pt>
                <c:pt idx="99">
                  <c:v>1.42557</c:v>
                </c:pt>
                <c:pt idx="100">
                  <c:v>1.1177699999999999</c:v>
                </c:pt>
                <c:pt idx="101">
                  <c:v>1.18106</c:v>
                </c:pt>
                <c:pt idx="102">
                  <c:v>1.1650400000000001</c:v>
                </c:pt>
                <c:pt idx="103">
                  <c:v>1.22559</c:v>
                </c:pt>
                <c:pt idx="104">
                  <c:v>1.26346</c:v>
                </c:pt>
                <c:pt idx="105">
                  <c:v>0.93261700000000003</c:v>
                </c:pt>
                <c:pt idx="106">
                  <c:v>0.90917999999999999</c:v>
                </c:pt>
                <c:pt idx="107">
                  <c:v>0.95605499999999999</c:v>
                </c:pt>
                <c:pt idx="108">
                  <c:v>0.93106100000000003</c:v>
                </c:pt>
                <c:pt idx="109">
                  <c:v>0.99356100000000003</c:v>
                </c:pt>
                <c:pt idx="110">
                  <c:v>0.73144500000000001</c:v>
                </c:pt>
                <c:pt idx="111">
                  <c:v>0.82089199999999996</c:v>
                </c:pt>
                <c:pt idx="112">
                  <c:v>0.97988900000000001</c:v>
                </c:pt>
                <c:pt idx="113">
                  <c:v>0.66033900000000001</c:v>
                </c:pt>
                <c:pt idx="114">
                  <c:v>0.50018300000000004</c:v>
                </c:pt>
                <c:pt idx="115">
                  <c:v>0.55407700000000004</c:v>
                </c:pt>
                <c:pt idx="116">
                  <c:v>0.59118700000000002</c:v>
                </c:pt>
                <c:pt idx="117">
                  <c:v>0.61856100000000003</c:v>
                </c:pt>
                <c:pt idx="118">
                  <c:v>0.63845799999999997</c:v>
                </c:pt>
                <c:pt idx="119">
                  <c:v>0.47909499999999999</c:v>
                </c:pt>
                <c:pt idx="120">
                  <c:v>0.74627699999999997</c:v>
                </c:pt>
                <c:pt idx="121">
                  <c:v>0.71893300000000004</c:v>
                </c:pt>
                <c:pt idx="122">
                  <c:v>1.0642400000000001</c:v>
                </c:pt>
                <c:pt idx="123">
                  <c:v>0.93728599999999995</c:v>
                </c:pt>
                <c:pt idx="124">
                  <c:v>1.0748</c:v>
                </c:pt>
                <c:pt idx="125">
                  <c:v>0.81033299999999997</c:v>
                </c:pt>
                <c:pt idx="126">
                  <c:v>0.78027299999999999</c:v>
                </c:pt>
                <c:pt idx="127">
                  <c:v>0.91659500000000005</c:v>
                </c:pt>
                <c:pt idx="128">
                  <c:v>0.75448599999999999</c:v>
                </c:pt>
                <c:pt idx="129">
                  <c:v>0.79864500000000005</c:v>
                </c:pt>
                <c:pt idx="130">
                  <c:v>0.65954599999999997</c:v>
                </c:pt>
                <c:pt idx="131">
                  <c:v>0.41503899999999999</c:v>
                </c:pt>
                <c:pt idx="132">
                  <c:v>0.83300799999999997</c:v>
                </c:pt>
                <c:pt idx="133">
                  <c:v>0.62283299999999997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75-4B15-BB01-C3AD9686B0A6}"/>
            </c:ext>
          </c:extLst>
        </c:ser>
        <c:ser>
          <c:idx val="1"/>
          <c:order val="1"/>
          <c:tx>
            <c:strRef>
              <c:f>'IgG342-DHS 6.0'!$C$1</c:f>
              <c:strCache>
                <c:ptCount val="1"/>
                <c:pt idx="0">
                  <c:v>0.252716</c:v>
                </c:pt>
              </c:strCache>
            </c:strRef>
          </c:tx>
          <c:spPr>
            <a:ln w="19050" cap="rnd">
              <a:solidFill>
                <a:schemeClr val="accent2">
                  <a:tint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6.0'!$C$2:$C$378</c:f>
              <c:numCache>
                <c:formatCode>General</c:formatCode>
                <c:ptCount val="377"/>
                <c:pt idx="0">
                  <c:v>2.38342E-2</c:v>
                </c:pt>
                <c:pt idx="1">
                  <c:v>-0.54492200000000002</c:v>
                </c:pt>
                <c:pt idx="2">
                  <c:v>-0.295319</c:v>
                </c:pt>
                <c:pt idx="3">
                  <c:v>3.7109400000000001E-2</c:v>
                </c:pt>
                <c:pt idx="4">
                  <c:v>-0.21487400000000001</c:v>
                </c:pt>
                <c:pt idx="5">
                  <c:v>-2.5787399999999999E-2</c:v>
                </c:pt>
                <c:pt idx="6">
                  <c:v>-0.19805900000000001</c:v>
                </c:pt>
                <c:pt idx="7">
                  <c:v>-1.0222800000000001</c:v>
                </c:pt>
                <c:pt idx="8">
                  <c:v>-1.909</c:v>
                </c:pt>
                <c:pt idx="9">
                  <c:v>-6.5195299999999996</c:v>
                </c:pt>
                <c:pt idx="10">
                  <c:v>-30.440200000000001</c:v>
                </c:pt>
                <c:pt idx="11">
                  <c:v>-15.9582</c:v>
                </c:pt>
                <c:pt idx="12">
                  <c:v>0.74258400000000002</c:v>
                </c:pt>
                <c:pt idx="13">
                  <c:v>6.52576</c:v>
                </c:pt>
                <c:pt idx="14">
                  <c:v>10.442600000000001</c:v>
                </c:pt>
                <c:pt idx="15">
                  <c:v>13.294499999999999</c:v>
                </c:pt>
                <c:pt idx="16">
                  <c:v>15.573399999999999</c:v>
                </c:pt>
                <c:pt idx="17">
                  <c:v>17.1707</c:v>
                </c:pt>
                <c:pt idx="18">
                  <c:v>18.645299999999999</c:v>
                </c:pt>
                <c:pt idx="19">
                  <c:v>20.032399999999999</c:v>
                </c:pt>
                <c:pt idx="20">
                  <c:v>21.048400000000001</c:v>
                </c:pt>
                <c:pt idx="21">
                  <c:v>21.8184</c:v>
                </c:pt>
                <c:pt idx="22">
                  <c:v>22.554300000000001</c:v>
                </c:pt>
                <c:pt idx="23">
                  <c:v>23.166799999999999</c:v>
                </c:pt>
                <c:pt idx="24">
                  <c:v>23.626999999999999</c:v>
                </c:pt>
                <c:pt idx="25">
                  <c:v>24.130099999999999</c:v>
                </c:pt>
                <c:pt idx="26">
                  <c:v>24.1648</c:v>
                </c:pt>
                <c:pt idx="27">
                  <c:v>24.625800000000002</c:v>
                </c:pt>
                <c:pt idx="28">
                  <c:v>24.980899999999998</c:v>
                </c:pt>
                <c:pt idx="29">
                  <c:v>25.0808</c:v>
                </c:pt>
                <c:pt idx="30">
                  <c:v>25.358599999999999</c:v>
                </c:pt>
                <c:pt idx="31">
                  <c:v>25.559000000000001</c:v>
                </c:pt>
                <c:pt idx="32">
                  <c:v>26.084</c:v>
                </c:pt>
                <c:pt idx="33">
                  <c:v>26.0457</c:v>
                </c:pt>
                <c:pt idx="34">
                  <c:v>26.6492</c:v>
                </c:pt>
                <c:pt idx="35">
                  <c:v>26.848400000000002</c:v>
                </c:pt>
                <c:pt idx="36">
                  <c:v>26.871099999999998</c:v>
                </c:pt>
                <c:pt idx="37">
                  <c:v>27.032</c:v>
                </c:pt>
                <c:pt idx="38">
                  <c:v>27.027699999999999</c:v>
                </c:pt>
                <c:pt idx="39">
                  <c:v>27.1297</c:v>
                </c:pt>
                <c:pt idx="40">
                  <c:v>27.196100000000001</c:v>
                </c:pt>
                <c:pt idx="41">
                  <c:v>27.4148</c:v>
                </c:pt>
                <c:pt idx="42">
                  <c:v>27.674600000000002</c:v>
                </c:pt>
                <c:pt idx="43">
                  <c:v>27.556999999999999</c:v>
                </c:pt>
                <c:pt idx="44">
                  <c:v>27.709399999999999</c:v>
                </c:pt>
                <c:pt idx="45">
                  <c:v>27.804300000000001</c:v>
                </c:pt>
                <c:pt idx="46">
                  <c:v>27.857800000000001</c:v>
                </c:pt>
                <c:pt idx="47">
                  <c:v>28.021100000000001</c:v>
                </c:pt>
                <c:pt idx="48">
                  <c:v>28.2621</c:v>
                </c:pt>
                <c:pt idx="49">
                  <c:v>28.0867</c:v>
                </c:pt>
                <c:pt idx="50">
                  <c:v>28.197600000000001</c:v>
                </c:pt>
                <c:pt idx="51">
                  <c:v>28.271100000000001</c:v>
                </c:pt>
                <c:pt idx="52">
                  <c:v>28.251999999999999</c:v>
                </c:pt>
                <c:pt idx="53">
                  <c:v>28.5426</c:v>
                </c:pt>
                <c:pt idx="54">
                  <c:v>28.437100000000001</c:v>
                </c:pt>
                <c:pt idx="55">
                  <c:v>28.645299999999999</c:v>
                </c:pt>
                <c:pt idx="56">
                  <c:v>28.408999999999999</c:v>
                </c:pt>
                <c:pt idx="57">
                  <c:v>28.784800000000001</c:v>
                </c:pt>
                <c:pt idx="58">
                  <c:v>28.6691</c:v>
                </c:pt>
                <c:pt idx="59">
                  <c:v>28.7332</c:v>
                </c:pt>
                <c:pt idx="60">
                  <c:v>28.4391</c:v>
                </c:pt>
                <c:pt idx="61">
                  <c:v>28.080100000000002</c:v>
                </c:pt>
                <c:pt idx="62">
                  <c:v>28.198799999999999</c:v>
                </c:pt>
                <c:pt idx="63">
                  <c:v>28.460899999999999</c:v>
                </c:pt>
                <c:pt idx="64">
                  <c:v>28.656600000000001</c:v>
                </c:pt>
                <c:pt idx="65">
                  <c:v>27.6309</c:v>
                </c:pt>
                <c:pt idx="66">
                  <c:v>28.040600000000001</c:v>
                </c:pt>
                <c:pt idx="67">
                  <c:v>38.250799999999998</c:v>
                </c:pt>
                <c:pt idx="68">
                  <c:v>39.1629</c:v>
                </c:pt>
                <c:pt idx="69">
                  <c:v>30.358599999999999</c:v>
                </c:pt>
                <c:pt idx="70">
                  <c:v>23.385100000000001</c:v>
                </c:pt>
                <c:pt idx="71">
                  <c:v>18.5273</c:v>
                </c:pt>
                <c:pt idx="72">
                  <c:v>15.062099999999999</c:v>
                </c:pt>
                <c:pt idx="73">
                  <c:v>12.6465</c:v>
                </c:pt>
                <c:pt idx="74">
                  <c:v>10.8597</c:v>
                </c:pt>
                <c:pt idx="75">
                  <c:v>9.2437400000000007</c:v>
                </c:pt>
                <c:pt idx="76">
                  <c:v>7.81717</c:v>
                </c:pt>
                <c:pt idx="77">
                  <c:v>6.5433700000000004</c:v>
                </c:pt>
                <c:pt idx="78">
                  <c:v>5.88788</c:v>
                </c:pt>
                <c:pt idx="79">
                  <c:v>4.9886499999999998</c:v>
                </c:pt>
                <c:pt idx="80">
                  <c:v>4.3308400000000002</c:v>
                </c:pt>
                <c:pt idx="81">
                  <c:v>3.8988299999999998</c:v>
                </c:pt>
                <c:pt idx="82">
                  <c:v>3.0566399999999998</c:v>
                </c:pt>
                <c:pt idx="83">
                  <c:v>2.7589700000000001</c:v>
                </c:pt>
                <c:pt idx="84">
                  <c:v>2.2980299999999998</c:v>
                </c:pt>
                <c:pt idx="85">
                  <c:v>2.0121199999999999</c:v>
                </c:pt>
                <c:pt idx="86">
                  <c:v>1.6331800000000001</c:v>
                </c:pt>
                <c:pt idx="87">
                  <c:v>1.7222599999999999</c:v>
                </c:pt>
                <c:pt idx="88">
                  <c:v>1.62616</c:v>
                </c:pt>
                <c:pt idx="89">
                  <c:v>1.44336</c:v>
                </c:pt>
                <c:pt idx="90">
                  <c:v>0.81326299999999996</c:v>
                </c:pt>
                <c:pt idx="91">
                  <c:v>0.439056</c:v>
                </c:pt>
                <c:pt idx="92">
                  <c:v>0.57147199999999998</c:v>
                </c:pt>
                <c:pt idx="93">
                  <c:v>0.633575</c:v>
                </c:pt>
                <c:pt idx="94">
                  <c:v>0.78631600000000001</c:v>
                </c:pt>
                <c:pt idx="95">
                  <c:v>0.64804099999999998</c:v>
                </c:pt>
                <c:pt idx="96">
                  <c:v>0.31991599999999998</c:v>
                </c:pt>
                <c:pt idx="97">
                  <c:v>0.241394</c:v>
                </c:pt>
                <c:pt idx="98">
                  <c:v>0.16873199999999999</c:v>
                </c:pt>
                <c:pt idx="99">
                  <c:v>9.4116199999999997E-2</c:v>
                </c:pt>
                <c:pt idx="100">
                  <c:v>-7.5775099999999998E-2</c:v>
                </c:pt>
                <c:pt idx="101">
                  <c:v>-6.91528E-2</c:v>
                </c:pt>
                <c:pt idx="102">
                  <c:v>-0.12890599999999999</c:v>
                </c:pt>
                <c:pt idx="103">
                  <c:v>-0.14572099999999999</c:v>
                </c:pt>
                <c:pt idx="104">
                  <c:v>-4.1015599999999999E-2</c:v>
                </c:pt>
                <c:pt idx="105">
                  <c:v>-0.36172500000000002</c:v>
                </c:pt>
                <c:pt idx="106">
                  <c:v>-0.35702499999999998</c:v>
                </c:pt>
                <c:pt idx="107">
                  <c:v>-5.2368199999999997E-2</c:v>
                </c:pt>
                <c:pt idx="108">
                  <c:v>4.9224900000000002E-2</c:v>
                </c:pt>
                <c:pt idx="109">
                  <c:v>9.8022499999999999E-2</c:v>
                </c:pt>
                <c:pt idx="110">
                  <c:v>-0.115631</c:v>
                </c:pt>
                <c:pt idx="111">
                  <c:v>-0.247284</c:v>
                </c:pt>
                <c:pt idx="112">
                  <c:v>-0.228912</c:v>
                </c:pt>
                <c:pt idx="113">
                  <c:v>-0.24768100000000001</c:v>
                </c:pt>
                <c:pt idx="114">
                  <c:v>5.7800299999999999E-2</c:v>
                </c:pt>
                <c:pt idx="115">
                  <c:v>0.25781300000000001</c:v>
                </c:pt>
                <c:pt idx="116">
                  <c:v>0.36874400000000002</c:v>
                </c:pt>
                <c:pt idx="117">
                  <c:v>0.1203</c:v>
                </c:pt>
                <c:pt idx="118">
                  <c:v>0.29998799999999998</c:v>
                </c:pt>
                <c:pt idx="119">
                  <c:v>0.43435699999999999</c:v>
                </c:pt>
                <c:pt idx="120">
                  <c:v>0.522644</c:v>
                </c:pt>
                <c:pt idx="121">
                  <c:v>0.27383400000000002</c:v>
                </c:pt>
                <c:pt idx="122">
                  <c:v>0.30310100000000001</c:v>
                </c:pt>
                <c:pt idx="123">
                  <c:v>0.38006600000000001</c:v>
                </c:pt>
                <c:pt idx="124">
                  <c:v>0.53436300000000003</c:v>
                </c:pt>
                <c:pt idx="125">
                  <c:v>0.42147800000000002</c:v>
                </c:pt>
                <c:pt idx="126">
                  <c:v>0.20547499999999999</c:v>
                </c:pt>
                <c:pt idx="127">
                  <c:v>0.164825</c:v>
                </c:pt>
                <c:pt idx="128">
                  <c:v>0.392181</c:v>
                </c:pt>
                <c:pt idx="129">
                  <c:v>0.51287799999999995</c:v>
                </c:pt>
                <c:pt idx="130">
                  <c:v>0.36560100000000001</c:v>
                </c:pt>
                <c:pt idx="131">
                  <c:v>0.30349700000000002</c:v>
                </c:pt>
                <c:pt idx="132">
                  <c:v>0.25662200000000002</c:v>
                </c:pt>
                <c:pt idx="133">
                  <c:v>9.9609400000000001E-2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775-4B15-BB01-C3AD9686B0A6}"/>
            </c:ext>
          </c:extLst>
        </c:ser>
        <c:ser>
          <c:idx val="2"/>
          <c:order val="2"/>
          <c:tx>
            <c:strRef>
              <c:f>'IgG342-DHS 6.0'!$D$1</c:f>
              <c:strCache>
                <c:ptCount val="1"/>
                <c:pt idx="0">
                  <c:v>-0.0353699</c:v>
                </c:pt>
              </c:strCache>
            </c:strRef>
          </c:tx>
          <c:spPr>
            <a:ln w="19050" cap="rnd">
              <a:solidFill>
                <a:schemeClr val="accent2">
                  <a:tint val="6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6.0'!$D$2:$D$378</c:f>
              <c:numCache>
                <c:formatCode>General</c:formatCode>
                <c:ptCount val="377"/>
                <c:pt idx="0">
                  <c:v>-0.21270800000000001</c:v>
                </c:pt>
                <c:pt idx="1">
                  <c:v>-0.149841</c:v>
                </c:pt>
                <c:pt idx="2">
                  <c:v>3.2989499999999998E-2</c:v>
                </c:pt>
                <c:pt idx="3">
                  <c:v>-3.3020000000000001E-2</c:v>
                </c:pt>
                <c:pt idx="4">
                  <c:v>0.13806199999999999</c:v>
                </c:pt>
                <c:pt idx="5">
                  <c:v>0.200958</c:v>
                </c:pt>
                <c:pt idx="6">
                  <c:v>-0.290466</c:v>
                </c:pt>
                <c:pt idx="7">
                  <c:v>-1.2408399999999999</c:v>
                </c:pt>
                <c:pt idx="8">
                  <c:v>-2.8709099999999999</c:v>
                </c:pt>
                <c:pt idx="9">
                  <c:v>-16.800999999999998</c:v>
                </c:pt>
                <c:pt idx="10">
                  <c:v>-30.680700000000002</c:v>
                </c:pt>
                <c:pt idx="11">
                  <c:v>-9.0982699999999994</c:v>
                </c:pt>
                <c:pt idx="12">
                  <c:v>1.1603399999999999</c:v>
                </c:pt>
                <c:pt idx="13">
                  <c:v>5.5654000000000003</c:v>
                </c:pt>
                <c:pt idx="14">
                  <c:v>7.5603300000000004</c:v>
                </c:pt>
                <c:pt idx="15">
                  <c:v>8.5447100000000002</c:v>
                </c:pt>
                <c:pt idx="16">
                  <c:v>9.2923600000000004</c:v>
                </c:pt>
                <c:pt idx="17">
                  <c:v>10.0181</c:v>
                </c:pt>
                <c:pt idx="18">
                  <c:v>10.5799</c:v>
                </c:pt>
                <c:pt idx="19">
                  <c:v>11.2599</c:v>
                </c:pt>
                <c:pt idx="20">
                  <c:v>11.5259</c:v>
                </c:pt>
                <c:pt idx="21">
                  <c:v>11.881</c:v>
                </c:pt>
                <c:pt idx="22">
                  <c:v>12.129899999999999</c:v>
                </c:pt>
                <c:pt idx="23">
                  <c:v>12.0365</c:v>
                </c:pt>
                <c:pt idx="24">
                  <c:v>12.5162</c:v>
                </c:pt>
                <c:pt idx="25">
                  <c:v>12.3873</c:v>
                </c:pt>
                <c:pt idx="26">
                  <c:v>12.7303</c:v>
                </c:pt>
                <c:pt idx="27">
                  <c:v>12.947100000000001</c:v>
                </c:pt>
                <c:pt idx="28">
                  <c:v>12.8834</c:v>
                </c:pt>
                <c:pt idx="29">
                  <c:v>12.9396</c:v>
                </c:pt>
                <c:pt idx="30">
                  <c:v>13.089600000000001</c:v>
                </c:pt>
                <c:pt idx="31">
                  <c:v>12.9842</c:v>
                </c:pt>
                <c:pt idx="32">
                  <c:v>13.2119</c:v>
                </c:pt>
                <c:pt idx="33">
                  <c:v>13.099</c:v>
                </c:pt>
                <c:pt idx="34">
                  <c:v>13.0428</c:v>
                </c:pt>
                <c:pt idx="35">
                  <c:v>13.1591</c:v>
                </c:pt>
                <c:pt idx="36">
                  <c:v>13.342700000000001</c:v>
                </c:pt>
                <c:pt idx="37">
                  <c:v>13.792</c:v>
                </c:pt>
                <c:pt idx="38">
                  <c:v>14.051299999999999</c:v>
                </c:pt>
                <c:pt idx="39">
                  <c:v>13.981</c:v>
                </c:pt>
                <c:pt idx="40">
                  <c:v>13.9892</c:v>
                </c:pt>
                <c:pt idx="41">
                  <c:v>14.1783</c:v>
                </c:pt>
                <c:pt idx="42">
                  <c:v>14.005599999999999</c:v>
                </c:pt>
                <c:pt idx="43">
                  <c:v>14.035299999999999</c:v>
                </c:pt>
                <c:pt idx="44">
                  <c:v>14.1142</c:v>
                </c:pt>
                <c:pt idx="45">
                  <c:v>13.8256</c:v>
                </c:pt>
                <c:pt idx="46">
                  <c:v>13.737299999999999</c:v>
                </c:pt>
                <c:pt idx="47">
                  <c:v>13.984999999999999</c:v>
                </c:pt>
                <c:pt idx="48">
                  <c:v>13.8513</c:v>
                </c:pt>
                <c:pt idx="49">
                  <c:v>13.808400000000001</c:v>
                </c:pt>
                <c:pt idx="50">
                  <c:v>13.9716</c:v>
                </c:pt>
                <c:pt idx="51">
                  <c:v>13.9689</c:v>
                </c:pt>
                <c:pt idx="52">
                  <c:v>13.8873</c:v>
                </c:pt>
                <c:pt idx="53">
                  <c:v>13.976000000000001</c:v>
                </c:pt>
                <c:pt idx="54">
                  <c:v>13.8666</c:v>
                </c:pt>
                <c:pt idx="55">
                  <c:v>13.886100000000001</c:v>
                </c:pt>
                <c:pt idx="56">
                  <c:v>14.161099999999999</c:v>
                </c:pt>
                <c:pt idx="57">
                  <c:v>13.9443</c:v>
                </c:pt>
                <c:pt idx="58">
                  <c:v>13.7935</c:v>
                </c:pt>
                <c:pt idx="59">
                  <c:v>13.655200000000001</c:v>
                </c:pt>
                <c:pt idx="60">
                  <c:v>13.49</c:v>
                </c:pt>
                <c:pt idx="61">
                  <c:v>13.694699999999999</c:v>
                </c:pt>
                <c:pt idx="62">
                  <c:v>13.684900000000001</c:v>
                </c:pt>
                <c:pt idx="63">
                  <c:v>13.940799999999999</c:v>
                </c:pt>
                <c:pt idx="64">
                  <c:v>13.9556</c:v>
                </c:pt>
                <c:pt idx="65">
                  <c:v>12.981400000000001</c:v>
                </c:pt>
                <c:pt idx="66">
                  <c:v>13.7216</c:v>
                </c:pt>
                <c:pt idx="67">
                  <c:v>23.136500000000002</c:v>
                </c:pt>
                <c:pt idx="68">
                  <c:v>28.6861</c:v>
                </c:pt>
                <c:pt idx="69">
                  <c:v>19.2639</c:v>
                </c:pt>
                <c:pt idx="70">
                  <c:v>12.09</c:v>
                </c:pt>
                <c:pt idx="71">
                  <c:v>9.0911899999999992</c:v>
                </c:pt>
                <c:pt idx="72">
                  <c:v>7.2896099999999997</c:v>
                </c:pt>
                <c:pt idx="73">
                  <c:v>6.2212500000000004</c:v>
                </c:pt>
                <c:pt idx="74">
                  <c:v>5.5317999999999996</c:v>
                </c:pt>
                <c:pt idx="75">
                  <c:v>4.6970499999999999</c:v>
                </c:pt>
                <c:pt idx="76">
                  <c:v>3.7443200000000001</c:v>
                </c:pt>
                <c:pt idx="77">
                  <c:v>3.23495</c:v>
                </c:pt>
                <c:pt idx="78">
                  <c:v>2.67557</c:v>
                </c:pt>
                <c:pt idx="79">
                  <c:v>2.6278999999999999</c:v>
                </c:pt>
                <c:pt idx="80">
                  <c:v>2.2353200000000002</c:v>
                </c:pt>
                <c:pt idx="81">
                  <c:v>1.8912</c:v>
                </c:pt>
                <c:pt idx="82">
                  <c:v>1.5954900000000001</c:v>
                </c:pt>
                <c:pt idx="83">
                  <c:v>1.41696</c:v>
                </c:pt>
                <c:pt idx="84">
                  <c:v>1.4447000000000001</c:v>
                </c:pt>
                <c:pt idx="85">
                  <c:v>1.3099400000000001</c:v>
                </c:pt>
                <c:pt idx="86">
                  <c:v>0.83883700000000005</c:v>
                </c:pt>
                <c:pt idx="87">
                  <c:v>0.80096400000000001</c:v>
                </c:pt>
                <c:pt idx="88">
                  <c:v>0.91659500000000005</c:v>
                </c:pt>
                <c:pt idx="89">
                  <c:v>0.674377</c:v>
                </c:pt>
                <c:pt idx="90">
                  <c:v>0.333374</c:v>
                </c:pt>
                <c:pt idx="91">
                  <c:v>0.554871</c:v>
                </c:pt>
                <c:pt idx="92">
                  <c:v>0.42477399999999998</c:v>
                </c:pt>
                <c:pt idx="93">
                  <c:v>0.302124</c:v>
                </c:pt>
                <c:pt idx="94">
                  <c:v>0.340393</c:v>
                </c:pt>
                <c:pt idx="95">
                  <c:v>0.18573000000000001</c:v>
                </c:pt>
                <c:pt idx="96">
                  <c:v>7.3608400000000004E-2</c:v>
                </c:pt>
                <c:pt idx="97">
                  <c:v>0.10134899999999999</c:v>
                </c:pt>
                <c:pt idx="98">
                  <c:v>-0.13928199999999999</c:v>
                </c:pt>
                <c:pt idx="99">
                  <c:v>0.22909499999999999</c:v>
                </c:pt>
                <c:pt idx="100">
                  <c:v>0.18182400000000001</c:v>
                </c:pt>
                <c:pt idx="101">
                  <c:v>0.21814</c:v>
                </c:pt>
                <c:pt idx="102">
                  <c:v>-2.71606E-2</c:v>
                </c:pt>
                <c:pt idx="103">
                  <c:v>9.1186500000000004E-2</c:v>
                </c:pt>
                <c:pt idx="104">
                  <c:v>-0.27676400000000001</c:v>
                </c:pt>
                <c:pt idx="105">
                  <c:v>-0.385376</c:v>
                </c:pt>
                <c:pt idx="106">
                  <c:v>-0.24163799999999999</c:v>
                </c:pt>
                <c:pt idx="107">
                  <c:v>0.136902</c:v>
                </c:pt>
                <c:pt idx="108">
                  <c:v>1.30615E-2</c:v>
                </c:pt>
                <c:pt idx="109">
                  <c:v>-4.7882099999999997E-2</c:v>
                </c:pt>
                <c:pt idx="110">
                  <c:v>-0.202545</c:v>
                </c:pt>
                <c:pt idx="111">
                  <c:v>-0.490448</c:v>
                </c:pt>
                <c:pt idx="112">
                  <c:v>-0.35491899999999998</c:v>
                </c:pt>
                <c:pt idx="113">
                  <c:v>-0.19125400000000001</c:v>
                </c:pt>
                <c:pt idx="114">
                  <c:v>-6.6619899999999996E-2</c:v>
                </c:pt>
                <c:pt idx="115">
                  <c:v>-0.21856700000000001</c:v>
                </c:pt>
                <c:pt idx="116">
                  <c:v>-0.196716</c:v>
                </c:pt>
                <c:pt idx="117">
                  <c:v>-0.14358499999999999</c:v>
                </c:pt>
                <c:pt idx="118">
                  <c:v>-9.5153799999999997E-2</c:v>
                </c:pt>
                <c:pt idx="119">
                  <c:v>-4.0466299999999997E-2</c:v>
                </c:pt>
                <c:pt idx="120">
                  <c:v>4.2755099999999997E-2</c:v>
                </c:pt>
                <c:pt idx="121">
                  <c:v>5.0567599999999997E-2</c:v>
                </c:pt>
                <c:pt idx="122">
                  <c:v>6.7352300000000004E-2</c:v>
                </c:pt>
                <c:pt idx="123">
                  <c:v>0.113068</c:v>
                </c:pt>
                <c:pt idx="124">
                  <c:v>0.25875900000000002</c:v>
                </c:pt>
                <c:pt idx="125">
                  <c:v>0.25994899999999999</c:v>
                </c:pt>
                <c:pt idx="126">
                  <c:v>0.14352400000000001</c:v>
                </c:pt>
                <c:pt idx="127">
                  <c:v>0.32870500000000002</c:v>
                </c:pt>
                <c:pt idx="128">
                  <c:v>0.223999</c:v>
                </c:pt>
                <c:pt idx="129">
                  <c:v>0.283356</c:v>
                </c:pt>
                <c:pt idx="130">
                  <c:v>-0.12875400000000001</c:v>
                </c:pt>
                <c:pt idx="131">
                  <c:v>-0.35763499999999998</c:v>
                </c:pt>
                <c:pt idx="132">
                  <c:v>-0.300232</c:v>
                </c:pt>
                <c:pt idx="133">
                  <c:v>-7.2112999999999997E-2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775-4B15-BB01-C3AD9686B0A6}"/>
            </c:ext>
          </c:extLst>
        </c:ser>
        <c:ser>
          <c:idx val="3"/>
          <c:order val="3"/>
          <c:tx>
            <c:strRef>
              <c:f>'IgG342-DHS 6.0'!$E$1</c:f>
              <c:strCache>
                <c:ptCount val="1"/>
                <c:pt idx="0">
                  <c:v>-0.0854797</c:v>
                </c:pt>
              </c:strCache>
            </c:strRef>
          </c:tx>
          <c:spPr>
            <a:ln w="19050" cap="rnd">
              <a:solidFill>
                <a:schemeClr val="accent2">
                  <a:tint val="7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6.0'!$E$2:$E$378</c:f>
              <c:numCache>
                <c:formatCode>0.00E+00</c:formatCode>
                <c:ptCount val="377"/>
                <c:pt idx="0" formatCode="General">
                  <c:v>8.0139199999999994E-2</c:v>
                </c:pt>
                <c:pt idx="1">
                  <c:v>9.0331999999999999E-3</c:v>
                </c:pt>
                <c:pt idx="2">
                  <c:v>-7.3547400000000002E-3</c:v>
                </c:pt>
                <c:pt idx="3" formatCode="General">
                  <c:v>0.31100499999999998</c:v>
                </c:pt>
                <c:pt idx="4" formatCode="General">
                  <c:v>0.26452599999999998</c:v>
                </c:pt>
                <c:pt idx="5" formatCode="General">
                  <c:v>0.43130499999999999</c:v>
                </c:pt>
                <c:pt idx="6" formatCode="General">
                  <c:v>0.74224900000000005</c:v>
                </c:pt>
                <c:pt idx="7" formatCode="General">
                  <c:v>-0.33041399999999999</c:v>
                </c:pt>
                <c:pt idx="8" formatCode="General">
                  <c:v>-1.3292200000000001</c:v>
                </c:pt>
                <c:pt idx="9" formatCode="General">
                  <c:v>-3.2663600000000002</c:v>
                </c:pt>
                <c:pt idx="10" formatCode="General">
                  <c:v>-12.916700000000001</c:v>
                </c:pt>
                <c:pt idx="11" formatCode="General">
                  <c:v>-7.4714400000000003</c:v>
                </c:pt>
                <c:pt idx="12" formatCode="General">
                  <c:v>-0.87182599999999999</c:v>
                </c:pt>
                <c:pt idx="13" formatCode="General">
                  <c:v>0.19811999999999999</c:v>
                </c:pt>
                <c:pt idx="14" formatCode="General">
                  <c:v>1.11063</c:v>
                </c:pt>
                <c:pt idx="15" formatCode="General">
                  <c:v>1.9180299999999999</c:v>
                </c:pt>
                <c:pt idx="16" formatCode="General">
                  <c:v>2.42313</c:v>
                </c:pt>
                <c:pt idx="17" formatCode="General">
                  <c:v>2.8270300000000002</c:v>
                </c:pt>
                <c:pt idx="18" formatCode="General">
                  <c:v>3.1406900000000002</c:v>
                </c:pt>
                <c:pt idx="19" formatCode="General">
                  <c:v>3.3481100000000001</c:v>
                </c:pt>
                <c:pt idx="20" formatCode="General">
                  <c:v>3.6805400000000001</c:v>
                </c:pt>
                <c:pt idx="21" formatCode="General">
                  <c:v>3.99146</c:v>
                </c:pt>
                <c:pt idx="22" formatCode="General">
                  <c:v>4.0770299999999997</c:v>
                </c:pt>
                <c:pt idx="23" formatCode="General">
                  <c:v>4.2145099999999998</c:v>
                </c:pt>
                <c:pt idx="24" formatCode="General">
                  <c:v>4.3117700000000001</c:v>
                </c:pt>
                <c:pt idx="25" formatCode="General">
                  <c:v>4.4512299999999998</c:v>
                </c:pt>
                <c:pt idx="26" formatCode="General">
                  <c:v>4.5219399999999998</c:v>
                </c:pt>
                <c:pt idx="27" formatCode="General">
                  <c:v>4.4828799999999998</c:v>
                </c:pt>
                <c:pt idx="28" formatCode="General">
                  <c:v>4.8602299999999996</c:v>
                </c:pt>
                <c:pt idx="29" formatCode="General">
                  <c:v>4.9504400000000004</c:v>
                </c:pt>
                <c:pt idx="30" formatCode="General">
                  <c:v>4.94421</c:v>
                </c:pt>
                <c:pt idx="31" formatCode="General">
                  <c:v>4.8227200000000003</c:v>
                </c:pt>
                <c:pt idx="32" formatCode="General">
                  <c:v>4.9149200000000004</c:v>
                </c:pt>
                <c:pt idx="33" formatCode="General">
                  <c:v>5.2106000000000003</c:v>
                </c:pt>
                <c:pt idx="34" formatCode="General">
                  <c:v>5.2711499999999996</c:v>
                </c:pt>
                <c:pt idx="35" formatCode="General">
                  <c:v>5.4028</c:v>
                </c:pt>
                <c:pt idx="36" formatCode="General">
                  <c:v>5.37</c:v>
                </c:pt>
                <c:pt idx="37" formatCode="General">
                  <c:v>5.3578799999999998</c:v>
                </c:pt>
                <c:pt idx="38" formatCode="General">
                  <c:v>5.6906699999999999</c:v>
                </c:pt>
                <c:pt idx="39" formatCode="General">
                  <c:v>5.5867899999999997</c:v>
                </c:pt>
                <c:pt idx="40" formatCode="General">
                  <c:v>5.7422500000000003</c:v>
                </c:pt>
                <c:pt idx="41" formatCode="General">
                  <c:v>5.62662</c:v>
                </c:pt>
                <c:pt idx="42" formatCode="General">
                  <c:v>5.7231100000000001</c:v>
                </c:pt>
                <c:pt idx="43" formatCode="General">
                  <c:v>5.7297700000000003</c:v>
                </c:pt>
                <c:pt idx="44" formatCode="General">
                  <c:v>5.5766299999999998</c:v>
                </c:pt>
                <c:pt idx="45" formatCode="General">
                  <c:v>5.6551499999999999</c:v>
                </c:pt>
                <c:pt idx="46" formatCode="General">
                  <c:v>5.6281699999999999</c:v>
                </c:pt>
                <c:pt idx="47" formatCode="General">
                  <c:v>5.6434300000000004</c:v>
                </c:pt>
                <c:pt idx="48" formatCode="General">
                  <c:v>5.4809299999999999</c:v>
                </c:pt>
                <c:pt idx="49" formatCode="General">
                  <c:v>5.6773999999999996</c:v>
                </c:pt>
                <c:pt idx="50" formatCode="General">
                  <c:v>5.7000700000000002</c:v>
                </c:pt>
                <c:pt idx="51" formatCode="General">
                  <c:v>5.6614100000000001</c:v>
                </c:pt>
                <c:pt idx="52" formatCode="General">
                  <c:v>5.8539700000000003</c:v>
                </c:pt>
                <c:pt idx="53" formatCode="General">
                  <c:v>5.7684300000000004</c:v>
                </c:pt>
                <c:pt idx="54" formatCode="General">
                  <c:v>5.7461500000000001</c:v>
                </c:pt>
                <c:pt idx="55" formatCode="General">
                  <c:v>5.8481100000000001</c:v>
                </c:pt>
                <c:pt idx="56" formatCode="General">
                  <c:v>5.7438000000000002</c:v>
                </c:pt>
                <c:pt idx="57" formatCode="General">
                  <c:v>5.7629400000000004</c:v>
                </c:pt>
                <c:pt idx="58" formatCode="General">
                  <c:v>5.6227099999999997</c:v>
                </c:pt>
                <c:pt idx="59" formatCode="General">
                  <c:v>5.6188000000000002</c:v>
                </c:pt>
                <c:pt idx="60" formatCode="General">
                  <c:v>5.8543700000000003</c:v>
                </c:pt>
                <c:pt idx="61" formatCode="General">
                  <c:v>5.8340500000000004</c:v>
                </c:pt>
                <c:pt idx="62" formatCode="General">
                  <c:v>6.0500499999999997</c:v>
                </c:pt>
                <c:pt idx="63" formatCode="General">
                  <c:v>5.7094399999999998</c:v>
                </c:pt>
                <c:pt idx="64" formatCode="General">
                  <c:v>5.95749</c:v>
                </c:pt>
                <c:pt idx="65" formatCode="General">
                  <c:v>5.78247</c:v>
                </c:pt>
                <c:pt idx="66" formatCode="General">
                  <c:v>4.4676499999999999</c:v>
                </c:pt>
                <c:pt idx="67" formatCode="General">
                  <c:v>5.8086500000000001</c:v>
                </c:pt>
                <c:pt idx="68" formatCode="General">
                  <c:v>11.5364</c:v>
                </c:pt>
                <c:pt idx="69" formatCode="General">
                  <c:v>11.469200000000001</c:v>
                </c:pt>
                <c:pt idx="70" formatCode="General">
                  <c:v>8.3008400000000009</c:v>
                </c:pt>
                <c:pt idx="71" formatCode="General">
                  <c:v>6.2336400000000003</c:v>
                </c:pt>
                <c:pt idx="72" formatCode="General">
                  <c:v>4.98874</c:v>
                </c:pt>
                <c:pt idx="73" formatCode="General">
                  <c:v>4.3797600000000001</c:v>
                </c:pt>
                <c:pt idx="74" formatCode="General">
                  <c:v>3.28912</c:v>
                </c:pt>
                <c:pt idx="75" formatCode="General">
                  <c:v>3.0578599999999998</c:v>
                </c:pt>
                <c:pt idx="76" formatCode="General">
                  <c:v>2.5024099999999998</c:v>
                </c:pt>
                <c:pt idx="77" formatCode="General">
                  <c:v>1.96997</c:v>
                </c:pt>
                <c:pt idx="78" formatCode="General">
                  <c:v>1.8695999999999999</c:v>
                </c:pt>
                <c:pt idx="79" formatCode="General">
                  <c:v>1.4012500000000001</c:v>
                </c:pt>
                <c:pt idx="80" formatCode="General">
                  <c:v>1.1395299999999999</c:v>
                </c:pt>
                <c:pt idx="81" formatCode="General">
                  <c:v>1.08405</c:v>
                </c:pt>
                <c:pt idx="82" formatCode="General">
                  <c:v>0.72232099999999999</c:v>
                </c:pt>
                <c:pt idx="83" formatCode="General">
                  <c:v>0.66452</c:v>
                </c:pt>
                <c:pt idx="84" formatCode="General">
                  <c:v>0.185608</c:v>
                </c:pt>
                <c:pt idx="85" formatCode="General">
                  <c:v>0.37545800000000001</c:v>
                </c:pt>
                <c:pt idx="86" formatCode="General">
                  <c:v>0.208649</c:v>
                </c:pt>
                <c:pt idx="87" formatCode="General">
                  <c:v>0.144592</c:v>
                </c:pt>
                <c:pt idx="88" formatCode="General">
                  <c:v>0.17233299999999999</c:v>
                </c:pt>
                <c:pt idx="89" formatCode="General">
                  <c:v>-6.8298300000000006E-2</c:v>
                </c:pt>
                <c:pt idx="90">
                  <c:v>7.0800799999999999E-3</c:v>
                </c:pt>
                <c:pt idx="91" formatCode="General">
                  <c:v>-0.18002299999999999</c:v>
                </c:pt>
                <c:pt idx="92" formatCode="General">
                  <c:v>-0.23352100000000001</c:v>
                </c:pt>
                <c:pt idx="93" formatCode="General">
                  <c:v>-6.5185499999999993E-2</c:v>
                </c:pt>
                <c:pt idx="94" formatCode="General">
                  <c:v>-0.32025100000000001</c:v>
                </c:pt>
                <c:pt idx="95" formatCode="General">
                  <c:v>-0.113617</c:v>
                </c:pt>
                <c:pt idx="96" formatCode="General">
                  <c:v>-8.2733200000000007E-2</c:v>
                </c:pt>
                <c:pt idx="97" formatCode="General">
                  <c:v>-0.27298</c:v>
                </c:pt>
                <c:pt idx="98" formatCode="General">
                  <c:v>-0.15423600000000001</c:v>
                </c:pt>
                <c:pt idx="99" formatCode="General">
                  <c:v>-0.265961</c:v>
                </c:pt>
                <c:pt idx="100" formatCode="General">
                  <c:v>-0.25500499999999998</c:v>
                </c:pt>
                <c:pt idx="101" formatCode="General">
                  <c:v>-0.23236100000000001</c:v>
                </c:pt>
                <c:pt idx="102" formatCode="General">
                  <c:v>-0.45932000000000001</c:v>
                </c:pt>
                <c:pt idx="103" formatCode="General">
                  <c:v>-0.55932599999999999</c:v>
                </c:pt>
                <c:pt idx="104" formatCode="General">
                  <c:v>-0.39562999999999998</c:v>
                </c:pt>
                <c:pt idx="105" formatCode="General">
                  <c:v>-0.10775800000000001</c:v>
                </c:pt>
                <c:pt idx="106" formatCode="General">
                  <c:v>-0.28039599999999998</c:v>
                </c:pt>
                <c:pt idx="107" formatCode="General">
                  <c:v>-0.38861099999999998</c:v>
                </c:pt>
                <c:pt idx="108" formatCode="General">
                  <c:v>-0.49212600000000001</c:v>
                </c:pt>
                <c:pt idx="109" formatCode="General">
                  <c:v>-0.39407300000000001</c:v>
                </c:pt>
                <c:pt idx="110" formatCode="General">
                  <c:v>-0.52609300000000003</c:v>
                </c:pt>
                <c:pt idx="111" formatCode="General">
                  <c:v>-0.39056400000000002</c:v>
                </c:pt>
                <c:pt idx="112" formatCode="General">
                  <c:v>-0.32104500000000002</c:v>
                </c:pt>
                <c:pt idx="113" formatCode="General">
                  <c:v>-0.31869500000000001</c:v>
                </c:pt>
                <c:pt idx="114" formatCode="General">
                  <c:v>-0.44250499999999998</c:v>
                </c:pt>
                <c:pt idx="115" formatCode="General">
                  <c:v>0.16686999999999999</c:v>
                </c:pt>
                <c:pt idx="116" formatCode="General">
                  <c:v>0.390289</c:v>
                </c:pt>
                <c:pt idx="117" formatCode="General">
                  <c:v>0.35202</c:v>
                </c:pt>
                <c:pt idx="118" formatCode="General">
                  <c:v>8.2489000000000007E-2</c:v>
                </c:pt>
                <c:pt idx="119" formatCode="General">
                  <c:v>-0.13119500000000001</c:v>
                </c:pt>
                <c:pt idx="120" formatCode="General">
                  <c:v>-0.18432599999999999</c:v>
                </c:pt>
                <c:pt idx="121" formatCode="General">
                  <c:v>-0.226105</c:v>
                </c:pt>
                <c:pt idx="122" formatCode="General">
                  <c:v>-0.133545</c:v>
                </c:pt>
                <c:pt idx="123" formatCode="General">
                  <c:v>-0.41244500000000001</c:v>
                </c:pt>
                <c:pt idx="124" formatCode="General">
                  <c:v>-0.297211</c:v>
                </c:pt>
                <c:pt idx="125" formatCode="General">
                  <c:v>-0.18432599999999999</c:v>
                </c:pt>
                <c:pt idx="126" formatCode="General">
                  <c:v>-0.26281700000000002</c:v>
                </c:pt>
                <c:pt idx="127" formatCode="General">
                  <c:v>9.3017600000000006E-2</c:v>
                </c:pt>
                <c:pt idx="128" formatCode="General">
                  <c:v>0.221161</c:v>
                </c:pt>
                <c:pt idx="129">
                  <c:v>3.9672900000000001E-3</c:v>
                </c:pt>
                <c:pt idx="130" formatCode="General">
                  <c:v>8.7158200000000005E-2</c:v>
                </c:pt>
                <c:pt idx="131" formatCode="General">
                  <c:v>2.74048E-2</c:v>
                </c:pt>
                <c:pt idx="132" formatCode="General">
                  <c:v>-0.46752899999999997</c:v>
                </c:pt>
                <c:pt idx="133" formatCode="General">
                  <c:v>-7.3364299999999993E-2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775-4B15-BB01-C3AD9686B0A6}"/>
            </c:ext>
          </c:extLst>
        </c:ser>
        <c:ser>
          <c:idx val="4"/>
          <c:order val="4"/>
          <c:tx>
            <c:strRef>
              <c:f>'IgG342-DHS 6.0'!$F$1</c:f>
              <c:strCache>
                <c:ptCount val="1"/>
                <c:pt idx="0">
                  <c:v>-0.0563463</c:v>
                </c:pt>
              </c:strCache>
            </c:strRef>
          </c:tx>
          <c:spPr>
            <a:ln w="19050" cap="rnd">
              <a:solidFill>
                <a:schemeClr val="accent2">
                  <a:tint val="8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6.0'!$F$2:$F$378</c:f>
              <c:numCache>
                <c:formatCode>General</c:formatCode>
                <c:ptCount val="377"/>
                <c:pt idx="0">
                  <c:v>6.7579650000000005E-2</c:v>
                </c:pt>
                <c:pt idx="1">
                  <c:v>-3.7532025000000004E-2</c:v>
                </c:pt>
                <c:pt idx="2">
                  <c:v>-4.4384760000000002E-2</c:v>
                </c:pt>
                <c:pt idx="3">
                  <c:v>-0.1480959</c:v>
                </c:pt>
                <c:pt idx="4">
                  <c:v>6.3184950000000004E-2</c:v>
                </c:pt>
                <c:pt idx="5">
                  <c:v>0.18343035000000002</c:v>
                </c:pt>
                <c:pt idx="6">
                  <c:v>-8.938755000000001E-2</c:v>
                </c:pt>
                <c:pt idx="7">
                  <c:v>-0.50089499999999998</c:v>
                </c:pt>
                <c:pt idx="8">
                  <c:v>-0.62955899999999998</c:v>
                </c:pt>
                <c:pt idx="9">
                  <c:v>-3.7417770000000004</c:v>
                </c:pt>
                <c:pt idx="10">
                  <c:v>-15.727590000000001</c:v>
                </c:pt>
                <c:pt idx="11">
                  <c:v>4.7503845</c:v>
                </c:pt>
                <c:pt idx="12">
                  <c:v>15.31437</c:v>
                </c:pt>
                <c:pt idx="13">
                  <c:v>21.859904999999998</c:v>
                </c:pt>
                <c:pt idx="14">
                  <c:v>28.21631</c:v>
                </c:pt>
                <c:pt idx="15">
                  <c:v>32.138239999999996</c:v>
                </c:pt>
                <c:pt idx="16">
                  <c:v>35.657969999999999</c:v>
                </c:pt>
                <c:pt idx="17">
                  <c:v>38.532139999999998</c:v>
                </c:pt>
                <c:pt idx="18">
                  <c:v>40.957839999999997</c:v>
                </c:pt>
                <c:pt idx="19">
                  <c:v>42.887430000000002</c:v>
                </c:pt>
                <c:pt idx="20">
                  <c:v>44.479420000000005</c:v>
                </c:pt>
                <c:pt idx="21">
                  <c:v>45.443489999999997</c:v>
                </c:pt>
                <c:pt idx="22">
                  <c:v>46.461195000000004</c:v>
                </c:pt>
                <c:pt idx="23">
                  <c:v>47.375070000000008</c:v>
                </c:pt>
                <c:pt idx="24">
                  <c:v>48.015335</c:v>
                </c:pt>
                <c:pt idx="25">
                  <c:v>48.386764999999997</c:v>
                </c:pt>
                <c:pt idx="26">
                  <c:v>48.860855000000001</c:v>
                </c:pt>
                <c:pt idx="27">
                  <c:v>49.338115000000002</c:v>
                </c:pt>
                <c:pt idx="28">
                  <c:v>49.715175000000002</c:v>
                </c:pt>
                <c:pt idx="29">
                  <c:v>49.944924999999998</c:v>
                </c:pt>
                <c:pt idx="30">
                  <c:v>50.061724999999996</c:v>
                </c:pt>
                <c:pt idx="31">
                  <c:v>50.352334999999997</c:v>
                </c:pt>
                <c:pt idx="32">
                  <c:v>50.454230000000003</c:v>
                </c:pt>
                <c:pt idx="33">
                  <c:v>50.592105000000004</c:v>
                </c:pt>
                <c:pt idx="34">
                  <c:v>50.765524999999997</c:v>
                </c:pt>
                <c:pt idx="35">
                  <c:v>50.900615000000002</c:v>
                </c:pt>
                <c:pt idx="36">
                  <c:v>51.029685000000001</c:v>
                </c:pt>
                <c:pt idx="37">
                  <c:v>51.166134999999997</c:v>
                </c:pt>
                <c:pt idx="38">
                  <c:v>51.353679999999997</c:v>
                </c:pt>
                <c:pt idx="39">
                  <c:v>51.432185000000004</c:v>
                </c:pt>
                <c:pt idx="40">
                  <c:v>51.367135000000005</c:v>
                </c:pt>
                <c:pt idx="41">
                  <c:v>51.492525000000001</c:v>
                </c:pt>
                <c:pt idx="42">
                  <c:v>51.575029999999998</c:v>
                </c:pt>
                <c:pt idx="43">
                  <c:v>51.685445000000001</c:v>
                </c:pt>
                <c:pt idx="44">
                  <c:v>51.706644999999995</c:v>
                </c:pt>
                <c:pt idx="45">
                  <c:v>51.612105</c:v>
                </c:pt>
                <c:pt idx="46">
                  <c:v>51.5869</c:v>
                </c:pt>
                <c:pt idx="47">
                  <c:v>51.670434999999998</c:v>
                </c:pt>
                <c:pt idx="48">
                  <c:v>51.726675</c:v>
                </c:pt>
                <c:pt idx="49">
                  <c:v>51.754660000000001</c:v>
                </c:pt>
                <c:pt idx="50">
                  <c:v>51.67991</c:v>
                </c:pt>
                <c:pt idx="51">
                  <c:v>51.864450000000005</c:v>
                </c:pt>
                <c:pt idx="52">
                  <c:v>51.855840000000001</c:v>
                </c:pt>
                <c:pt idx="53">
                  <c:v>51.88899</c:v>
                </c:pt>
                <c:pt idx="54">
                  <c:v>51.877385000000004</c:v>
                </c:pt>
                <c:pt idx="55">
                  <c:v>51.687105000000003</c:v>
                </c:pt>
                <c:pt idx="56">
                  <c:v>51.740435000000005</c:v>
                </c:pt>
                <c:pt idx="57">
                  <c:v>51.722625000000001</c:v>
                </c:pt>
                <c:pt idx="58">
                  <c:v>51.749994999999998</c:v>
                </c:pt>
                <c:pt idx="59">
                  <c:v>51.74803</c:v>
                </c:pt>
                <c:pt idx="60">
                  <c:v>51.636755000000001</c:v>
                </c:pt>
                <c:pt idx="61">
                  <c:v>51.636060000000001</c:v>
                </c:pt>
                <c:pt idx="62">
                  <c:v>51.608215000000001</c:v>
                </c:pt>
                <c:pt idx="63">
                  <c:v>51.793260000000004</c:v>
                </c:pt>
                <c:pt idx="64">
                  <c:v>51.780815000000004</c:v>
                </c:pt>
                <c:pt idx="65">
                  <c:v>51.365715000000002</c:v>
                </c:pt>
                <c:pt idx="66">
                  <c:v>51.603000000000002</c:v>
                </c:pt>
                <c:pt idx="67">
                  <c:v>58.891984999999998</c:v>
                </c:pt>
                <c:pt idx="68">
                  <c:v>57.805970000000002</c:v>
                </c:pt>
                <c:pt idx="69">
                  <c:v>49.704084999999999</c:v>
                </c:pt>
                <c:pt idx="70">
                  <c:v>37.125549999999997</c:v>
                </c:pt>
                <c:pt idx="71">
                  <c:v>31.01117</c:v>
                </c:pt>
                <c:pt idx="72">
                  <c:v>26.302219999999998</c:v>
                </c:pt>
                <c:pt idx="73">
                  <c:v>22.576255000000003</c:v>
                </c:pt>
                <c:pt idx="74">
                  <c:v>19.252144999999999</c:v>
                </c:pt>
                <c:pt idx="75">
                  <c:v>16.329215000000001</c:v>
                </c:pt>
                <c:pt idx="76">
                  <c:v>14.146274999999999</c:v>
                </c:pt>
                <c:pt idx="77">
                  <c:v>12.194525000000001</c:v>
                </c:pt>
                <c:pt idx="78">
                  <c:v>10.50394</c:v>
                </c:pt>
                <c:pt idx="79">
                  <c:v>9.1054560000000002</c:v>
                </c:pt>
                <c:pt idx="80">
                  <c:v>7.9625950000000003</c:v>
                </c:pt>
                <c:pt idx="81">
                  <c:v>6.7859700000000007</c:v>
                </c:pt>
                <c:pt idx="82">
                  <c:v>5.8846950000000007</c:v>
                </c:pt>
                <c:pt idx="83">
                  <c:v>5.2122595</c:v>
                </c:pt>
                <c:pt idx="84">
                  <c:v>4.4661030000000004</c:v>
                </c:pt>
                <c:pt idx="85">
                  <c:v>3.9063565000000002</c:v>
                </c:pt>
                <c:pt idx="86">
                  <c:v>3.4034955</c:v>
                </c:pt>
                <c:pt idx="87">
                  <c:v>3.0535724999999996</c:v>
                </c:pt>
                <c:pt idx="88">
                  <c:v>2.7046605000000001</c:v>
                </c:pt>
                <c:pt idx="89">
                  <c:v>2.3195290000000002</c:v>
                </c:pt>
                <c:pt idx="90">
                  <c:v>2.0852300000000001</c:v>
                </c:pt>
                <c:pt idx="91">
                  <c:v>1.9444669999999999</c:v>
                </c:pt>
                <c:pt idx="92">
                  <c:v>1.6249539999999998</c:v>
                </c:pt>
                <c:pt idx="93">
                  <c:v>1.5866165000000001</c:v>
                </c:pt>
                <c:pt idx="94">
                  <c:v>1.4165589999999999</c:v>
                </c:pt>
                <c:pt idx="95">
                  <c:v>1.263139</c:v>
                </c:pt>
                <c:pt idx="96">
                  <c:v>0.98849950000000009</c:v>
                </c:pt>
                <c:pt idx="97">
                  <c:v>0.9445920000000001</c:v>
                </c:pt>
                <c:pt idx="98">
                  <c:v>0.85807300000000009</c:v>
                </c:pt>
                <c:pt idx="99">
                  <c:v>0.88071449999999996</c:v>
                </c:pt>
                <c:pt idx="100">
                  <c:v>0.70876949999999994</c:v>
                </c:pt>
                <c:pt idx="101">
                  <c:v>0.70848849999999997</c:v>
                </c:pt>
                <c:pt idx="102">
                  <c:v>0.67654650000000005</c:v>
                </c:pt>
                <c:pt idx="103">
                  <c:v>0.6825135</c:v>
                </c:pt>
                <c:pt idx="104">
                  <c:v>0.68124899999999999</c:v>
                </c:pt>
                <c:pt idx="105">
                  <c:v>0.51662215</c:v>
                </c:pt>
                <c:pt idx="106">
                  <c:v>0.49253000000000002</c:v>
                </c:pt>
                <c:pt idx="107">
                  <c:v>0.50197225000000001</c:v>
                </c:pt>
                <c:pt idx="108">
                  <c:v>0.48070395000000005</c:v>
                </c:pt>
                <c:pt idx="109">
                  <c:v>0.50021045000000008</c:v>
                </c:pt>
                <c:pt idx="110">
                  <c:v>0.37484715000000002</c:v>
                </c:pt>
                <c:pt idx="111">
                  <c:v>0.40872595</c:v>
                </c:pt>
                <c:pt idx="112">
                  <c:v>0.47479615000000003</c:v>
                </c:pt>
                <c:pt idx="113">
                  <c:v>0.32628935000000003</c:v>
                </c:pt>
                <c:pt idx="114">
                  <c:v>0.25017159999999999</c:v>
                </c:pt>
                <c:pt idx="115">
                  <c:v>0.27094555000000003</c:v>
                </c:pt>
                <c:pt idx="116">
                  <c:v>0.28465630000000003</c:v>
                </c:pt>
                <c:pt idx="117">
                  <c:v>0.29440675000000005</c:v>
                </c:pt>
                <c:pt idx="118">
                  <c:v>0.30115439999999999</c:v>
                </c:pt>
                <c:pt idx="119">
                  <c:v>0.2275459</c:v>
                </c:pt>
                <c:pt idx="120">
                  <c:v>0.3461497</c:v>
                </c:pt>
                <c:pt idx="121">
                  <c:v>0.33244600000000007</c:v>
                </c:pt>
                <c:pt idx="122">
                  <c:v>0.48663190000000006</c:v>
                </c:pt>
                <c:pt idx="123">
                  <c:v>0.42846899999999999</c:v>
                </c:pt>
                <c:pt idx="124">
                  <c:v>0.48946119999999999</c:v>
                </c:pt>
                <c:pt idx="125">
                  <c:v>0.3696856</c:v>
                </c:pt>
                <c:pt idx="126">
                  <c:v>0.35549903499999996</c:v>
                </c:pt>
                <c:pt idx="127">
                  <c:v>0.41627479000000001</c:v>
                </c:pt>
                <c:pt idx="128">
                  <c:v>0.34283381000000002</c:v>
                </c:pt>
                <c:pt idx="129">
                  <c:v>0.362279295</c:v>
                </c:pt>
                <c:pt idx="130">
                  <c:v>0.29931478</c:v>
                </c:pt>
                <c:pt idx="131">
                  <c:v>0.1889644</c:v>
                </c:pt>
                <c:pt idx="132">
                  <c:v>0.37676878000000003</c:v>
                </c:pt>
                <c:pt idx="133">
                  <c:v>0.28194278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775-4B15-BB01-C3AD9686B0A6}"/>
            </c:ext>
          </c:extLst>
        </c:ser>
        <c:ser>
          <c:idx val="5"/>
          <c:order val="5"/>
          <c:tx>
            <c:strRef>
              <c:f>'IgG342-DHS 6.0'!$G$1</c:f>
              <c:strCache>
                <c:ptCount val="1"/>
                <c:pt idx="0">
                  <c:v>0.1137222</c:v>
                </c:pt>
              </c:strCache>
            </c:strRef>
          </c:tx>
          <c:spPr>
            <a:ln w="19050" cap="rnd">
              <a:solidFill>
                <a:schemeClr val="accent2">
                  <a:tint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6.0'!$G$2:$G$378</c:f>
              <c:numCache>
                <c:formatCode>General</c:formatCode>
                <c:ptCount val="377"/>
                <c:pt idx="0">
                  <c:v>1.072539E-2</c:v>
                </c:pt>
                <c:pt idx="1">
                  <c:v>-0.24521490000000001</c:v>
                </c:pt>
                <c:pt idx="2">
                  <c:v>-0.13289355</c:v>
                </c:pt>
                <c:pt idx="3">
                  <c:v>1.6699230000000002E-2</c:v>
                </c:pt>
                <c:pt idx="4">
                  <c:v>-9.669330000000001E-2</c:v>
                </c:pt>
                <c:pt idx="5">
                  <c:v>-1.160433E-2</c:v>
                </c:pt>
                <c:pt idx="6">
                  <c:v>-8.9126550000000013E-2</c:v>
                </c:pt>
                <c:pt idx="7">
                  <c:v>-0.46002600000000005</c:v>
                </c:pt>
                <c:pt idx="8">
                  <c:v>-0.85904999999999998</c:v>
                </c:pt>
                <c:pt idx="9">
                  <c:v>-2.9337884999999999</c:v>
                </c:pt>
                <c:pt idx="10">
                  <c:v>-13.698090000000001</c:v>
                </c:pt>
                <c:pt idx="11">
                  <c:v>-5.6624499999999998</c:v>
                </c:pt>
                <c:pt idx="12">
                  <c:v>3.7268778</c:v>
                </c:pt>
                <c:pt idx="13">
                  <c:v>7.7752670000000004</c:v>
                </c:pt>
                <c:pt idx="14">
                  <c:v>11.42787</c:v>
                </c:pt>
                <c:pt idx="15">
                  <c:v>13.494425</c:v>
                </c:pt>
                <c:pt idx="16">
                  <c:v>15.470330000000001</c:v>
                </c:pt>
                <c:pt idx="17">
                  <c:v>17.119965000000001</c:v>
                </c:pt>
                <c:pt idx="18">
                  <c:v>18.264184999999998</c:v>
                </c:pt>
                <c:pt idx="19">
                  <c:v>19.37678</c:v>
                </c:pt>
                <c:pt idx="20">
                  <c:v>20.444279999999999</c:v>
                </c:pt>
                <c:pt idx="21">
                  <c:v>21.124479999999998</c:v>
                </c:pt>
                <c:pt idx="22">
                  <c:v>21.846085000000002</c:v>
                </c:pt>
                <c:pt idx="23">
                  <c:v>22.369109999999999</c:v>
                </c:pt>
                <c:pt idx="24">
                  <c:v>22.897199999999998</c:v>
                </c:pt>
                <c:pt idx="25">
                  <c:v>23.305895</c:v>
                </c:pt>
                <c:pt idx="26">
                  <c:v>23.500259999999997</c:v>
                </c:pt>
                <c:pt idx="27">
                  <c:v>23.885110000000001</c:v>
                </c:pt>
                <c:pt idx="28">
                  <c:v>24.178305000000002</c:v>
                </c:pt>
                <c:pt idx="29">
                  <c:v>24.313459999999999</c:v>
                </c:pt>
                <c:pt idx="30">
                  <c:v>24.560269999999999</c:v>
                </c:pt>
                <c:pt idx="31">
                  <c:v>24.731299999999997</c:v>
                </c:pt>
                <c:pt idx="32">
                  <c:v>25.001200000000001</c:v>
                </c:pt>
                <c:pt idx="33">
                  <c:v>25.039615000000001</c:v>
                </c:pt>
                <c:pt idx="34">
                  <c:v>25.355740000000001</c:v>
                </c:pt>
                <c:pt idx="35">
                  <c:v>25.483980000000003</c:v>
                </c:pt>
                <c:pt idx="36">
                  <c:v>25.524794999999997</c:v>
                </c:pt>
                <c:pt idx="37">
                  <c:v>25.624850000000002</c:v>
                </c:pt>
                <c:pt idx="38">
                  <c:v>25.650964999999999</c:v>
                </c:pt>
                <c:pt idx="39">
                  <c:v>25.717765</c:v>
                </c:pt>
                <c:pt idx="40">
                  <c:v>25.762095000000002</c:v>
                </c:pt>
                <c:pt idx="41">
                  <c:v>25.877859999999998</c:v>
                </c:pt>
                <c:pt idx="42">
                  <c:v>25.99682</c:v>
                </c:pt>
                <c:pt idx="43">
                  <c:v>25.959949999999999</c:v>
                </c:pt>
                <c:pt idx="44">
                  <c:v>26.03593</c:v>
                </c:pt>
                <c:pt idx="45">
                  <c:v>26.086385</c:v>
                </c:pt>
                <c:pt idx="46">
                  <c:v>26.11721</c:v>
                </c:pt>
                <c:pt idx="47">
                  <c:v>26.192995000000003</c:v>
                </c:pt>
                <c:pt idx="48">
                  <c:v>26.308545000000002</c:v>
                </c:pt>
                <c:pt idx="49">
                  <c:v>26.233564999999999</c:v>
                </c:pt>
                <c:pt idx="50">
                  <c:v>26.286470000000001</c:v>
                </c:pt>
                <c:pt idx="51">
                  <c:v>26.322195000000001</c:v>
                </c:pt>
                <c:pt idx="52">
                  <c:v>26.315249999999999</c:v>
                </c:pt>
                <c:pt idx="53">
                  <c:v>26.448370000000001</c:v>
                </c:pt>
                <c:pt idx="54">
                  <c:v>26.402395000000002</c:v>
                </c:pt>
                <c:pt idx="55">
                  <c:v>26.497585000000001</c:v>
                </c:pt>
                <c:pt idx="56">
                  <c:v>26.392250000000001</c:v>
                </c:pt>
                <c:pt idx="57">
                  <c:v>26.562260000000002</c:v>
                </c:pt>
                <c:pt idx="58">
                  <c:v>26.510995000000001</c:v>
                </c:pt>
                <c:pt idx="59">
                  <c:v>26.54054</c:v>
                </c:pt>
                <c:pt idx="60">
                  <c:v>26.408745</c:v>
                </c:pt>
                <c:pt idx="61">
                  <c:v>26.247644999999999</c:v>
                </c:pt>
                <c:pt idx="62">
                  <c:v>26.30171</c:v>
                </c:pt>
                <c:pt idx="63">
                  <c:v>26.419955000000002</c:v>
                </c:pt>
                <c:pt idx="64">
                  <c:v>26.508120000000002</c:v>
                </c:pt>
                <c:pt idx="65">
                  <c:v>26.047105000000002</c:v>
                </c:pt>
                <c:pt idx="66">
                  <c:v>26.23142</c:v>
                </c:pt>
                <c:pt idx="67">
                  <c:v>30.826160000000002</c:v>
                </c:pt>
                <c:pt idx="68">
                  <c:v>31.236755000000002</c:v>
                </c:pt>
                <c:pt idx="69">
                  <c:v>27.274920000000002</c:v>
                </c:pt>
                <c:pt idx="70">
                  <c:v>20.777445</c:v>
                </c:pt>
                <c:pt idx="71">
                  <c:v>17.320734999999999</c:v>
                </c:pt>
                <c:pt idx="72">
                  <c:v>14.466094999999999</c:v>
                </c:pt>
                <c:pt idx="73">
                  <c:v>12.086124999999999</c:v>
                </c:pt>
                <c:pt idx="74">
                  <c:v>10.599115000000001</c:v>
                </c:pt>
                <c:pt idx="75">
                  <c:v>9.0803930000000008</c:v>
                </c:pt>
                <c:pt idx="76">
                  <c:v>7.9049865000000006</c:v>
                </c:pt>
                <c:pt idx="77">
                  <c:v>6.5796815000000004</c:v>
                </c:pt>
                <c:pt idx="78">
                  <c:v>5.7804509999999993</c:v>
                </c:pt>
                <c:pt idx="79">
                  <c:v>4.9441325000000003</c:v>
                </c:pt>
                <c:pt idx="80">
                  <c:v>4.4057130000000004</c:v>
                </c:pt>
                <c:pt idx="81">
                  <c:v>3.7425685</c:v>
                </c:pt>
                <c:pt idx="82">
                  <c:v>3.0877179999999997</c:v>
                </c:pt>
                <c:pt idx="83">
                  <c:v>2.7078365</c:v>
                </c:pt>
                <c:pt idx="84">
                  <c:v>2.3086484999999999</c:v>
                </c:pt>
                <c:pt idx="85">
                  <c:v>1.995889</c:v>
                </c:pt>
                <c:pt idx="86">
                  <c:v>1.6947809999999999</c:v>
                </c:pt>
                <c:pt idx="87">
                  <c:v>1.5814969999999999</c:v>
                </c:pt>
                <c:pt idx="88">
                  <c:v>1.429827</c:v>
                </c:pt>
                <c:pt idx="89">
                  <c:v>1.2482069999999998</c:v>
                </c:pt>
                <c:pt idx="90">
                  <c:v>0.88348334999999989</c:v>
                </c:pt>
                <c:pt idx="91">
                  <c:v>0.63914120000000008</c:v>
                </c:pt>
                <c:pt idx="92">
                  <c:v>0.63748840000000007</c:v>
                </c:pt>
                <c:pt idx="93">
                  <c:v>0.61155424999999997</c:v>
                </c:pt>
                <c:pt idx="94">
                  <c:v>0.6351232</c:v>
                </c:pt>
                <c:pt idx="95">
                  <c:v>0.53375295</c:v>
                </c:pt>
                <c:pt idx="96">
                  <c:v>0.35222120000000001</c:v>
                </c:pt>
                <c:pt idx="97">
                  <c:v>0.28765079999999998</c:v>
                </c:pt>
                <c:pt idx="98">
                  <c:v>0.22367189999999998</c:v>
                </c:pt>
                <c:pt idx="99">
                  <c:v>0.17466079000000001</c:v>
                </c:pt>
                <c:pt idx="100">
                  <c:v>8.0471205000000004E-2</c:v>
                </c:pt>
                <c:pt idx="101">
                  <c:v>6.6883739999999997E-2</c:v>
                </c:pt>
                <c:pt idx="102">
                  <c:v>2.6208800000000004E-2</c:v>
                </c:pt>
                <c:pt idx="103">
                  <c:v>3.5820500000000033E-3</c:v>
                </c:pt>
                <c:pt idx="104">
                  <c:v>4.1407479999999997E-2</c:v>
                </c:pt>
                <c:pt idx="105">
                  <c:v>-0.10922075000000001</c:v>
                </c:pt>
                <c:pt idx="106">
                  <c:v>-0.1163262</c:v>
                </c:pt>
                <c:pt idx="107">
                  <c:v>1.6100410000000002E-2</c:v>
                </c:pt>
                <c:pt idx="108">
                  <c:v>5.6544555000000003E-2</c:v>
                </c:pt>
                <c:pt idx="109">
                  <c:v>7.3530824999999994E-2</c:v>
                </c:pt>
                <c:pt idx="110">
                  <c:v>-2.6791100000000002E-2</c:v>
                </c:pt>
                <c:pt idx="111">
                  <c:v>-8.9590100000000006E-2</c:v>
                </c:pt>
                <c:pt idx="112">
                  <c:v>-8.4210050000000009E-2</c:v>
                </c:pt>
                <c:pt idx="113">
                  <c:v>-9.5335750000000011E-2</c:v>
                </c:pt>
                <c:pt idx="114">
                  <c:v>3.9989284999999999E-2</c:v>
                </c:pt>
                <c:pt idx="115">
                  <c:v>0.12791940000000002</c:v>
                </c:pt>
                <c:pt idx="116">
                  <c:v>0.17602655000000003</c:v>
                </c:pt>
                <c:pt idx="117">
                  <c:v>6.2585250000000009E-2</c:v>
                </c:pt>
                <c:pt idx="118">
                  <c:v>0.142322</c:v>
                </c:pt>
                <c:pt idx="119">
                  <c:v>0.20199775</c:v>
                </c:pt>
                <c:pt idx="120">
                  <c:v>0.24102595000000002</c:v>
                </c:pt>
                <c:pt idx="121">
                  <c:v>0.128083165</c:v>
                </c:pt>
                <c:pt idx="122">
                  <c:v>0.14081208000000001</c:v>
                </c:pt>
                <c:pt idx="123">
                  <c:v>0.17472294500000002</c:v>
                </c:pt>
                <c:pt idx="124">
                  <c:v>0.24356520500000001</c:v>
                </c:pt>
                <c:pt idx="125">
                  <c:v>0.19235975</c:v>
                </c:pt>
                <c:pt idx="126">
                  <c:v>9.4777945000000002E-2</c:v>
                </c:pt>
                <c:pt idx="127">
                  <c:v>7.624299000000001E-2</c:v>
                </c:pt>
                <c:pt idx="128">
                  <c:v>0.17840374000000001</c:v>
                </c:pt>
                <c:pt idx="129">
                  <c:v>0.23202320499999998</c:v>
                </c:pt>
                <c:pt idx="130">
                  <c:v>0.16597826000000002</c:v>
                </c:pt>
                <c:pt idx="131">
                  <c:v>0.13771478000000001</c:v>
                </c:pt>
                <c:pt idx="132">
                  <c:v>0.11647526500000001</c:v>
                </c:pt>
                <c:pt idx="133">
                  <c:v>4.5699505000000001E-2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775-4B15-BB01-C3AD9686B0A6}"/>
            </c:ext>
          </c:extLst>
        </c:ser>
        <c:ser>
          <c:idx val="6"/>
          <c:order val="6"/>
          <c:tx>
            <c:strRef>
              <c:f>'IgG342-DHS 6.0'!$H$1</c:f>
              <c:strCache>
                <c:ptCount val="1"/>
                <c:pt idx="0">
                  <c:v>-0.015916455</c:v>
                </c:pt>
              </c:strCache>
            </c:strRef>
          </c:tx>
          <c:spPr>
            <a:ln w="19050" cap="rnd">
              <a:solidFill>
                <a:schemeClr val="accent2">
                  <a:shade val="9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6.0'!$H$2:$H$378</c:f>
              <c:numCache>
                <c:formatCode>General</c:formatCode>
                <c:ptCount val="377"/>
                <c:pt idx="0">
                  <c:v>-9.5718600000000001E-2</c:v>
                </c:pt>
                <c:pt idx="1">
                  <c:v>-6.7428450000000001E-2</c:v>
                </c:pt>
                <c:pt idx="2">
                  <c:v>1.4845275E-2</c:v>
                </c:pt>
                <c:pt idx="3">
                  <c:v>-1.4859000000000001E-2</c:v>
                </c:pt>
                <c:pt idx="4">
                  <c:v>6.21279E-2</c:v>
                </c:pt>
                <c:pt idx="5">
                  <c:v>9.04311E-2</c:v>
                </c:pt>
                <c:pt idx="6">
                  <c:v>-0.13070970000000001</c:v>
                </c:pt>
                <c:pt idx="7">
                  <c:v>-0.55837800000000004</c:v>
                </c:pt>
                <c:pt idx="8">
                  <c:v>-1.2919095</c:v>
                </c:pt>
                <c:pt idx="9">
                  <c:v>-7.5604499999999994</c:v>
                </c:pt>
                <c:pt idx="10">
                  <c:v>-13.806315000000001</c:v>
                </c:pt>
                <c:pt idx="11">
                  <c:v>-3.4704815</c:v>
                </c:pt>
                <c:pt idx="12">
                  <c:v>2.1125929999999999</c:v>
                </c:pt>
                <c:pt idx="13">
                  <c:v>5.2428900000000001</c:v>
                </c:pt>
                <c:pt idx="14">
                  <c:v>6.4589185000000011</c:v>
                </c:pt>
                <c:pt idx="15">
                  <c:v>7.2043995000000001</c:v>
                </c:pt>
                <c:pt idx="16">
                  <c:v>8.5169720000000009</c:v>
                </c:pt>
                <c:pt idx="17">
                  <c:v>9.156955</c:v>
                </c:pt>
                <c:pt idx="18">
                  <c:v>9.6674749999999996</c:v>
                </c:pt>
                <c:pt idx="19">
                  <c:v>10.208005</c:v>
                </c:pt>
                <c:pt idx="20">
                  <c:v>10.535655</c:v>
                </c:pt>
                <c:pt idx="21">
                  <c:v>11.1778</c:v>
                </c:pt>
                <c:pt idx="22">
                  <c:v>11.439254999999999</c:v>
                </c:pt>
                <c:pt idx="23">
                  <c:v>11.527025</c:v>
                </c:pt>
                <c:pt idx="24">
                  <c:v>11.869289999999999</c:v>
                </c:pt>
                <c:pt idx="25">
                  <c:v>11.910135</c:v>
                </c:pt>
                <c:pt idx="26">
                  <c:v>12.148384999999999</c:v>
                </c:pt>
                <c:pt idx="27">
                  <c:v>12.322745000000001</c:v>
                </c:pt>
                <c:pt idx="28">
                  <c:v>12.36098</c:v>
                </c:pt>
                <c:pt idx="29">
                  <c:v>12.444520000000001</c:v>
                </c:pt>
                <c:pt idx="30">
                  <c:v>12.634520000000002</c:v>
                </c:pt>
                <c:pt idx="31">
                  <c:v>12.62524</c:v>
                </c:pt>
                <c:pt idx="32">
                  <c:v>12.760655</c:v>
                </c:pt>
                <c:pt idx="33">
                  <c:v>12.738250000000001</c:v>
                </c:pt>
                <c:pt idx="34">
                  <c:v>12.73996</c:v>
                </c:pt>
                <c:pt idx="35">
                  <c:v>12.813694999999999</c:v>
                </c:pt>
                <c:pt idx="36">
                  <c:v>12.914415</c:v>
                </c:pt>
                <c:pt idx="37">
                  <c:v>13.1326</c:v>
                </c:pt>
                <c:pt idx="38">
                  <c:v>13.262535</c:v>
                </c:pt>
                <c:pt idx="39">
                  <c:v>13.242650000000001</c:v>
                </c:pt>
                <c:pt idx="40">
                  <c:v>13.25689</c:v>
                </c:pt>
                <c:pt idx="41">
                  <c:v>13.351234999999999</c:v>
                </c:pt>
                <c:pt idx="42">
                  <c:v>13.28632</c:v>
                </c:pt>
                <c:pt idx="43">
                  <c:v>13.310085000000001</c:v>
                </c:pt>
                <c:pt idx="44">
                  <c:v>13.350540000000001</c:v>
                </c:pt>
                <c:pt idx="45">
                  <c:v>13.224920000000001</c:v>
                </c:pt>
                <c:pt idx="46">
                  <c:v>13.188884999999999</c:v>
                </c:pt>
                <c:pt idx="47">
                  <c:v>13.3035</c:v>
                </c:pt>
                <c:pt idx="48">
                  <c:v>13.246285</c:v>
                </c:pt>
                <c:pt idx="49">
                  <c:v>13.229330000000001</c:v>
                </c:pt>
                <c:pt idx="50">
                  <c:v>13.304770000000001</c:v>
                </c:pt>
                <c:pt idx="51">
                  <c:v>13.305154999999999</c:v>
                </c:pt>
                <c:pt idx="52">
                  <c:v>13.269935</c:v>
                </c:pt>
                <c:pt idx="53">
                  <c:v>13.311150000000001</c:v>
                </c:pt>
                <c:pt idx="54">
                  <c:v>13.26327</c:v>
                </c:pt>
                <c:pt idx="55">
                  <c:v>13.272945</c:v>
                </c:pt>
                <c:pt idx="56">
                  <c:v>13.397494999999999</c:v>
                </c:pt>
                <c:pt idx="57">
                  <c:v>13.300135000000001</c:v>
                </c:pt>
                <c:pt idx="58">
                  <c:v>13.233374999999999</c:v>
                </c:pt>
                <c:pt idx="59">
                  <c:v>13.172140000000001</c:v>
                </c:pt>
                <c:pt idx="60">
                  <c:v>13.0983</c:v>
                </c:pt>
                <c:pt idx="61">
                  <c:v>13.190764999999999</c:v>
                </c:pt>
                <c:pt idx="62">
                  <c:v>13.186655000000002</c:v>
                </c:pt>
                <c:pt idx="63">
                  <c:v>13.302009999999999</c:v>
                </c:pt>
                <c:pt idx="64">
                  <c:v>13.309470000000001</c:v>
                </c:pt>
                <c:pt idx="65">
                  <c:v>12.871230000000001</c:v>
                </c:pt>
                <c:pt idx="66">
                  <c:v>13.20452</c:v>
                </c:pt>
                <c:pt idx="67">
                  <c:v>17.442824999999999</c:v>
                </c:pt>
                <c:pt idx="68">
                  <c:v>19.940145000000001</c:v>
                </c:pt>
                <c:pt idx="69">
                  <c:v>15.700205</c:v>
                </c:pt>
                <c:pt idx="70">
                  <c:v>10.93595</c:v>
                </c:pt>
                <c:pt idx="71">
                  <c:v>8.8148604999999982</c:v>
                </c:pt>
                <c:pt idx="72">
                  <c:v>7.4069944999999997</c:v>
                </c:pt>
                <c:pt idx="73">
                  <c:v>6.2994475000000003</c:v>
                </c:pt>
                <c:pt idx="74">
                  <c:v>5.5008949999999999</c:v>
                </c:pt>
                <c:pt idx="75">
                  <c:v>4.7094424999999998</c:v>
                </c:pt>
                <c:pt idx="76">
                  <c:v>3.9187440000000002</c:v>
                </c:pt>
                <c:pt idx="77">
                  <c:v>3.1516925000000002</c:v>
                </c:pt>
                <c:pt idx="78">
                  <c:v>2.8213565000000003</c:v>
                </c:pt>
                <c:pt idx="79">
                  <c:v>2.8011150000000002</c:v>
                </c:pt>
                <c:pt idx="80">
                  <c:v>2.2269190000000001</c:v>
                </c:pt>
                <c:pt idx="81">
                  <c:v>1.9036200000000001</c:v>
                </c:pt>
                <c:pt idx="82">
                  <c:v>1.6227355000000001</c:v>
                </c:pt>
                <c:pt idx="83">
                  <c:v>1.4886819999999998</c:v>
                </c:pt>
                <c:pt idx="84">
                  <c:v>1.3212800000000002</c:v>
                </c:pt>
                <c:pt idx="85">
                  <c:v>1.1654180000000001</c:v>
                </c:pt>
                <c:pt idx="86">
                  <c:v>0.87319465000000007</c:v>
                </c:pt>
                <c:pt idx="87">
                  <c:v>0.78635630000000001</c:v>
                </c:pt>
                <c:pt idx="88">
                  <c:v>0.77897675</c:v>
                </c:pt>
                <c:pt idx="89">
                  <c:v>0.61898015000000006</c:v>
                </c:pt>
                <c:pt idx="90">
                  <c:v>0.4110608</c:v>
                </c:pt>
                <c:pt idx="91">
                  <c:v>0.48313344999999996</c:v>
                </c:pt>
                <c:pt idx="92">
                  <c:v>0.39270079999999996</c:v>
                </c:pt>
                <c:pt idx="93">
                  <c:v>0.30838530000000003</c:v>
                </c:pt>
                <c:pt idx="94">
                  <c:v>0.30187785</c:v>
                </c:pt>
                <c:pt idx="95">
                  <c:v>0.21256949999999999</c:v>
                </c:pt>
                <c:pt idx="96">
                  <c:v>0.14307178000000001</c:v>
                </c:pt>
                <c:pt idx="97">
                  <c:v>0.14003155</c:v>
                </c:pt>
                <c:pt idx="98">
                  <c:v>1.8723100000000006E-2</c:v>
                </c:pt>
                <c:pt idx="99">
                  <c:v>0.17635574999999998</c:v>
                </c:pt>
                <c:pt idx="100">
                  <c:v>0.14154230000000001</c:v>
                </c:pt>
                <c:pt idx="101">
                  <c:v>0.1499615</c:v>
                </c:pt>
                <c:pt idx="102">
                  <c:v>3.2628829999999998E-2</c:v>
                </c:pt>
                <c:pt idx="103">
                  <c:v>7.9509025000000011E-2</c:v>
                </c:pt>
                <c:pt idx="104">
                  <c:v>-9.1312450000000017E-2</c:v>
                </c:pt>
                <c:pt idx="105">
                  <c:v>-0.1454338</c:v>
                </c:pt>
                <c:pt idx="106">
                  <c:v>-8.4159150000000002E-2</c:v>
                </c:pt>
                <c:pt idx="107">
                  <c:v>8.276625E-2</c:v>
                </c:pt>
                <c:pt idx="108">
                  <c:v>1.8476325000000002E-2</c:v>
                </c:pt>
                <c:pt idx="109">
                  <c:v>-1.0708994999999997E-2</c:v>
                </c:pt>
                <c:pt idx="110">
                  <c:v>-8.1822350000000002E-2</c:v>
                </c:pt>
                <c:pt idx="111">
                  <c:v>-0.21268314999999999</c:v>
                </c:pt>
                <c:pt idx="112">
                  <c:v>-0.15281905000000001</c:v>
                </c:pt>
                <c:pt idx="113">
                  <c:v>-8.0139000000000016E-2</c:v>
                </c:pt>
                <c:pt idx="114">
                  <c:v>-2.4890104999999999E-2</c:v>
                </c:pt>
                <c:pt idx="115">
                  <c:v>-9.3988744999999999E-2</c:v>
                </c:pt>
                <c:pt idx="116">
                  <c:v>-8.4780220000000003E-2</c:v>
                </c:pt>
                <c:pt idx="117">
                  <c:v>-6.1411309999999997E-2</c:v>
                </c:pt>
                <c:pt idx="118">
                  <c:v>-4.0084559999999998E-2</c:v>
                </c:pt>
                <c:pt idx="119">
                  <c:v>-1.5879670000000002E-2</c:v>
                </c:pt>
                <c:pt idx="120">
                  <c:v>2.1219755E-2</c:v>
                </c:pt>
                <c:pt idx="121">
                  <c:v>2.4432154999999997E-2</c:v>
                </c:pt>
                <c:pt idx="122">
                  <c:v>3.1722760000000003E-2</c:v>
                </c:pt>
                <c:pt idx="123">
                  <c:v>5.2067630000000004E-2</c:v>
                </c:pt>
                <c:pt idx="124">
                  <c:v>0.11743206</c:v>
                </c:pt>
                <c:pt idx="125">
                  <c:v>0.11779771</c:v>
                </c:pt>
                <c:pt idx="126">
                  <c:v>6.5259815000000013E-2</c:v>
                </c:pt>
                <c:pt idx="127">
                  <c:v>0.14846482500000002</c:v>
                </c:pt>
                <c:pt idx="128">
                  <c:v>0.10123829450000001</c:v>
                </c:pt>
                <c:pt idx="129">
                  <c:v>0.127855473</c:v>
                </c:pt>
                <c:pt idx="130">
                  <c:v>-5.7674098500000007E-2</c:v>
                </c:pt>
                <c:pt idx="131">
                  <c:v>-0.16073892499999998</c:v>
                </c:pt>
                <c:pt idx="132">
                  <c:v>-0.134965739</c:v>
                </c:pt>
                <c:pt idx="133">
                  <c:v>-3.2361435999999993E-2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0775-4B15-BB01-C3AD9686B0A6}"/>
            </c:ext>
          </c:extLst>
        </c:ser>
        <c:ser>
          <c:idx val="7"/>
          <c:order val="7"/>
          <c:tx>
            <c:strRef>
              <c:f>'IgG342-DHS 6.0'!$I$1</c:f>
              <c:strCache>
                <c:ptCount val="1"/>
                <c:pt idx="0">
                  <c:v>-0.038465865</c:v>
                </c:pt>
              </c:strCache>
            </c:strRef>
          </c:tx>
          <c:spPr>
            <a:ln w="19050" cap="rnd">
              <a:solidFill>
                <a:schemeClr val="accent2">
                  <a:shade val="8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6.0'!$I$2:$I$378</c:f>
              <c:numCache>
                <c:formatCode>General</c:formatCode>
                <c:ptCount val="377"/>
                <c:pt idx="0">
                  <c:v>3.606264E-2</c:v>
                </c:pt>
                <c:pt idx="1">
                  <c:v>4.0649400000000004E-3</c:v>
                </c:pt>
                <c:pt idx="2">
                  <c:v>-3.3096330000000002E-3</c:v>
                </c:pt>
                <c:pt idx="3">
                  <c:v>0.13995225</c:v>
                </c:pt>
                <c:pt idx="4">
                  <c:v>0.1190367</c:v>
                </c:pt>
                <c:pt idx="5">
                  <c:v>0.19408724999999999</c:v>
                </c:pt>
                <c:pt idx="6">
                  <c:v>0.33401205</c:v>
                </c:pt>
                <c:pt idx="7">
                  <c:v>-0.14868629999999999</c:v>
                </c:pt>
                <c:pt idx="8">
                  <c:v>-0.59814900000000004</c:v>
                </c:pt>
                <c:pt idx="9">
                  <c:v>-1.469862</c:v>
                </c:pt>
                <c:pt idx="10">
                  <c:v>-5.8125150000000003</c:v>
                </c:pt>
                <c:pt idx="11">
                  <c:v>-3.8869830000000003</c:v>
                </c:pt>
                <c:pt idx="12">
                  <c:v>-0.41823119999999997</c:v>
                </c:pt>
                <c:pt idx="13">
                  <c:v>0.450378</c:v>
                </c:pt>
                <c:pt idx="14">
                  <c:v>1.1846985000000001</c:v>
                </c:pt>
                <c:pt idx="15">
                  <c:v>1.8338435</c:v>
                </c:pt>
                <c:pt idx="16">
                  <c:v>2.3432385</c:v>
                </c:pt>
                <c:pt idx="17">
                  <c:v>2.7759235000000002</c:v>
                </c:pt>
                <c:pt idx="18">
                  <c:v>3.0785705000000001</c:v>
                </c:pt>
                <c:pt idx="19">
                  <c:v>3.1820195</c:v>
                </c:pt>
                <c:pt idx="20">
                  <c:v>3.6622180000000002</c:v>
                </c:pt>
                <c:pt idx="21">
                  <c:v>3.8981720000000002</c:v>
                </c:pt>
                <c:pt idx="22">
                  <c:v>3.9784385000000002</c:v>
                </c:pt>
                <c:pt idx="23">
                  <c:v>4.1791745000000002</c:v>
                </c:pt>
                <c:pt idx="24">
                  <c:v>4.2176165000000001</c:v>
                </c:pt>
                <c:pt idx="25">
                  <c:v>4.3790335000000002</c:v>
                </c:pt>
                <c:pt idx="26">
                  <c:v>4.4636829999999996</c:v>
                </c:pt>
                <c:pt idx="27">
                  <c:v>4.5426509999999993</c:v>
                </c:pt>
                <c:pt idx="28">
                  <c:v>4.7437585000000002</c:v>
                </c:pt>
                <c:pt idx="29">
                  <c:v>4.8050230000000003</c:v>
                </c:pt>
                <c:pt idx="30">
                  <c:v>4.8484444999999994</c:v>
                </c:pt>
                <c:pt idx="31">
                  <c:v>4.7830139999999997</c:v>
                </c:pt>
                <c:pt idx="32">
                  <c:v>4.8540390000000002</c:v>
                </c:pt>
                <c:pt idx="33">
                  <c:v>4.9870549999999998</c:v>
                </c:pt>
                <c:pt idx="34">
                  <c:v>5.0179024999999999</c:v>
                </c:pt>
                <c:pt idx="35">
                  <c:v>5.0996249999999996</c:v>
                </c:pt>
                <c:pt idx="36">
                  <c:v>5.1369899999999999</c:v>
                </c:pt>
                <c:pt idx="37">
                  <c:v>5.1117809999999997</c:v>
                </c:pt>
                <c:pt idx="38">
                  <c:v>5.2446415000000002</c:v>
                </c:pt>
                <c:pt idx="39">
                  <c:v>5.2003754999999998</c:v>
                </c:pt>
                <c:pt idx="40">
                  <c:v>5.3328125000000002</c:v>
                </c:pt>
                <c:pt idx="41">
                  <c:v>5.2899089999999998</c:v>
                </c:pt>
                <c:pt idx="42">
                  <c:v>5.3350045000000001</c:v>
                </c:pt>
                <c:pt idx="43">
                  <c:v>5.3325015000000002</c:v>
                </c:pt>
                <c:pt idx="44">
                  <c:v>5.2623484999999999</c:v>
                </c:pt>
                <c:pt idx="45">
                  <c:v>5.3071824999999997</c:v>
                </c:pt>
                <c:pt idx="46">
                  <c:v>5.2950615000000001</c:v>
                </c:pt>
                <c:pt idx="47">
                  <c:v>5.3015885000000003</c:v>
                </c:pt>
                <c:pt idx="48">
                  <c:v>5.2281335000000002</c:v>
                </c:pt>
                <c:pt idx="49">
                  <c:v>5.3162149999999997</c:v>
                </c:pt>
                <c:pt idx="50">
                  <c:v>5.3221214999999997</c:v>
                </c:pt>
                <c:pt idx="51">
                  <c:v>5.3088744999999999</c:v>
                </c:pt>
                <c:pt idx="52">
                  <c:v>5.3956165000000009</c:v>
                </c:pt>
                <c:pt idx="53">
                  <c:v>5.3548235000000002</c:v>
                </c:pt>
                <c:pt idx="54">
                  <c:v>5.3449825000000004</c:v>
                </c:pt>
                <c:pt idx="55">
                  <c:v>5.3910144999999998</c:v>
                </c:pt>
                <c:pt idx="56">
                  <c:v>5.3477949999999996</c:v>
                </c:pt>
                <c:pt idx="57">
                  <c:v>5.3527529999999999</c:v>
                </c:pt>
                <c:pt idx="58">
                  <c:v>5.2899244999999997</c:v>
                </c:pt>
                <c:pt idx="59">
                  <c:v>5.2885749999999998</c:v>
                </c:pt>
                <c:pt idx="60">
                  <c:v>5.3944515000000006</c:v>
                </c:pt>
                <c:pt idx="61">
                  <c:v>5.3847874999999998</c:v>
                </c:pt>
                <c:pt idx="62">
                  <c:v>5.4819274999999994</c:v>
                </c:pt>
                <c:pt idx="63">
                  <c:v>5.3285780000000003</c:v>
                </c:pt>
                <c:pt idx="64">
                  <c:v>5.4445654999999995</c:v>
                </c:pt>
                <c:pt idx="65">
                  <c:v>5.3658564999999996</c:v>
                </c:pt>
                <c:pt idx="66">
                  <c:v>4.7758975000000001</c:v>
                </c:pt>
                <c:pt idx="67">
                  <c:v>5.3794275000000003</c:v>
                </c:pt>
                <c:pt idx="68">
                  <c:v>7.9570000000000007</c:v>
                </c:pt>
                <c:pt idx="69">
                  <c:v>7.9266250000000005</c:v>
                </c:pt>
                <c:pt idx="70">
                  <c:v>6.5422880000000001</c:v>
                </c:pt>
                <c:pt idx="71">
                  <c:v>5.2926929999999999</c:v>
                </c:pt>
                <c:pt idx="72">
                  <c:v>4.3022229999999997</c:v>
                </c:pt>
                <c:pt idx="73">
                  <c:v>3.8310570000000004</c:v>
                </c:pt>
                <c:pt idx="74">
                  <c:v>3.0257139999999998</c:v>
                </c:pt>
                <c:pt idx="75">
                  <c:v>2.8008670000000002</c:v>
                </c:pt>
                <c:pt idx="76">
                  <c:v>2.2533794999999999</c:v>
                </c:pt>
                <c:pt idx="77">
                  <c:v>1.8076615</c:v>
                </c:pt>
                <c:pt idx="78">
                  <c:v>1.6810299999999998</c:v>
                </c:pt>
                <c:pt idx="79">
                  <c:v>1.4424025</c:v>
                </c:pt>
                <c:pt idx="80">
                  <c:v>1.1790335000000001</c:v>
                </c:pt>
                <c:pt idx="81">
                  <c:v>1.0499725</c:v>
                </c:pt>
                <c:pt idx="82">
                  <c:v>0.75123445</c:v>
                </c:pt>
                <c:pt idx="83">
                  <c:v>0.75425150000000007</c:v>
                </c:pt>
                <c:pt idx="84">
                  <c:v>0.39173409999999997</c:v>
                </c:pt>
                <c:pt idx="85">
                  <c:v>0.46960859999999999</c:v>
                </c:pt>
                <c:pt idx="86">
                  <c:v>0.33032855</c:v>
                </c:pt>
                <c:pt idx="87">
                  <c:v>0.28488040000000003</c:v>
                </c:pt>
                <c:pt idx="88">
                  <c:v>0.29469384999999998</c:v>
                </c:pt>
                <c:pt idx="89">
                  <c:v>9.4309265000000003E-2</c:v>
                </c:pt>
                <c:pt idx="90">
                  <c:v>5.8715536000000006E-2</c:v>
                </c:pt>
                <c:pt idx="91">
                  <c:v>2.893865000000001E-2</c:v>
                </c:pt>
                <c:pt idx="92">
                  <c:v>3.1872049999999999E-2</c:v>
                </c:pt>
                <c:pt idx="93">
                  <c:v>5.8251024999999998E-2</c:v>
                </c:pt>
                <c:pt idx="94">
                  <c:v>-6.723895000000002E-2</c:v>
                </c:pt>
                <c:pt idx="95">
                  <c:v>5.1624349999999999E-2</c:v>
                </c:pt>
                <c:pt idx="96">
                  <c:v>2.081906E-2</c:v>
                </c:pt>
                <c:pt idx="97">
                  <c:v>-7.4953000000000006E-2</c:v>
                </c:pt>
                <c:pt idx="98">
                  <c:v>-2.1636050000000004E-2</c:v>
                </c:pt>
                <c:pt idx="99">
                  <c:v>-7.8701150000000011E-2</c:v>
                </c:pt>
                <c:pt idx="100">
                  <c:v>-6.9686749999999992E-2</c:v>
                </c:pt>
                <c:pt idx="101">
                  <c:v>-5.9294300000000001E-2</c:v>
                </c:pt>
                <c:pt idx="102">
                  <c:v>-0.16290330000000003</c:v>
                </c:pt>
                <c:pt idx="103">
                  <c:v>-0.23316480000000001</c:v>
                </c:pt>
                <c:pt idx="104">
                  <c:v>-0.1605336</c:v>
                </c:pt>
                <c:pt idx="105">
                  <c:v>-3.1688000000000001E-2</c:v>
                </c:pt>
                <c:pt idx="106">
                  <c:v>-0.11132874999999999</c:v>
                </c:pt>
                <c:pt idx="107">
                  <c:v>-0.1640469</c:v>
                </c:pt>
                <c:pt idx="108">
                  <c:v>-0.2120948</c:v>
                </c:pt>
                <c:pt idx="109">
                  <c:v>-0.16931380000000001</c:v>
                </c:pt>
                <c:pt idx="110">
                  <c:v>-0.22920805000000002</c:v>
                </c:pt>
                <c:pt idx="111">
                  <c:v>-0.16973425</c:v>
                </c:pt>
                <c:pt idx="112">
                  <c:v>-0.14014900500000002</c:v>
                </c:pt>
                <c:pt idx="113">
                  <c:v>-0.13944796000000001</c:v>
                </c:pt>
                <c:pt idx="114">
                  <c:v>-0.19548743000000002</c:v>
                </c:pt>
                <c:pt idx="115">
                  <c:v>7.8055759999999988E-2</c:v>
                </c:pt>
                <c:pt idx="116">
                  <c:v>0.17831017500000002</c:v>
                </c:pt>
                <c:pt idx="117">
                  <c:v>0.16082875499999999</c:v>
                </c:pt>
                <c:pt idx="118">
                  <c:v>3.9290415000000002E-2</c:v>
                </c:pt>
                <c:pt idx="119">
                  <c:v>-5.723501000000001E-2</c:v>
                </c:pt>
                <c:pt idx="120">
                  <c:v>-8.1360509999999997E-2</c:v>
                </c:pt>
                <c:pt idx="121">
                  <c:v>-0.10037227999999999</c:v>
                </c:pt>
                <c:pt idx="122">
                  <c:v>-5.8949130000000002E-2</c:v>
                </c:pt>
                <c:pt idx="123">
                  <c:v>-0.18460174999999998</c:v>
                </c:pt>
                <c:pt idx="124">
                  <c:v>-0.13313045000000001</c:v>
                </c:pt>
                <c:pt idx="125">
                  <c:v>-8.2098334999999995E-2</c:v>
                </c:pt>
                <c:pt idx="126">
                  <c:v>-0.11777020400000002</c:v>
                </c:pt>
                <c:pt idx="127">
                  <c:v>4.217860100000001E-2</c:v>
                </c:pt>
                <c:pt idx="128">
                  <c:v>9.9736187500000004E-2</c:v>
                </c:pt>
                <c:pt idx="129">
                  <c:v>1.9273125000000002E-3</c:v>
                </c:pt>
                <c:pt idx="130">
                  <c:v>3.9321825000000005E-2</c:v>
                </c:pt>
                <c:pt idx="131">
                  <c:v>1.2392335500000001E-2</c:v>
                </c:pt>
                <c:pt idx="132">
                  <c:v>-0.211222665</c:v>
                </c:pt>
                <c:pt idx="133">
                  <c:v>-3.3887665000000004E-2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775-4B15-BB01-C3AD9686B0A6}"/>
            </c:ext>
          </c:extLst>
        </c:ser>
        <c:ser>
          <c:idx val="8"/>
          <c:order val="8"/>
          <c:tx>
            <c:strRef>
              <c:f>'IgG342-DHS 6.0'!$J$1</c:f>
              <c:strCache>
                <c:ptCount val="1"/>
                <c:pt idx="0">
                  <c:v>-0.02817315</c:v>
                </c:pt>
              </c:strCache>
            </c:strRef>
          </c:tx>
          <c:spPr>
            <a:ln w="19050" cap="rnd">
              <a:solidFill>
                <a:schemeClr val="accent2">
                  <a:shade val="7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6.0'!$J$2:$J$378</c:f>
              <c:numCache>
                <c:formatCode>General</c:formatCode>
                <c:ptCount val="377"/>
                <c:pt idx="0">
                  <c:v>3.3789825000000002E-2</c:v>
                </c:pt>
                <c:pt idx="1">
                  <c:v>-1.8766012500000002E-2</c:v>
                </c:pt>
                <c:pt idx="2">
                  <c:v>-2.2192380000000001E-2</c:v>
                </c:pt>
                <c:pt idx="3">
                  <c:v>-7.4047950000000001E-2</c:v>
                </c:pt>
                <c:pt idx="4">
                  <c:v>3.1592475000000002E-2</c:v>
                </c:pt>
                <c:pt idx="5">
                  <c:v>9.171517500000001E-2</c:v>
                </c:pt>
                <c:pt idx="6">
                  <c:v>-4.4693775000000005E-2</c:v>
                </c:pt>
                <c:pt idx="7">
                  <c:v>-0.25044749999999999</c:v>
                </c:pt>
                <c:pt idx="8">
                  <c:v>-0.31477949999999999</c:v>
                </c:pt>
                <c:pt idx="9">
                  <c:v>-1.8708885000000002</c:v>
                </c:pt>
                <c:pt idx="10">
                  <c:v>-7.8637950000000005</c:v>
                </c:pt>
                <c:pt idx="11">
                  <c:v>7.6811422500000006</c:v>
                </c:pt>
                <c:pt idx="12">
                  <c:v>16.840035</c:v>
                </c:pt>
                <c:pt idx="13">
                  <c:v>22.829152499999999</c:v>
                </c:pt>
                <c:pt idx="14">
                  <c:v>29.226405</c:v>
                </c:pt>
                <c:pt idx="15">
                  <c:v>32.679119999999998</c:v>
                </c:pt>
                <c:pt idx="16">
                  <c:v>36.324134999999998</c:v>
                </c:pt>
                <c:pt idx="17">
                  <c:v>39.20682</c:v>
                </c:pt>
                <c:pt idx="18">
                  <c:v>41.761319999999998</c:v>
                </c:pt>
                <c:pt idx="19">
                  <c:v>43.724564999999998</c:v>
                </c:pt>
                <c:pt idx="20">
                  <c:v>45.426659999999998</c:v>
                </c:pt>
                <c:pt idx="21">
                  <c:v>46.527344999999997</c:v>
                </c:pt>
                <c:pt idx="22">
                  <c:v>47.688997499999999</c:v>
                </c:pt>
                <c:pt idx="23">
                  <c:v>48.551985000000002</c:v>
                </c:pt>
                <c:pt idx="24">
                  <c:v>49.270867500000001</c:v>
                </c:pt>
                <c:pt idx="25">
                  <c:v>49.751332500000004</c:v>
                </c:pt>
                <c:pt idx="26">
                  <c:v>50.305327500000004</c:v>
                </c:pt>
                <c:pt idx="27">
                  <c:v>50.766157500000006</c:v>
                </c:pt>
                <c:pt idx="28">
                  <c:v>51.136087500000002</c:v>
                </c:pt>
                <c:pt idx="29">
                  <c:v>51.380362500000004</c:v>
                </c:pt>
                <c:pt idx="30">
                  <c:v>51.597412499999997</c:v>
                </c:pt>
                <c:pt idx="31">
                  <c:v>51.848917499999999</c:v>
                </c:pt>
                <c:pt idx="32">
                  <c:v>51.989114999999998</c:v>
                </c:pt>
                <c:pt idx="33">
                  <c:v>52.130002500000003</c:v>
                </c:pt>
                <c:pt idx="34">
                  <c:v>52.276912499999995</c:v>
                </c:pt>
                <c:pt idx="35">
                  <c:v>52.3989075</c:v>
                </c:pt>
                <c:pt idx="36">
                  <c:v>52.504942499999999</c:v>
                </c:pt>
                <c:pt idx="37">
                  <c:v>52.6083675</c:v>
                </c:pt>
                <c:pt idx="38">
                  <c:v>52.730789999999999</c:v>
                </c:pt>
                <c:pt idx="39">
                  <c:v>52.7945925</c:v>
                </c:pt>
                <c:pt idx="40">
                  <c:v>52.782967499999998</c:v>
                </c:pt>
                <c:pt idx="41">
                  <c:v>52.861162499999999</c:v>
                </c:pt>
                <c:pt idx="42">
                  <c:v>52.916564999999999</c:v>
                </c:pt>
                <c:pt idx="43">
                  <c:v>52.982872499999999</c:v>
                </c:pt>
                <c:pt idx="44">
                  <c:v>53.003422499999999</c:v>
                </c:pt>
                <c:pt idx="45">
                  <c:v>52.963402500000001</c:v>
                </c:pt>
                <c:pt idx="46">
                  <c:v>52.957049999999995</c:v>
                </c:pt>
                <c:pt idx="47">
                  <c:v>53.004817500000001</c:v>
                </c:pt>
                <c:pt idx="48">
                  <c:v>53.0373375</c:v>
                </c:pt>
                <c:pt idx="49">
                  <c:v>53.054879999999997</c:v>
                </c:pt>
                <c:pt idx="50">
                  <c:v>53.020605000000003</c:v>
                </c:pt>
                <c:pt idx="51">
                  <c:v>53.114625000000004</c:v>
                </c:pt>
                <c:pt idx="52">
                  <c:v>53.113320000000002</c:v>
                </c:pt>
                <c:pt idx="53">
                  <c:v>53.131545000000003</c:v>
                </c:pt>
                <c:pt idx="54">
                  <c:v>53.127142500000005</c:v>
                </c:pt>
                <c:pt idx="55">
                  <c:v>53.0331525</c:v>
                </c:pt>
                <c:pt idx="56">
                  <c:v>53.060767500000004</c:v>
                </c:pt>
                <c:pt idx="57">
                  <c:v>53.052862500000003</c:v>
                </c:pt>
                <c:pt idx="58">
                  <c:v>53.067547500000003</c:v>
                </c:pt>
                <c:pt idx="59">
                  <c:v>53.066715000000002</c:v>
                </c:pt>
                <c:pt idx="60">
                  <c:v>53.011627500000003</c:v>
                </c:pt>
                <c:pt idx="61">
                  <c:v>53.011980000000001</c:v>
                </c:pt>
                <c:pt idx="62">
                  <c:v>52.998157500000005</c:v>
                </c:pt>
                <c:pt idx="63">
                  <c:v>53.091180000000001</c:v>
                </c:pt>
                <c:pt idx="64">
                  <c:v>53.085157500000001</c:v>
                </c:pt>
                <c:pt idx="65">
                  <c:v>52.877857500000005</c:v>
                </c:pt>
                <c:pt idx="66">
                  <c:v>52.996499999999997</c:v>
                </c:pt>
                <c:pt idx="67">
                  <c:v>56.641192500000002</c:v>
                </c:pt>
                <c:pt idx="68">
                  <c:v>56.098335000000006</c:v>
                </c:pt>
                <c:pt idx="69">
                  <c:v>52.047442500000002</c:v>
                </c:pt>
                <c:pt idx="70">
                  <c:v>37.410674999999998</c:v>
                </c:pt>
                <c:pt idx="71">
                  <c:v>31.858635</c:v>
                </c:pt>
                <c:pt idx="72">
                  <c:v>27.12621</c:v>
                </c:pt>
                <c:pt idx="73">
                  <c:v>23.475277500000004</c:v>
                </c:pt>
                <c:pt idx="74">
                  <c:v>20.008222499999999</c:v>
                </c:pt>
                <c:pt idx="75">
                  <c:v>17.029357500000003</c:v>
                </c:pt>
                <c:pt idx="76">
                  <c:v>14.7261375</c:v>
                </c:pt>
                <c:pt idx="77">
                  <c:v>12.6616125</c:v>
                </c:pt>
                <c:pt idx="78">
                  <c:v>10.880520000000001</c:v>
                </c:pt>
                <c:pt idx="79">
                  <c:v>9.3982229999999998</c:v>
                </c:pt>
                <c:pt idx="80">
                  <c:v>8.1567825000000003</c:v>
                </c:pt>
                <c:pt idx="81">
                  <c:v>6.9522300000000001</c:v>
                </c:pt>
                <c:pt idx="82">
                  <c:v>6.0353775000000009</c:v>
                </c:pt>
                <c:pt idx="83">
                  <c:v>5.2499647500000002</c:v>
                </c:pt>
                <c:pt idx="84">
                  <c:v>4.5286965000000006</c:v>
                </c:pt>
                <c:pt idx="85">
                  <c:v>3.9204082500000004</c:v>
                </c:pt>
                <c:pt idx="86">
                  <c:v>3.3877777499999997</c:v>
                </c:pt>
                <c:pt idx="87">
                  <c:v>2.9838262499999999</c:v>
                </c:pt>
                <c:pt idx="88">
                  <c:v>2.6033602500000002</c:v>
                </c:pt>
                <c:pt idx="89">
                  <c:v>2.2461045000000004</c:v>
                </c:pt>
                <c:pt idx="90">
                  <c:v>1.969365</c:v>
                </c:pt>
                <c:pt idx="91">
                  <c:v>1.7687685</c:v>
                </c:pt>
                <c:pt idx="92">
                  <c:v>1.4988569999999999</c:v>
                </c:pt>
                <c:pt idx="93">
                  <c:v>1.3838632500000001</c:v>
                </c:pt>
                <c:pt idx="94">
                  <c:v>1.2161445</c:v>
                </c:pt>
                <c:pt idx="95">
                  <c:v>1.0684545000000001</c:v>
                </c:pt>
                <c:pt idx="96">
                  <c:v>0.87006975000000009</c:v>
                </c:pt>
                <c:pt idx="97">
                  <c:v>0.79558200000000001</c:v>
                </c:pt>
                <c:pt idx="98">
                  <c:v>0.70712700000000006</c:v>
                </c:pt>
                <c:pt idx="99">
                  <c:v>0.67956525000000001</c:v>
                </c:pt>
                <c:pt idx="100">
                  <c:v>0.56015775000000001</c:v>
                </c:pt>
                <c:pt idx="101">
                  <c:v>0.53125574999999992</c:v>
                </c:pt>
                <c:pt idx="102">
                  <c:v>0.49055175000000006</c:v>
                </c:pt>
                <c:pt idx="103">
                  <c:v>0.47225475</c:v>
                </c:pt>
                <c:pt idx="104">
                  <c:v>0.45331650000000001</c:v>
                </c:pt>
                <c:pt idx="105">
                  <c:v>0.35525557499999999</c:v>
                </c:pt>
                <c:pt idx="106">
                  <c:v>0.32966400000000001</c:v>
                </c:pt>
                <c:pt idx="107">
                  <c:v>0.32273362500000002</c:v>
                </c:pt>
                <c:pt idx="108">
                  <c:v>0.30207847500000001</c:v>
                </c:pt>
                <c:pt idx="109">
                  <c:v>0.30321322500000003</c:v>
                </c:pt>
                <c:pt idx="110">
                  <c:v>0.23312047499999999</c:v>
                </c:pt>
                <c:pt idx="111">
                  <c:v>0.24368752500000002</c:v>
                </c:pt>
                <c:pt idx="112">
                  <c:v>0.27124417500000003</c:v>
                </c:pt>
                <c:pt idx="113">
                  <c:v>0.19228147500000001</c:v>
                </c:pt>
                <c:pt idx="114">
                  <c:v>0.15017505</c:v>
                </c:pt>
                <c:pt idx="115">
                  <c:v>0.15708367500000001</c:v>
                </c:pt>
                <c:pt idx="116">
                  <c:v>0.16095030000000002</c:v>
                </c:pt>
                <c:pt idx="117">
                  <c:v>0.16325767500000002</c:v>
                </c:pt>
                <c:pt idx="118">
                  <c:v>0.1644255</c:v>
                </c:pt>
                <c:pt idx="119">
                  <c:v>0.12572610000000001</c:v>
                </c:pt>
                <c:pt idx="120">
                  <c:v>0.1833999</c:v>
                </c:pt>
                <c:pt idx="121">
                  <c:v>0.17514915000000003</c:v>
                </c:pt>
                <c:pt idx="122">
                  <c:v>0.25103985000000001</c:v>
                </c:pt>
                <c:pt idx="123">
                  <c:v>0.2209248</c:v>
                </c:pt>
                <c:pt idx="124">
                  <c:v>0.25053179999999997</c:v>
                </c:pt>
                <c:pt idx="125">
                  <c:v>0.18987855000000001</c:v>
                </c:pt>
                <c:pt idx="126">
                  <c:v>0.18212570249999999</c:v>
                </c:pt>
                <c:pt idx="127">
                  <c:v>0.21194443500000001</c:v>
                </c:pt>
                <c:pt idx="128">
                  <c:v>0.17473201500000002</c:v>
                </c:pt>
                <c:pt idx="129">
                  <c:v>0.18402869250000001</c:v>
                </c:pt>
                <c:pt idx="130">
                  <c:v>0.15217647000000001</c:v>
                </c:pt>
                <c:pt idx="131">
                  <c:v>9.6679050000000002E-2</c:v>
                </c:pt>
                <c:pt idx="132">
                  <c:v>0.19029957</c:v>
                </c:pt>
                <c:pt idx="133">
                  <c:v>0.14263932000000001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0775-4B15-BB01-C3AD9686B0A6}"/>
            </c:ext>
          </c:extLst>
        </c:ser>
        <c:ser>
          <c:idx val="9"/>
          <c:order val="9"/>
          <c:tx>
            <c:strRef>
              <c:f>'IgG342-DHS 6.0'!$K$1</c:f>
              <c:strCache>
                <c:ptCount val="1"/>
                <c:pt idx="0">
                  <c:v>0.0568611</c:v>
                </c:pt>
              </c:strCache>
            </c:strRef>
          </c:tx>
          <c:spPr>
            <a:ln w="19050" cap="rnd">
              <a:solidFill>
                <a:schemeClr val="accent2">
                  <a:shade val="6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6.0'!$K$2:$K$378</c:f>
              <c:numCache>
                <c:formatCode>General</c:formatCode>
                <c:ptCount val="377"/>
                <c:pt idx="0">
                  <c:v>5.3626949999999998E-3</c:v>
                </c:pt>
                <c:pt idx="1">
                  <c:v>-0.12260745000000001</c:v>
                </c:pt>
                <c:pt idx="2">
                  <c:v>-6.6446775E-2</c:v>
                </c:pt>
                <c:pt idx="3">
                  <c:v>8.3496150000000012E-3</c:v>
                </c:pt>
                <c:pt idx="4">
                  <c:v>-4.8346650000000005E-2</c:v>
                </c:pt>
                <c:pt idx="5">
                  <c:v>-5.8021649999999998E-3</c:v>
                </c:pt>
                <c:pt idx="6">
                  <c:v>-4.4563275000000006E-2</c:v>
                </c:pt>
                <c:pt idx="7">
                  <c:v>-0.23001300000000002</c:v>
                </c:pt>
                <c:pt idx="8">
                  <c:v>-0.42952499999999999</c:v>
                </c:pt>
                <c:pt idx="9">
                  <c:v>-1.46689425</c:v>
                </c:pt>
                <c:pt idx="10">
                  <c:v>-6.8490450000000003</c:v>
                </c:pt>
                <c:pt idx="11">
                  <c:v>-1.3124849999999999</c:v>
                </c:pt>
                <c:pt idx="12">
                  <c:v>5.2561539000000002</c:v>
                </c:pt>
                <c:pt idx="13">
                  <c:v>8.7263085</c:v>
                </c:pt>
                <c:pt idx="14">
                  <c:v>12.442634999999999</c:v>
                </c:pt>
                <c:pt idx="15">
                  <c:v>14.259112500000001</c:v>
                </c:pt>
                <c:pt idx="16">
                  <c:v>16.197465000000001</c:v>
                </c:pt>
                <c:pt idx="17">
                  <c:v>17.953132500000002</c:v>
                </c:pt>
                <c:pt idx="18">
                  <c:v>19.005892499999998</c:v>
                </c:pt>
                <c:pt idx="19">
                  <c:v>20.05059</c:v>
                </c:pt>
                <c:pt idx="20">
                  <c:v>21.19464</c:v>
                </c:pt>
                <c:pt idx="21">
                  <c:v>21.86844</c:v>
                </c:pt>
                <c:pt idx="22">
                  <c:v>22.619692499999999</c:v>
                </c:pt>
                <c:pt idx="23">
                  <c:v>23.128605</c:v>
                </c:pt>
                <c:pt idx="24">
                  <c:v>23.713650000000001</c:v>
                </c:pt>
                <c:pt idx="25">
                  <c:v>24.1002975</c:v>
                </c:pt>
                <c:pt idx="26">
                  <c:v>24.37623</c:v>
                </c:pt>
                <c:pt idx="27">
                  <c:v>24.746054999999998</c:v>
                </c:pt>
                <c:pt idx="28">
                  <c:v>25.026052499999999</c:v>
                </c:pt>
                <c:pt idx="29">
                  <c:v>25.18383</c:v>
                </c:pt>
                <c:pt idx="30">
                  <c:v>25.429034999999999</c:v>
                </c:pt>
                <c:pt idx="31">
                  <c:v>25.595399999999998</c:v>
                </c:pt>
                <c:pt idx="32">
                  <c:v>25.764000000000003</c:v>
                </c:pt>
                <c:pt idx="33">
                  <c:v>25.838857500000003</c:v>
                </c:pt>
                <c:pt idx="34">
                  <c:v>26.04147</c:v>
                </c:pt>
                <c:pt idx="35">
                  <c:v>26.144190000000002</c:v>
                </c:pt>
                <c:pt idx="36">
                  <c:v>26.195197499999999</c:v>
                </c:pt>
                <c:pt idx="37">
                  <c:v>26.272874999999999</c:v>
                </c:pt>
                <c:pt idx="38">
                  <c:v>26.313982500000002</c:v>
                </c:pt>
                <c:pt idx="39">
                  <c:v>26.368282499999999</c:v>
                </c:pt>
                <c:pt idx="40">
                  <c:v>26.404897500000001</c:v>
                </c:pt>
                <c:pt idx="41">
                  <c:v>26.480129999999999</c:v>
                </c:pt>
                <c:pt idx="42">
                  <c:v>26.54166</c:v>
                </c:pt>
                <c:pt idx="43">
                  <c:v>26.539275</c:v>
                </c:pt>
                <c:pt idx="44">
                  <c:v>26.584665000000001</c:v>
                </c:pt>
                <c:pt idx="45">
                  <c:v>26.617642500000002</c:v>
                </c:pt>
                <c:pt idx="46">
                  <c:v>26.639805000000003</c:v>
                </c:pt>
                <c:pt idx="47">
                  <c:v>26.679997500000002</c:v>
                </c:pt>
                <c:pt idx="48">
                  <c:v>26.7448725</c:v>
                </c:pt>
                <c:pt idx="49">
                  <c:v>26.711332499999997</c:v>
                </c:pt>
                <c:pt idx="50">
                  <c:v>26.740785000000002</c:v>
                </c:pt>
                <c:pt idx="51">
                  <c:v>26.761297499999998</c:v>
                </c:pt>
                <c:pt idx="52">
                  <c:v>26.759475000000002</c:v>
                </c:pt>
                <c:pt idx="53">
                  <c:v>26.828385000000001</c:v>
                </c:pt>
                <c:pt idx="54">
                  <c:v>26.806897500000002</c:v>
                </c:pt>
                <c:pt idx="55">
                  <c:v>26.855992499999999</c:v>
                </c:pt>
                <c:pt idx="56">
                  <c:v>26.804324999999999</c:v>
                </c:pt>
                <c:pt idx="57">
                  <c:v>26.890230000000003</c:v>
                </c:pt>
                <c:pt idx="58">
                  <c:v>26.8653975</c:v>
                </c:pt>
                <c:pt idx="59">
                  <c:v>26.880870000000002</c:v>
                </c:pt>
                <c:pt idx="60">
                  <c:v>26.8155225</c:v>
                </c:pt>
                <c:pt idx="61">
                  <c:v>26.735422499999999</c:v>
                </c:pt>
                <c:pt idx="62">
                  <c:v>26.763104999999999</c:v>
                </c:pt>
                <c:pt idx="63">
                  <c:v>26.8225275</c:v>
                </c:pt>
                <c:pt idx="64">
                  <c:v>26.866710000000001</c:v>
                </c:pt>
                <c:pt idx="65">
                  <c:v>26.6367525</c:v>
                </c:pt>
                <c:pt idx="66">
                  <c:v>26.728859999999997</c:v>
                </c:pt>
                <c:pt idx="67">
                  <c:v>29.026380000000003</c:v>
                </c:pt>
                <c:pt idx="68">
                  <c:v>29.231827500000001</c:v>
                </c:pt>
                <c:pt idx="69">
                  <c:v>27.251010000000001</c:v>
                </c:pt>
                <c:pt idx="70">
                  <c:v>20.642872499999999</c:v>
                </c:pt>
                <c:pt idx="71">
                  <c:v>17.643817499999997</c:v>
                </c:pt>
                <c:pt idx="72">
                  <c:v>14.9211975</c:v>
                </c:pt>
                <c:pt idx="73">
                  <c:v>12.4382625</c:v>
                </c:pt>
                <c:pt idx="74">
                  <c:v>11.0118075</c:v>
                </c:pt>
                <c:pt idx="75">
                  <c:v>9.4609065000000001</c:v>
                </c:pt>
                <c:pt idx="76">
                  <c:v>8.3397532500000011</c:v>
                </c:pt>
                <c:pt idx="77">
                  <c:v>6.9250057500000004</c:v>
                </c:pt>
                <c:pt idx="78">
                  <c:v>6.0211304999999999</c:v>
                </c:pt>
                <c:pt idx="79">
                  <c:v>5.1713062500000007</c:v>
                </c:pt>
                <c:pt idx="80">
                  <c:v>4.6596915000000001</c:v>
                </c:pt>
                <c:pt idx="81">
                  <c:v>3.8593792499999999</c:v>
                </c:pt>
                <c:pt idx="82">
                  <c:v>3.2560889999999998</c:v>
                </c:pt>
                <c:pt idx="83">
                  <c:v>2.8202182499999999</c:v>
                </c:pt>
                <c:pt idx="84">
                  <c:v>2.4288592499999999</c:v>
                </c:pt>
                <c:pt idx="85">
                  <c:v>2.0883795000000003</c:v>
                </c:pt>
                <c:pt idx="86">
                  <c:v>1.8072404999999998</c:v>
                </c:pt>
                <c:pt idx="87">
                  <c:v>1.5972284999999999</c:v>
                </c:pt>
                <c:pt idx="88">
                  <c:v>1.4129684999999998</c:v>
                </c:pt>
                <c:pt idx="89">
                  <c:v>1.2227984999999999</c:v>
                </c:pt>
                <c:pt idx="90">
                  <c:v>0.95925667499999989</c:v>
                </c:pt>
                <c:pt idx="91">
                  <c:v>0.76113660000000005</c:v>
                </c:pt>
                <c:pt idx="92">
                  <c:v>0.69907019999999997</c:v>
                </c:pt>
                <c:pt idx="93">
                  <c:v>0.63222262500000004</c:v>
                </c:pt>
                <c:pt idx="94">
                  <c:v>0.5988426</c:v>
                </c:pt>
                <c:pt idx="95">
                  <c:v>0.50901097500000003</c:v>
                </c:pt>
                <c:pt idx="96">
                  <c:v>0.38436959999999998</c:v>
                </c:pt>
                <c:pt idx="97">
                  <c:v>0.32284889999999999</c:v>
                </c:pt>
                <c:pt idx="98">
                  <c:v>0.25957845000000002</c:v>
                </c:pt>
                <c:pt idx="99">
                  <c:v>0.219638895</c:v>
                </c:pt>
                <c:pt idx="100">
                  <c:v>0.1548056025</c:v>
                </c:pt>
                <c:pt idx="101">
                  <c:v>0.13144437</c:v>
                </c:pt>
                <c:pt idx="102">
                  <c:v>9.7320900000000002E-2</c:v>
                </c:pt>
                <c:pt idx="103">
                  <c:v>7.0947524999999997E-2</c:v>
                </c:pt>
                <c:pt idx="104">
                  <c:v>8.0568239999999999E-2</c:v>
                </c:pt>
                <c:pt idx="105">
                  <c:v>-1.0548750000000037E-3</c:v>
                </c:pt>
                <c:pt idx="106">
                  <c:v>-1.3828050000000001E-2</c:v>
                </c:pt>
                <c:pt idx="107">
                  <c:v>4.7716305000000001E-2</c:v>
                </c:pt>
                <c:pt idx="108">
                  <c:v>6.2665627500000001E-2</c:v>
                </c:pt>
                <c:pt idx="109">
                  <c:v>6.6186112500000005E-2</c:v>
                </c:pt>
                <c:pt idx="110">
                  <c:v>1.18473E-2</c:v>
                </c:pt>
                <c:pt idx="111">
                  <c:v>-2.3107350000000002E-2</c:v>
                </c:pt>
                <c:pt idx="112">
                  <c:v>-2.3304675000000004E-2</c:v>
                </c:pt>
                <c:pt idx="113">
                  <c:v>-3.1547175000000004E-2</c:v>
                </c:pt>
                <c:pt idx="114">
                  <c:v>3.3973792500000002E-2</c:v>
                </c:pt>
                <c:pt idx="115">
                  <c:v>7.5863250000000007E-2</c:v>
                </c:pt>
                <c:pt idx="116">
                  <c:v>9.8105025000000012E-2</c:v>
                </c:pt>
                <c:pt idx="117">
                  <c:v>3.9742875000000004E-2</c:v>
                </c:pt>
                <c:pt idx="118">
                  <c:v>7.84884E-2</c:v>
                </c:pt>
                <c:pt idx="119">
                  <c:v>0.10753597500000001</c:v>
                </c:pt>
                <c:pt idx="120">
                  <c:v>0.12634912500000001</c:v>
                </c:pt>
                <c:pt idx="121">
                  <c:v>6.8899447500000002E-2</c:v>
                </c:pt>
                <c:pt idx="122">
                  <c:v>7.4822670000000008E-2</c:v>
                </c:pt>
                <c:pt idx="123">
                  <c:v>9.1054717500000007E-2</c:v>
                </c:pt>
                <c:pt idx="124">
                  <c:v>0.1248844575</c:v>
                </c:pt>
                <c:pt idx="125">
                  <c:v>9.8874524999999991E-2</c:v>
                </c:pt>
                <c:pt idx="126">
                  <c:v>4.9703167499999999E-2</c:v>
                </c:pt>
                <c:pt idx="127">
                  <c:v>4.0193235000000008E-2</c:v>
                </c:pt>
                <c:pt idx="128">
                  <c:v>9.1124159999999996E-2</c:v>
                </c:pt>
                <c:pt idx="129">
                  <c:v>0.11723970749999998</c:v>
                </c:pt>
                <c:pt idx="130">
                  <c:v>8.4446940000000012E-2</c:v>
                </c:pt>
                <c:pt idx="131">
                  <c:v>6.9998520000000009E-2</c:v>
                </c:pt>
                <c:pt idx="132">
                  <c:v>5.9232997500000002E-2</c:v>
                </c:pt>
                <c:pt idx="133">
                  <c:v>2.3725027500000002E-2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0775-4B15-BB01-C3AD9686B0A6}"/>
            </c:ext>
          </c:extLst>
        </c:ser>
        <c:ser>
          <c:idx val="10"/>
          <c:order val="10"/>
          <c:tx>
            <c:strRef>
              <c:f>'IgG342-DHS 6.0'!$L$1</c:f>
              <c:strCache>
                <c:ptCount val="1"/>
                <c:pt idx="0">
                  <c:v>-0.007958228</c:v>
                </c:pt>
              </c:strCache>
            </c:strRef>
          </c:tx>
          <c:spPr>
            <a:ln w="19050" cap="rnd">
              <a:solidFill>
                <a:schemeClr val="accent2">
                  <a:shade val="5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6.0'!$L$2:$L$378</c:f>
              <c:numCache>
                <c:formatCode>General</c:formatCode>
                <c:ptCount val="377"/>
                <c:pt idx="0">
                  <c:v>-4.78593E-2</c:v>
                </c:pt>
                <c:pt idx="1">
                  <c:v>-3.3714225E-2</c:v>
                </c:pt>
                <c:pt idx="2">
                  <c:v>7.4226374999999999E-3</c:v>
                </c:pt>
                <c:pt idx="3">
                  <c:v>-7.4295000000000003E-3</c:v>
                </c:pt>
                <c:pt idx="4">
                  <c:v>3.106395E-2</c:v>
                </c:pt>
                <c:pt idx="5">
                  <c:v>4.521555E-2</c:v>
                </c:pt>
                <c:pt idx="6">
                  <c:v>-6.5354850000000006E-2</c:v>
                </c:pt>
                <c:pt idx="7">
                  <c:v>-0.27918900000000002</c:v>
                </c:pt>
                <c:pt idx="8">
                  <c:v>-0.64595475000000002</c:v>
                </c:pt>
                <c:pt idx="9">
                  <c:v>-3.7802249999999997</c:v>
                </c:pt>
                <c:pt idx="10">
                  <c:v>-6.9031575000000007</c:v>
                </c:pt>
                <c:pt idx="11">
                  <c:v>-1.11150075</c:v>
                </c:pt>
                <c:pt idx="12">
                  <c:v>2.6467365000000003</c:v>
                </c:pt>
                <c:pt idx="13">
                  <c:v>5.3599049999999995</c:v>
                </c:pt>
                <c:pt idx="14">
                  <c:v>6.2862292500000008</c:v>
                </c:pt>
                <c:pt idx="15">
                  <c:v>6.9614797500000005</c:v>
                </c:pt>
                <c:pt idx="16">
                  <c:v>8.5938960000000009</c:v>
                </c:pt>
                <c:pt idx="17">
                  <c:v>9.2272874999999992</c:v>
                </c:pt>
                <c:pt idx="18">
                  <c:v>9.7402575000000002</c:v>
                </c:pt>
                <c:pt idx="19">
                  <c:v>10.2450525</c:v>
                </c:pt>
                <c:pt idx="20">
                  <c:v>10.616827499999999</c:v>
                </c:pt>
                <c:pt idx="21">
                  <c:v>11.420249999999999</c:v>
                </c:pt>
                <c:pt idx="22">
                  <c:v>11.7004275</c:v>
                </c:pt>
                <c:pt idx="23">
                  <c:v>11.874112499999999</c:v>
                </c:pt>
                <c:pt idx="24">
                  <c:v>12.171645</c:v>
                </c:pt>
                <c:pt idx="25">
                  <c:v>12.290917499999999</c:v>
                </c:pt>
                <c:pt idx="26">
                  <c:v>12.493942499999999</c:v>
                </c:pt>
                <c:pt idx="27">
                  <c:v>12.657922500000002</c:v>
                </c:pt>
                <c:pt idx="28">
                  <c:v>12.743939999999998</c:v>
                </c:pt>
                <c:pt idx="29">
                  <c:v>12.843959999999999</c:v>
                </c:pt>
                <c:pt idx="30">
                  <c:v>13.06146</c:v>
                </c:pt>
                <c:pt idx="31">
                  <c:v>13.09497</c:v>
                </c:pt>
                <c:pt idx="32">
                  <c:v>13.195627500000001</c:v>
                </c:pt>
                <c:pt idx="33">
                  <c:v>13.212825</c:v>
                </c:pt>
                <c:pt idx="34">
                  <c:v>13.240680000000001</c:v>
                </c:pt>
                <c:pt idx="35">
                  <c:v>13.298947500000001</c:v>
                </c:pt>
                <c:pt idx="36">
                  <c:v>13.367407499999999</c:v>
                </c:pt>
                <c:pt idx="37">
                  <c:v>13.4925</c:v>
                </c:pt>
                <c:pt idx="38">
                  <c:v>13.570717500000001</c:v>
                </c:pt>
                <c:pt idx="39">
                  <c:v>13.572525000000001</c:v>
                </c:pt>
                <c:pt idx="40">
                  <c:v>13.590195000000001</c:v>
                </c:pt>
                <c:pt idx="41">
                  <c:v>13.6466175</c:v>
                </c:pt>
                <c:pt idx="42">
                  <c:v>13.62696</c:v>
                </c:pt>
                <c:pt idx="43">
                  <c:v>13.6492425</c:v>
                </c:pt>
                <c:pt idx="44">
                  <c:v>13.674420000000001</c:v>
                </c:pt>
                <c:pt idx="45">
                  <c:v>13.615860000000001</c:v>
                </c:pt>
                <c:pt idx="46">
                  <c:v>13.601542500000001</c:v>
                </c:pt>
                <c:pt idx="47">
                  <c:v>13.661999999999999</c:v>
                </c:pt>
                <c:pt idx="48">
                  <c:v>13.636342500000001</c:v>
                </c:pt>
                <c:pt idx="49">
                  <c:v>13.630215</c:v>
                </c:pt>
                <c:pt idx="50">
                  <c:v>13.669935000000001</c:v>
                </c:pt>
                <c:pt idx="51">
                  <c:v>13.671727499999999</c:v>
                </c:pt>
                <c:pt idx="52">
                  <c:v>13.6556175</c:v>
                </c:pt>
                <c:pt idx="53">
                  <c:v>13.677525000000001</c:v>
                </c:pt>
                <c:pt idx="54">
                  <c:v>13.654935</c:v>
                </c:pt>
                <c:pt idx="55">
                  <c:v>13.6606725</c:v>
                </c:pt>
                <c:pt idx="56">
                  <c:v>13.7237475</c:v>
                </c:pt>
                <c:pt idx="57">
                  <c:v>13.6752675</c:v>
                </c:pt>
                <c:pt idx="58">
                  <c:v>13.6429875</c:v>
                </c:pt>
                <c:pt idx="59">
                  <c:v>13.61337</c:v>
                </c:pt>
                <c:pt idx="60">
                  <c:v>13.57695</c:v>
                </c:pt>
                <c:pt idx="61">
                  <c:v>13.6235325</c:v>
                </c:pt>
                <c:pt idx="62">
                  <c:v>13.6217775</c:v>
                </c:pt>
                <c:pt idx="63">
                  <c:v>13.679655</c:v>
                </c:pt>
                <c:pt idx="64">
                  <c:v>13.684184999999999</c:v>
                </c:pt>
                <c:pt idx="65">
                  <c:v>13.465215000000001</c:v>
                </c:pt>
                <c:pt idx="66">
                  <c:v>13.632059999999999</c:v>
                </c:pt>
                <c:pt idx="67">
                  <c:v>15.752812499999999</c:v>
                </c:pt>
                <c:pt idx="68">
                  <c:v>17.001472499999998</c:v>
                </c:pt>
                <c:pt idx="69">
                  <c:v>14.881552500000002</c:v>
                </c:pt>
                <c:pt idx="70">
                  <c:v>10.963425000000001</c:v>
                </c:pt>
                <c:pt idx="71">
                  <c:v>9.1312552499999988</c:v>
                </c:pt>
                <c:pt idx="72">
                  <c:v>7.8301672499999997</c:v>
                </c:pt>
                <c:pt idx="73">
                  <c:v>6.6496087500000005</c:v>
                </c:pt>
                <c:pt idx="74">
                  <c:v>5.7620325000000001</c:v>
                </c:pt>
                <c:pt idx="75">
                  <c:v>4.9504912499999998</c:v>
                </c:pt>
                <c:pt idx="76">
                  <c:v>4.1931720000000006</c:v>
                </c:pt>
                <c:pt idx="77">
                  <c:v>3.2718112499999998</c:v>
                </c:pt>
                <c:pt idx="78">
                  <c:v>3.0280282500000002</c:v>
                </c:pt>
                <c:pt idx="79">
                  <c:v>3.0191175000000001</c:v>
                </c:pt>
                <c:pt idx="80">
                  <c:v>2.3344845000000003</c:v>
                </c:pt>
                <c:pt idx="81">
                  <c:v>2.0043899999999999</c:v>
                </c:pt>
                <c:pt idx="82">
                  <c:v>1.7161327500000001</c:v>
                </c:pt>
                <c:pt idx="83">
                  <c:v>1.5953909999999998</c:v>
                </c:pt>
                <c:pt idx="84">
                  <c:v>1.3318050000000001</c:v>
                </c:pt>
                <c:pt idx="85">
                  <c:v>1.1586540000000001</c:v>
                </c:pt>
                <c:pt idx="86">
                  <c:v>0.93231532500000003</c:v>
                </c:pt>
                <c:pt idx="87">
                  <c:v>0.81910064999999999</c:v>
                </c:pt>
                <c:pt idx="88">
                  <c:v>0.75599737499999997</c:v>
                </c:pt>
                <c:pt idx="89">
                  <c:v>0.62500057500000006</c:v>
                </c:pt>
                <c:pt idx="90">
                  <c:v>0.46657290000000001</c:v>
                </c:pt>
                <c:pt idx="91">
                  <c:v>0.47500822499999995</c:v>
                </c:pt>
                <c:pt idx="92">
                  <c:v>0.39790289999999995</c:v>
                </c:pt>
                <c:pt idx="93">
                  <c:v>0.32662215000000006</c:v>
                </c:pt>
                <c:pt idx="94">
                  <c:v>0.29963992500000003</c:v>
                </c:pt>
                <c:pt idx="95">
                  <c:v>0.23527575000000001</c:v>
                </c:pt>
                <c:pt idx="96">
                  <c:v>0.18148389000000001</c:v>
                </c:pt>
                <c:pt idx="97">
                  <c:v>0.164440275</c:v>
                </c:pt>
                <c:pt idx="98">
                  <c:v>9.0761549999999996E-2</c:v>
                </c:pt>
                <c:pt idx="99">
                  <c:v>0.16144087499999998</c:v>
                </c:pt>
                <c:pt idx="100">
                  <c:v>0.13049264999999999</c:v>
                </c:pt>
                <c:pt idx="101">
                  <c:v>0.12677925000000001</c:v>
                </c:pt>
                <c:pt idx="102">
                  <c:v>6.1165514999999997E-2</c:v>
                </c:pt>
                <c:pt idx="103">
                  <c:v>7.8229612500000004E-2</c:v>
                </c:pt>
                <c:pt idx="104">
                  <c:v>-1.2424875000000009E-2</c:v>
                </c:pt>
                <c:pt idx="105">
                  <c:v>-4.47315E-2</c:v>
                </c:pt>
                <c:pt idx="106">
                  <c:v>-1.7501625E-2</c:v>
                </c:pt>
                <c:pt idx="107">
                  <c:v>6.2543475000000001E-2</c:v>
                </c:pt>
                <c:pt idx="108">
                  <c:v>2.18368125E-2</c:v>
                </c:pt>
                <c:pt idx="109">
                  <c:v>5.4834525000000021E-3</c:v>
                </c:pt>
                <c:pt idx="110">
                  <c:v>-3.1588274999999999E-2</c:v>
                </c:pt>
                <c:pt idx="111">
                  <c:v>-9.8323124999999997E-2</c:v>
                </c:pt>
                <c:pt idx="112">
                  <c:v>-6.9515025000000008E-2</c:v>
                </c:pt>
                <c:pt idx="113">
                  <c:v>-3.4144200000000006E-2</c:v>
                </c:pt>
                <c:pt idx="114">
                  <c:v>-7.3562024999999998E-3</c:v>
                </c:pt>
                <c:pt idx="115">
                  <c:v>-4.2627967500000002E-2</c:v>
                </c:pt>
                <c:pt idx="116">
                  <c:v>-3.8648130000000003E-2</c:v>
                </c:pt>
                <c:pt idx="117">
                  <c:v>-2.7503714999999998E-2</c:v>
                </c:pt>
                <c:pt idx="118">
                  <c:v>-1.7307629999999997E-2</c:v>
                </c:pt>
                <c:pt idx="119">
                  <c:v>-5.6096700000000006E-3</c:v>
                </c:pt>
                <c:pt idx="120">
                  <c:v>1.2589837499999999E-2</c:v>
                </c:pt>
                <c:pt idx="121">
                  <c:v>1.3892812499999999E-2</c:v>
                </c:pt>
                <c:pt idx="122">
                  <c:v>1.7275605000000003E-2</c:v>
                </c:pt>
                <c:pt idx="123">
                  <c:v>2.7220845E-2</c:v>
                </c:pt>
                <c:pt idx="124">
                  <c:v>5.9706540000000002E-2</c:v>
                </c:pt>
                <c:pt idx="125">
                  <c:v>5.9719515000000001E-2</c:v>
                </c:pt>
                <c:pt idx="126">
                  <c:v>3.3303922500000006E-2</c:v>
                </c:pt>
                <c:pt idx="127">
                  <c:v>7.4779987500000006E-2</c:v>
                </c:pt>
                <c:pt idx="128">
                  <c:v>5.1057891750000001E-2</c:v>
                </c:pt>
                <c:pt idx="129">
                  <c:v>6.4273009499999992E-2</c:v>
                </c:pt>
                <c:pt idx="130">
                  <c:v>-2.8571847750000004E-2</c:v>
                </c:pt>
                <c:pt idx="131">
                  <c:v>-8.0172637499999991E-2</c:v>
                </c:pt>
                <c:pt idx="132">
                  <c:v>-6.7344208500000002E-2</c:v>
                </c:pt>
                <c:pt idx="133">
                  <c:v>-1.6091303999999997E-2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0775-4B15-BB01-C3AD9686B0A6}"/>
            </c:ext>
          </c:extLst>
        </c:ser>
        <c:ser>
          <c:idx val="11"/>
          <c:order val="11"/>
          <c:tx>
            <c:strRef>
              <c:f>'IgG342-DHS 6.0'!$M$1</c:f>
              <c:strCache>
                <c:ptCount val="1"/>
                <c:pt idx="0">
                  <c:v>-0.019232933</c:v>
                </c:pt>
              </c:strCache>
            </c:strRef>
          </c:tx>
          <c:spPr>
            <a:ln w="19050" cap="rnd">
              <a:solidFill>
                <a:schemeClr val="accent2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'IgG342-DHS 6.0'!$A$2:$A$378</c:f>
              <c:numCache>
                <c:formatCode>General</c:formatCode>
                <c:ptCount val="377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</c:numCache>
            </c:numRef>
          </c:xVal>
          <c:yVal>
            <c:numRef>
              <c:f>'IgG342-DHS 6.0'!$M$2:$M$378</c:f>
              <c:numCache>
                <c:formatCode>General</c:formatCode>
                <c:ptCount val="377"/>
                <c:pt idx="0">
                  <c:v>1.803132E-2</c:v>
                </c:pt>
                <c:pt idx="1">
                  <c:v>2.0324700000000002E-3</c:v>
                </c:pt>
                <c:pt idx="2">
                  <c:v>-1.6548165000000001E-3</c:v>
                </c:pt>
                <c:pt idx="3">
                  <c:v>6.9976125E-2</c:v>
                </c:pt>
                <c:pt idx="4">
                  <c:v>5.9518349999999998E-2</c:v>
                </c:pt>
                <c:pt idx="5">
                  <c:v>9.7043624999999994E-2</c:v>
                </c:pt>
                <c:pt idx="6">
                  <c:v>0.167006025</c:v>
                </c:pt>
                <c:pt idx="7">
                  <c:v>-7.4343149999999997E-2</c:v>
                </c:pt>
                <c:pt idx="8">
                  <c:v>-0.29907450000000002</c:v>
                </c:pt>
                <c:pt idx="9">
                  <c:v>-0.734931</c:v>
                </c:pt>
                <c:pt idx="10">
                  <c:v>-2.9062575000000002</c:v>
                </c:pt>
                <c:pt idx="11">
                  <c:v>-2.4683265000000003</c:v>
                </c:pt>
                <c:pt idx="12">
                  <c:v>-0.23502509999999999</c:v>
                </c:pt>
                <c:pt idx="13">
                  <c:v>0.58641299999999996</c:v>
                </c:pt>
                <c:pt idx="14">
                  <c:v>1.27726425</c:v>
                </c:pt>
                <c:pt idx="15">
                  <c:v>1.8876517499999999</c:v>
                </c:pt>
                <c:pt idx="16">
                  <c:v>2.4244492500000003</c:v>
                </c:pt>
                <c:pt idx="17">
                  <c:v>2.8917217500000003</c:v>
                </c:pt>
                <c:pt idx="18">
                  <c:v>3.2045452499999998</c:v>
                </c:pt>
                <c:pt idx="19">
                  <c:v>3.26637975</c:v>
                </c:pt>
                <c:pt idx="20">
                  <c:v>3.8370839999999999</c:v>
                </c:pt>
                <c:pt idx="21">
                  <c:v>4.0511010000000001</c:v>
                </c:pt>
                <c:pt idx="22">
                  <c:v>4.1329942500000003</c:v>
                </c:pt>
                <c:pt idx="23">
                  <c:v>4.3722322499999997</c:v>
                </c:pt>
                <c:pt idx="24">
                  <c:v>4.3861282500000005</c:v>
                </c:pt>
                <c:pt idx="25">
                  <c:v>4.5654967500000003</c:v>
                </c:pt>
                <c:pt idx="26">
                  <c:v>4.6606515000000002</c:v>
                </c:pt>
                <c:pt idx="27">
                  <c:v>4.796680499999999</c:v>
                </c:pt>
                <c:pt idx="28">
                  <c:v>4.9285342500000002</c:v>
                </c:pt>
                <c:pt idx="29">
                  <c:v>4.9798365000000002</c:v>
                </c:pt>
                <c:pt idx="30">
                  <c:v>5.0477722499999995</c:v>
                </c:pt>
                <c:pt idx="31">
                  <c:v>5.0042969999999993</c:v>
                </c:pt>
                <c:pt idx="32">
                  <c:v>5.0693444999999997</c:v>
                </c:pt>
                <c:pt idx="33">
                  <c:v>5.1358125000000001</c:v>
                </c:pt>
                <c:pt idx="34">
                  <c:v>5.1548362499999998</c:v>
                </c:pt>
                <c:pt idx="35">
                  <c:v>5.2181774999999995</c:v>
                </c:pt>
                <c:pt idx="36">
                  <c:v>5.2889850000000003</c:v>
                </c:pt>
                <c:pt idx="37">
                  <c:v>5.2566255000000002</c:v>
                </c:pt>
                <c:pt idx="38">
                  <c:v>5.3061607500000001</c:v>
                </c:pt>
                <c:pt idx="39">
                  <c:v>5.2865077500000002</c:v>
                </c:pt>
                <c:pt idx="40">
                  <c:v>5.4152062500000007</c:v>
                </c:pt>
                <c:pt idx="41">
                  <c:v>5.4028844999999999</c:v>
                </c:pt>
                <c:pt idx="42">
                  <c:v>5.4271072500000006</c:v>
                </c:pt>
                <c:pt idx="43">
                  <c:v>5.4203557500000006</c:v>
                </c:pt>
                <c:pt idx="44">
                  <c:v>5.3840392499999998</c:v>
                </c:pt>
                <c:pt idx="45">
                  <c:v>5.4159562499999998</c:v>
                </c:pt>
                <c:pt idx="46">
                  <c:v>5.4099157499999997</c:v>
                </c:pt>
                <c:pt idx="47">
                  <c:v>5.4128392500000002</c:v>
                </c:pt>
                <c:pt idx="48">
                  <c:v>5.3757817499999998</c:v>
                </c:pt>
                <c:pt idx="49">
                  <c:v>5.4194925000000005</c:v>
                </c:pt>
                <c:pt idx="50">
                  <c:v>5.4181507499999997</c:v>
                </c:pt>
                <c:pt idx="51">
                  <c:v>5.4156772499999999</c:v>
                </c:pt>
                <c:pt idx="52">
                  <c:v>5.4591382500000005</c:v>
                </c:pt>
                <c:pt idx="53">
                  <c:v>5.4364417500000002</c:v>
                </c:pt>
                <c:pt idx="54">
                  <c:v>5.4317062500000004</c:v>
                </c:pt>
                <c:pt idx="55">
                  <c:v>5.4548722499999993</c:v>
                </c:pt>
                <c:pt idx="56">
                  <c:v>5.4369824999999992</c:v>
                </c:pt>
                <c:pt idx="57">
                  <c:v>5.4358065</c:v>
                </c:pt>
                <c:pt idx="58">
                  <c:v>5.4046672499999993</c:v>
                </c:pt>
                <c:pt idx="59">
                  <c:v>5.4044024999999998</c:v>
                </c:pt>
                <c:pt idx="60">
                  <c:v>5.4572107499999998</c:v>
                </c:pt>
                <c:pt idx="61">
                  <c:v>5.4518587499999995</c:v>
                </c:pt>
                <c:pt idx="62">
                  <c:v>5.5003687499999998</c:v>
                </c:pt>
                <c:pt idx="63">
                  <c:v>5.4236190000000004</c:v>
                </c:pt>
                <c:pt idx="64">
                  <c:v>5.48597775</c:v>
                </c:pt>
                <c:pt idx="65">
                  <c:v>5.4466732499999999</c:v>
                </c:pt>
                <c:pt idx="66">
                  <c:v>5.1534037500000007</c:v>
                </c:pt>
                <c:pt idx="67">
                  <c:v>5.45524875</c:v>
                </c:pt>
                <c:pt idx="68">
                  <c:v>6.7441200000000006</c:v>
                </c:pt>
                <c:pt idx="69">
                  <c:v>6.7287975000000007</c:v>
                </c:pt>
                <c:pt idx="70">
                  <c:v>6.0780539999999998</c:v>
                </c:pt>
                <c:pt idx="71">
                  <c:v>5.1339015000000003</c:v>
                </c:pt>
                <c:pt idx="72">
                  <c:v>4.2084014999999999</c:v>
                </c:pt>
                <c:pt idx="73">
                  <c:v>3.7756935</c:v>
                </c:pt>
                <c:pt idx="74">
                  <c:v>3.0584669999999998</c:v>
                </c:pt>
                <c:pt idx="75">
                  <c:v>2.8252635000000001</c:v>
                </c:pt>
                <c:pt idx="76">
                  <c:v>2.2539847499999999</c:v>
                </c:pt>
                <c:pt idx="77">
                  <c:v>1.8250057499999999</c:v>
                </c:pt>
                <c:pt idx="78">
                  <c:v>1.6802249999999999</c:v>
                </c:pt>
                <c:pt idx="79">
                  <c:v>1.5330412500000001</c:v>
                </c:pt>
                <c:pt idx="80">
                  <c:v>1.25576175</c:v>
                </c:pt>
                <c:pt idx="81">
                  <c:v>1.0871362499999999</c:v>
                </c:pt>
                <c:pt idx="82">
                  <c:v>0.80180722500000001</c:v>
                </c:pt>
                <c:pt idx="83">
                  <c:v>0.83234325000000009</c:v>
                </c:pt>
                <c:pt idx="84">
                  <c:v>0.50407754999999999</c:v>
                </c:pt>
                <c:pt idx="85">
                  <c:v>0.53545679999999996</c:v>
                </c:pt>
                <c:pt idx="86">
                  <c:v>0.40160077500000002</c:v>
                </c:pt>
                <c:pt idx="87">
                  <c:v>0.36225420000000003</c:v>
                </c:pt>
                <c:pt idx="88">
                  <c:v>0.36449092500000002</c:v>
                </c:pt>
                <c:pt idx="89">
                  <c:v>0.17219813249999999</c:v>
                </c:pt>
                <c:pt idx="90">
                  <c:v>8.4887268000000002E-2</c:v>
                </c:pt>
                <c:pt idx="91">
                  <c:v>0.12441832500000001</c:v>
                </c:pt>
                <c:pt idx="92">
                  <c:v>0.152892525</c:v>
                </c:pt>
                <c:pt idx="93">
                  <c:v>0.11671001249999999</c:v>
                </c:pt>
                <c:pt idx="94">
                  <c:v>4.3254524999999988E-2</c:v>
                </c:pt>
                <c:pt idx="95">
                  <c:v>0.128564175</c:v>
                </c:pt>
                <c:pt idx="96">
                  <c:v>6.8458530000000004E-2</c:v>
                </c:pt>
                <c:pt idx="97">
                  <c:v>1.0411499999999997E-2</c:v>
                </c:pt>
                <c:pt idx="98">
                  <c:v>3.6952124999999995E-2</c:v>
                </c:pt>
                <c:pt idx="99">
                  <c:v>1.6307249999999926E-3</c:v>
                </c:pt>
                <c:pt idx="100">
                  <c:v>1.0222125000000006E-2</c:v>
                </c:pt>
                <c:pt idx="101">
                  <c:v>1.5620999999999999E-2</c:v>
                </c:pt>
                <c:pt idx="102">
                  <c:v>-3.7660950000000012E-2</c:v>
                </c:pt>
                <c:pt idx="103">
                  <c:v>-9.8050499999999999E-2</c:v>
                </c:pt>
                <c:pt idx="104">
                  <c:v>-6.27669E-2</c:v>
                </c:pt>
                <c:pt idx="105">
                  <c:v>9.5910000000000092E-4</c:v>
                </c:pt>
                <c:pt idx="106">
                  <c:v>-4.0814924999999995E-2</c:v>
                </c:pt>
                <c:pt idx="107">
                  <c:v>-7.1195399999999992E-2</c:v>
                </c:pt>
                <c:pt idx="108">
                  <c:v>-9.6685500000000008E-2</c:v>
                </c:pt>
                <c:pt idx="109">
                  <c:v>-7.6637850000000007E-2</c:v>
                </c:pt>
                <c:pt idx="110">
                  <c:v>-0.10707022500000002</c:v>
                </c:pt>
                <c:pt idx="111">
                  <c:v>-7.8847575000000003E-2</c:v>
                </c:pt>
                <c:pt idx="112">
                  <c:v>-6.5753257500000009E-2</c:v>
                </c:pt>
                <c:pt idx="113">
                  <c:v>-6.5759190000000009E-2</c:v>
                </c:pt>
                <c:pt idx="114">
                  <c:v>-9.4103895000000007E-2</c:v>
                </c:pt>
                <c:pt idx="115">
                  <c:v>4.1992139999999997E-2</c:v>
                </c:pt>
                <c:pt idx="116">
                  <c:v>9.1835212500000013E-2</c:v>
                </c:pt>
                <c:pt idx="117">
                  <c:v>8.2834132499999991E-2</c:v>
                </c:pt>
                <c:pt idx="118">
                  <c:v>2.1815572500000002E-2</c:v>
                </c:pt>
                <c:pt idx="119">
                  <c:v>-2.6814765000000004E-2</c:v>
                </c:pt>
                <c:pt idx="120">
                  <c:v>-3.9094064999999997E-2</c:v>
                </c:pt>
                <c:pt idx="121">
                  <c:v>-4.8811169999999994E-2</c:v>
                </c:pt>
                <c:pt idx="122">
                  <c:v>-2.8328445000000001E-2</c:v>
                </c:pt>
                <c:pt idx="123">
                  <c:v>-9.1302374999999991E-2</c:v>
                </c:pt>
                <c:pt idx="124">
                  <c:v>-6.5950725000000002E-2</c:v>
                </c:pt>
                <c:pt idx="125">
                  <c:v>-4.02008025E-2</c:v>
                </c:pt>
                <c:pt idx="126">
                  <c:v>-5.838765600000001E-2</c:v>
                </c:pt>
                <c:pt idx="127">
                  <c:v>2.1409981500000005E-2</c:v>
                </c:pt>
                <c:pt idx="128">
                  <c:v>5.008183125E-2</c:v>
                </c:pt>
                <c:pt idx="129">
                  <c:v>1.1056882500000002E-3</c:v>
                </c:pt>
                <c:pt idx="130">
                  <c:v>1.9761547500000004E-2</c:v>
                </c:pt>
                <c:pt idx="131">
                  <c:v>6.25634325E-3</c:v>
                </c:pt>
                <c:pt idx="132">
                  <c:v>-0.1064459475</c:v>
                </c:pt>
                <c:pt idx="133">
                  <c:v>-1.7817562500000002E-2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0775-4B15-BB01-C3AD9686B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642232"/>
        <c:axId val="434693744"/>
      </c:scatterChart>
      <c:valAx>
        <c:axId val="429642232"/>
        <c:scaling>
          <c:orientation val="minMax"/>
          <c:max val="150"/>
          <c:min val="-2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34693744"/>
        <c:crossesAt val="-20"/>
        <c:crossBetween val="midCat"/>
        <c:majorUnit val="40"/>
      </c:valAx>
      <c:valAx>
        <c:axId val="434693744"/>
        <c:scaling>
          <c:orientation val="minMax"/>
          <c:max val="80"/>
          <c:min val="-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29642232"/>
        <c:crossesAt val="-20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'IgG2-DHS 6.0'!$B$1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4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6.0'!$B$2:$B$378</c:f>
              <c:numCache>
                <c:formatCode>General</c:formatCode>
                <c:ptCount val="377"/>
                <c:pt idx="0">
                  <c:v>2.5817900000000001E-2</c:v>
                </c:pt>
                <c:pt idx="1">
                  <c:v>0.16766400000000001</c:v>
                </c:pt>
                <c:pt idx="2">
                  <c:v>8.2458500000000004E-2</c:v>
                </c:pt>
                <c:pt idx="3">
                  <c:v>0.13714599999999999</c:v>
                </c:pt>
                <c:pt idx="4">
                  <c:v>-0.214783</c:v>
                </c:pt>
                <c:pt idx="5">
                  <c:v>-0.19836400000000001</c:v>
                </c:pt>
                <c:pt idx="6">
                  <c:v>-0.415161</c:v>
                </c:pt>
                <c:pt idx="7">
                  <c:v>-0.101135</c:v>
                </c:pt>
                <c:pt idx="8">
                  <c:v>-0.15264900000000001</c:v>
                </c:pt>
                <c:pt idx="9">
                  <c:v>-0.36908000000000002</c:v>
                </c:pt>
                <c:pt idx="10">
                  <c:v>-1.65503</c:v>
                </c:pt>
                <c:pt idx="11">
                  <c:v>-1.84015</c:v>
                </c:pt>
                <c:pt idx="12">
                  <c:v>-15.3714</c:v>
                </c:pt>
                <c:pt idx="13">
                  <c:v>-11.7296</c:v>
                </c:pt>
                <c:pt idx="14">
                  <c:v>35.082500000000003</c:v>
                </c:pt>
                <c:pt idx="15">
                  <c:v>34.093800000000002</c:v>
                </c:pt>
                <c:pt idx="16">
                  <c:v>39.606699999999996</c:v>
                </c:pt>
                <c:pt idx="17">
                  <c:v>47.497700000000002</c:v>
                </c:pt>
                <c:pt idx="18">
                  <c:v>54.894199999999998</c:v>
                </c:pt>
                <c:pt idx="19">
                  <c:v>61.127800000000001</c:v>
                </c:pt>
                <c:pt idx="20">
                  <c:v>66.094200000000001</c:v>
                </c:pt>
                <c:pt idx="21">
                  <c:v>70.218800000000002</c:v>
                </c:pt>
                <c:pt idx="22">
                  <c:v>73.819999999999993</c:v>
                </c:pt>
                <c:pt idx="23">
                  <c:v>76.579300000000003</c:v>
                </c:pt>
                <c:pt idx="24">
                  <c:v>78.639899999999997</c:v>
                </c:pt>
                <c:pt idx="25">
                  <c:v>80.380899999999997</c:v>
                </c:pt>
                <c:pt idx="26">
                  <c:v>82.108599999999996</c:v>
                </c:pt>
                <c:pt idx="27">
                  <c:v>83.330500000000001</c:v>
                </c:pt>
                <c:pt idx="28">
                  <c:v>84.114500000000007</c:v>
                </c:pt>
                <c:pt idx="29">
                  <c:v>85.221100000000007</c:v>
                </c:pt>
                <c:pt idx="30">
                  <c:v>85.958299999999994</c:v>
                </c:pt>
                <c:pt idx="31">
                  <c:v>86.845399999999998</c:v>
                </c:pt>
                <c:pt idx="32">
                  <c:v>87.248500000000007</c:v>
                </c:pt>
                <c:pt idx="33">
                  <c:v>87.632900000000006</c:v>
                </c:pt>
                <c:pt idx="34">
                  <c:v>88.231700000000004</c:v>
                </c:pt>
                <c:pt idx="35">
                  <c:v>88.596599999999995</c:v>
                </c:pt>
                <c:pt idx="36">
                  <c:v>88.8934</c:v>
                </c:pt>
                <c:pt idx="37">
                  <c:v>89.347700000000003</c:v>
                </c:pt>
                <c:pt idx="38">
                  <c:v>89.620400000000004</c:v>
                </c:pt>
                <c:pt idx="39">
                  <c:v>89.778999999999996</c:v>
                </c:pt>
                <c:pt idx="40">
                  <c:v>90.224999999999994</c:v>
                </c:pt>
                <c:pt idx="41">
                  <c:v>90.466499999999996</c:v>
                </c:pt>
                <c:pt idx="42">
                  <c:v>90.655500000000004</c:v>
                </c:pt>
                <c:pt idx="43">
                  <c:v>90.668000000000006</c:v>
                </c:pt>
                <c:pt idx="44">
                  <c:v>90.855500000000006</c:v>
                </c:pt>
                <c:pt idx="45">
                  <c:v>91.141800000000003</c:v>
                </c:pt>
                <c:pt idx="46">
                  <c:v>91.218000000000004</c:v>
                </c:pt>
                <c:pt idx="47">
                  <c:v>91.336399999999998</c:v>
                </c:pt>
                <c:pt idx="48">
                  <c:v>91.454300000000003</c:v>
                </c:pt>
                <c:pt idx="49">
                  <c:v>91.289100000000005</c:v>
                </c:pt>
                <c:pt idx="50">
                  <c:v>91.389499999999998</c:v>
                </c:pt>
                <c:pt idx="51">
                  <c:v>91.641499999999994</c:v>
                </c:pt>
                <c:pt idx="52">
                  <c:v>91.543000000000006</c:v>
                </c:pt>
                <c:pt idx="53">
                  <c:v>91.886399999999995</c:v>
                </c:pt>
                <c:pt idx="54">
                  <c:v>91.864900000000006</c:v>
                </c:pt>
                <c:pt idx="55">
                  <c:v>91.881699999999995</c:v>
                </c:pt>
                <c:pt idx="56">
                  <c:v>91.8887</c:v>
                </c:pt>
                <c:pt idx="57">
                  <c:v>91.883700000000005</c:v>
                </c:pt>
                <c:pt idx="58">
                  <c:v>91.872699999999995</c:v>
                </c:pt>
                <c:pt idx="59">
                  <c:v>91.795000000000002</c:v>
                </c:pt>
                <c:pt idx="60">
                  <c:v>91.637100000000004</c:v>
                </c:pt>
                <c:pt idx="61">
                  <c:v>91.859800000000007</c:v>
                </c:pt>
                <c:pt idx="62">
                  <c:v>91.842699999999994</c:v>
                </c:pt>
                <c:pt idx="63">
                  <c:v>92.007900000000006</c:v>
                </c:pt>
                <c:pt idx="64">
                  <c:v>91.6755</c:v>
                </c:pt>
                <c:pt idx="65">
                  <c:v>91.596100000000007</c:v>
                </c:pt>
                <c:pt idx="66">
                  <c:v>91.590299999999999</c:v>
                </c:pt>
                <c:pt idx="67">
                  <c:v>91.813400000000001</c:v>
                </c:pt>
                <c:pt idx="68">
                  <c:v>92.02</c:v>
                </c:pt>
                <c:pt idx="69">
                  <c:v>91.061000000000007</c:v>
                </c:pt>
                <c:pt idx="70">
                  <c:v>113.666</c:v>
                </c:pt>
                <c:pt idx="71">
                  <c:v>57.235599999999998</c:v>
                </c:pt>
                <c:pt idx="72">
                  <c:v>64.912499999999994</c:v>
                </c:pt>
                <c:pt idx="73">
                  <c:v>64.482799999999997</c:v>
                </c:pt>
                <c:pt idx="74">
                  <c:v>59.329799999999999</c:v>
                </c:pt>
                <c:pt idx="75">
                  <c:v>53.549700000000001</c:v>
                </c:pt>
                <c:pt idx="76">
                  <c:v>48.098500000000001</c:v>
                </c:pt>
                <c:pt idx="77">
                  <c:v>43.241500000000002</c:v>
                </c:pt>
                <c:pt idx="78">
                  <c:v>38.652799999999999</c:v>
                </c:pt>
                <c:pt idx="79">
                  <c:v>34.9711</c:v>
                </c:pt>
                <c:pt idx="80">
                  <c:v>31.451599999999999</c:v>
                </c:pt>
                <c:pt idx="81">
                  <c:v>28.4543</c:v>
                </c:pt>
                <c:pt idx="82">
                  <c:v>25.7895</c:v>
                </c:pt>
                <c:pt idx="83">
                  <c:v>23.598099999999999</c:v>
                </c:pt>
                <c:pt idx="84">
                  <c:v>21.248100000000001</c:v>
                </c:pt>
                <c:pt idx="85">
                  <c:v>19.240300000000001</c:v>
                </c:pt>
                <c:pt idx="86">
                  <c:v>17.720800000000001</c:v>
                </c:pt>
                <c:pt idx="87">
                  <c:v>16.0809</c:v>
                </c:pt>
                <c:pt idx="88">
                  <c:v>14.9747</c:v>
                </c:pt>
                <c:pt idx="89">
                  <c:v>13.6731</c:v>
                </c:pt>
                <c:pt idx="90">
                  <c:v>12.692299999999999</c:v>
                </c:pt>
                <c:pt idx="91">
                  <c:v>11.666399999999999</c:v>
                </c:pt>
                <c:pt idx="92">
                  <c:v>10.8782</c:v>
                </c:pt>
                <c:pt idx="93">
                  <c:v>10.1028</c:v>
                </c:pt>
                <c:pt idx="94">
                  <c:v>9.4055199999999992</c:v>
                </c:pt>
                <c:pt idx="95">
                  <c:v>8.5297199999999993</c:v>
                </c:pt>
                <c:pt idx="96">
                  <c:v>7.8672500000000003</c:v>
                </c:pt>
                <c:pt idx="97">
                  <c:v>7.4066799999999997</c:v>
                </c:pt>
                <c:pt idx="98">
                  <c:v>7.0773900000000003</c:v>
                </c:pt>
                <c:pt idx="99">
                  <c:v>6.4738800000000003</c:v>
                </c:pt>
                <c:pt idx="100">
                  <c:v>5.8969100000000001</c:v>
                </c:pt>
                <c:pt idx="101">
                  <c:v>5.7601899999999997</c:v>
                </c:pt>
                <c:pt idx="102">
                  <c:v>5.6781600000000001</c:v>
                </c:pt>
                <c:pt idx="103">
                  <c:v>5.3555299999999999</c:v>
                </c:pt>
                <c:pt idx="104">
                  <c:v>5.14032</c:v>
                </c:pt>
                <c:pt idx="105">
                  <c:v>4.7625700000000002</c:v>
                </c:pt>
                <c:pt idx="106">
                  <c:v>4.7606200000000003</c:v>
                </c:pt>
                <c:pt idx="107">
                  <c:v>4.6722999999999999</c:v>
                </c:pt>
                <c:pt idx="108">
                  <c:v>4.5535899999999998</c:v>
                </c:pt>
                <c:pt idx="109">
                  <c:v>4.4715600000000002</c:v>
                </c:pt>
                <c:pt idx="110">
                  <c:v>4.1590600000000002</c:v>
                </c:pt>
                <c:pt idx="111">
                  <c:v>3.8942299999999999</c:v>
                </c:pt>
                <c:pt idx="112">
                  <c:v>3.7614100000000001</c:v>
                </c:pt>
                <c:pt idx="113">
                  <c:v>3.56921</c:v>
                </c:pt>
                <c:pt idx="114">
                  <c:v>3.8359999999999999</c:v>
                </c:pt>
                <c:pt idx="115">
                  <c:v>3.5954000000000002</c:v>
                </c:pt>
                <c:pt idx="116">
                  <c:v>3.4465300000000001</c:v>
                </c:pt>
                <c:pt idx="117">
                  <c:v>3.2570800000000002</c:v>
                </c:pt>
                <c:pt idx="118">
                  <c:v>3.27704</c:v>
                </c:pt>
                <c:pt idx="119">
                  <c:v>3.1735199999999999</c:v>
                </c:pt>
                <c:pt idx="120">
                  <c:v>3.0992999999999999</c:v>
                </c:pt>
                <c:pt idx="121">
                  <c:v>3.1918299999999999</c:v>
                </c:pt>
                <c:pt idx="122">
                  <c:v>3.0918600000000001</c:v>
                </c:pt>
                <c:pt idx="123">
                  <c:v>3.1281699999999999</c:v>
                </c:pt>
                <c:pt idx="124">
                  <c:v>2.8508300000000002</c:v>
                </c:pt>
                <c:pt idx="125">
                  <c:v>3.0219100000000001</c:v>
                </c:pt>
                <c:pt idx="126">
                  <c:v>2.9535499999999999</c:v>
                </c:pt>
                <c:pt idx="127">
                  <c:v>2.9805299999999999</c:v>
                </c:pt>
                <c:pt idx="128">
                  <c:v>2.9496500000000001</c:v>
                </c:pt>
                <c:pt idx="129">
                  <c:v>2.72742</c:v>
                </c:pt>
                <c:pt idx="130">
                  <c:v>2.5645099999999998</c:v>
                </c:pt>
                <c:pt idx="131">
                  <c:v>2.44733</c:v>
                </c:pt>
                <c:pt idx="132">
                  <c:v>2.46332</c:v>
                </c:pt>
                <c:pt idx="133">
                  <c:v>2.4469599999999998</c:v>
                </c:pt>
                <c:pt idx="134">
                  <c:v>2.3387500000000001</c:v>
                </c:pt>
                <c:pt idx="135">
                  <c:v>2.4383499999999998</c:v>
                </c:pt>
                <c:pt idx="136">
                  <c:v>2.2934000000000001</c:v>
                </c:pt>
                <c:pt idx="137">
                  <c:v>2.3668800000000001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D2-4366-88A8-60C4BAD2F340}"/>
            </c:ext>
          </c:extLst>
        </c:ser>
        <c:ser>
          <c:idx val="1"/>
          <c:order val="1"/>
          <c:tx>
            <c:strRef>
              <c:f>'IgG2-DHS 6.0'!$C$1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6.0'!$C$2:$C$378</c:f>
              <c:numCache>
                <c:formatCode>General</c:formatCode>
                <c:ptCount val="377"/>
                <c:pt idx="0">
                  <c:v>8.6120600000000005E-2</c:v>
                </c:pt>
                <c:pt idx="1">
                  <c:v>-5.9204100000000003E-2</c:v>
                </c:pt>
                <c:pt idx="2" formatCode="0.00E+00">
                  <c:v>-1.3427700000000001E-3</c:v>
                </c:pt>
                <c:pt idx="3">
                  <c:v>-2.5573700000000001E-2</c:v>
                </c:pt>
                <c:pt idx="4">
                  <c:v>0.19006300000000001</c:v>
                </c:pt>
                <c:pt idx="5">
                  <c:v>-2.86865E-2</c:v>
                </c:pt>
                <c:pt idx="6">
                  <c:v>0.10333299999999999</c:v>
                </c:pt>
                <c:pt idx="7">
                  <c:v>0.13769500000000001</c:v>
                </c:pt>
                <c:pt idx="8">
                  <c:v>-1.3837900000000001</c:v>
                </c:pt>
                <c:pt idx="9">
                  <c:v>-2.2646500000000001</c:v>
                </c:pt>
                <c:pt idx="10">
                  <c:v>-11.378299999999999</c:v>
                </c:pt>
                <c:pt idx="11">
                  <c:v>-19.2393</c:v>
                </c:pt>
                <c:pt idx="12">
                  <c:v>14.570499999999999</c:v>
                </c:pt>
                <c:pt idx="13">
                  <c:v>15.1595</c:v>
                </c:pt>
                <c:pt idx="14">
                  <c:v>16.9193</c:v>
                </c:pt>
                <c:pt idx="15">
                  <c:v>20.387699999999999</c:v>
                </c:pt>
                <c:pt idx="16">
                  <c:v>24.201000000000001</c:v>
                </c:pt>
                <c:pt idx="17">
                  <c:v>27.436499999999999</c:v>
                </c:pt>
                <c:pt idx="18">
                  <c:v>30.093900000000001</c:v>
                </c:pt>
                <c:pt idx="19">
                  <c:v>32.857599999999998</c:v>
                </c:pt>
                <c:pt idx="20">
                  <c:v>35.192399999999999</c:v>
                </c:pt>
                <c:pt idx="21">
                  <c:v>37.1248</c:v>
                </c:pt>
                <c:pt idx="22">
                  <c:v>38.7819</c:v>
                </c:pt>
                <c:pt idx="23">
                  <c:v>40.386499999999998</c:v>
                </c:pt>
                <c:pt idx="24">
                  <c:v>41.779499999999999</c:v>
                </c:pt>
                <c:pt idx="25">
                  <c:v>43.024000000000001</c:v>
                </c:pt>
                <c:pt idx="26">
                  <c:v>43.917000000000002</c:v>
                </c:pt>
                <c:pt idx="27">
                  <c:v>44.642800000000001</c:v>
                </c:pt>
                <c:pt idx="28">
                  <c:v>45.478700000000003</c:v>
                </c:pt>
                <c:pt idx="29">
                  <c:v>45.952500000000001</c:v>
                </c:pt>
                <c:pt idx="30">
                  <c:v>46.603700000000003</c:v>
                </c:pt>
                <c:pt idx="31">
                  <c:v>46.995100000000001</c:v>
                </c:pt>
                <c:pt idx="32">
                  <c:v>47.749400000000001</c:v>
                </c:pt>
                <c:pt idx="33">
                  <c:v>48.121699999999997</c:v>
                </c:pt>
                <c:pt idx="34">
                  <c:v>48.548999999999999</c:v>
                </c:pt>
                <c:pt idx="35">
                  <c:v>49.176000000000002</c:v>
                </c:pt>
                <c:pt idx="36">
                  <c:v>49.5002</c:v>
                </c:pt>
                <c:pt idx="37">
                  <c:v>49.744799999999998</c:v>
                </c:pt>
                <c:pt idx="38">
                  <c:v>50.064599999999999</c:v>
                </c:pt>
                <c:pt idx="39">
                  <c:v>50.3217</c:v>
                </c:pt>
                <c:pt idx="40">
                  <c:v>50.9572</c:v>
                </c:pt>
                <c:pt idx="41">
                  <c:v>51.031399999999998</c:v>
                </c:pt>
                <c:pt idx="42">
                  <c:v>51.316600000000001</c:v>
                </c:pt>
                <c:pt idx="43">
                  <c:v>51.461100000000002</c:v>
                </c:pt>
                <c:pt idx="44">
                  <c:v>51.272799999999997</c:v>
                </c:pt>
                <c:pt idx="45">
                  <c:v>51.546300000000002</c:v>
                </c:pt>
                <c:pt idx="46">
                  <c:v>51.665799999999997</c:v>
                </c:pt>
                <c:pt idx="47">
                  <c:v>51.829500000000003</c:v>
                </c:pt>
                <c:pt idx="48">
                  <c:v>51.945099999999996</c:v>
                </c:pt>
                <c:pt idx="49">
                  <c:v>52.3217</c:v>
                </c:pt>
                <c:pt idx="50">
                  <c:v>51.939599999999999</c:v>
                </c:pt>
                <c:pt idx="51">
                  <c:v>52.081400000000002</c:v>
                </c:pt>
                <c:pt idx="52">
                  <c:v>52.126800000000003</c:v>
                </c:pt>
                <c:pt idx="53">
                  <c:v>52.137300000000003</c:v>
                </c:pt>
                <c:pt idx="54">
                  <c:v>52.2986</c:v>
                </c:pt>
                <c:pt idx="55">
                  <c:v>52.509599999999999</c:v>
                </c:pt>
                <c:pt idx="56">
                  <c:v>52.552900000000001</c:v>
                </c:pt>
                <c:pt idx="57">
                  <c:v>52.466999999999999</c:v>
                </c:pt>
                <c:pt idx="58">
                  <c:v>52.628700000000002</c:v>
                </c:pt>
                <c:pt idx="59">
                  <c:v>52.579099999999997</c:v>
                </c:pt>
                <c:pt idx="60">
                  <c:v>52.564599999999999</c:v>
                </c:pt>
                <c:pt idx="61">
                  <c:v>52.372900000000001</c:v>
                </c:pt>
                <c:pt idx="62">
                  <c:v>52.035800000000002</c:v>
                </c:pt>
                <c:pt idx="63">
                  <c:v>52.083799999999997</c:v>
                </c:pt>
                <c:pt idx="64">
                  <c:v>52.285800000000002</c:v>
                </c:pt>
                <c:pt idx="65">
                  <c:v>52.313800000000001</c:v>
                </c:pt>
                <c:pt idx="66">
                  <c:v>52.477200000000003</c:v>
                </c:pt>
                <c:pt idx="67">
                  <c:v>51.783000000000001</c:v>
                </c:pt>
                <c:pt idx="68">
                  <c:v>64.763900000000007</c:v>
                </c:pt>
                <c:pt idx="69">
                  <c:v>34.742400000000004</c:v>
                </c:pt>
                <c:pt idx="70">
                  <c:v>38.6494</c:v>
                </c:pt>
                <c:pt idx="71">
                  <c:v>38.284500000000001</c:v>
                </c:pt>
                <c:pt idx="72">
                  <c:v>34.971299999999999</c:v>
                </c:pt>
                <c:pt idx="73">
                  <c:v>31.720500000000001</c:v>
                </c:pt>
                <c:pt idx="74">
                  <c:v>28.3033</c:v>
                </c:pt>
                <c:pt idx="75">
                  <c:v>25.4955</c:v>
                </c:pt>
                <c:pt idx="76">
                  <c:v>23.210799999999999</c:v>
                </c:pt>
                <c:pt idx="77">
                  <c:v>21.0334</c:v>
                </c:pt>
                <c:pt idx="78">
                  <c:v>18.698599999999999</c:v>
                </c:pt>
                <c:pt idx="79">
                  <c:v>17.067399999999999</c:v>
                </c:pt>
                <c:pt idx="80">
                  <c:v>15.323600000000001</c:v>
                </c:pt>
                <c:pt idx="81">
                  <c:v>13.8752</c:v>
                </c:pt>
                <c:pt idx="82">
                  <c:v>12.569699999999999</c:v>
                </c:pt>
                <c:pt idx="83">
                  <c:v>11.711499999999999</c:v>
                </c:pt>
                <c:pt idx="84">
                  <c:v>10.6279</c:v>
                </c:pt>
                <c:pt idx="85">
                  <c:v>9.6708999999999996</c:v>
                </c:pt>
                <c:pt idx="86">
                  <c:v>9.0208700000000004</c:v>
                </c:pt>
                <c:pt idx="87">
                  <c:v>8.2591599999999996</c:v>
                </c:pt>
                <c:pt idx="88">
                  <c:v>7.79474</c:v>
                </c:pt>
                <c:pt idx="89">
                  <c:v>7.4345699999999999</c:v>
                </c:pt>
                <c:pt idx="90">
                  <c:v>6.7681899999999997</c:v>
                </c:pt>
                <c:pt idx="91">
                  <c:v>6.0997899999999996</c:v>
                </c:pt>
                <c:pt idx="92">
                  <c:v>5.4080199999999996</c:v>
                </c:pt>
                <c:pt idx="93">
                  <c:v>5.2939499999999997</c:v>
                </c:pt>
                <c:pt idx="94">
                  <c:v>5.0431499999999998</c:v>
                </c:pt>
                <c:pt idx="95">
                  <c:v>4.9248000000000003</c:v>
                </c:pt>
                <c:pt idx="96">
                  <c:v>4.4549000000000003</c:v>
                </c:pt>
                <c:pt idx="97">
                  <c:v>3.9900500000000001</c:v>
                </c:pt>
                <c:pt idx="98">
                  <c:v>3.8232400000000002</c:v>
                </c:pt>
                <c:pt idx="99">
                  <c:v>3.6447099999999999</c:v>
                </c:pt>
                <c:pt idx="100">
                  <c:v>3.55017</c:v>
                </c:pt>
                <c:pt idx="101">
                  <c:v>3.3450899999999999</c:v>
                </c:pt>
                <c:pt idx="102">
                  <c:v>3.3915999999999999</c:v>
                </c:pt>
                <c:pt idx="103">
                  <c:v>3.1920199999999999</c:v>
                </c:pt>
                <c:pt idx="104">
                  <c:v>3.0021399999999998</c:v>
                </c:pt>
                <c:pt idx="105">
                  <c:v>2.9830299999999998</c:v>
                </c:pt>
                <c:pt idx="106">
                  <c:v>2.6150500000000001</c:v>
                </c:pt>
                <c:pt idx="107">
                  <c:v>2.5970499999999999</c:v>
                </c:pt>
                <c:pt idx="108">
                  <c:v>2.56189</c:v>
                </c:pt>
                <c:pt idx="109">
                  <c:v>2.6380599999999998</c:v>
                </c:pt>
                <c:pt idx="110">
                  <c:v>2.6263399999999999</c:v>
                </c:pt>
                <c:pt idx="111">
                  <c:v>2.6599699999999999</c:v>
                </c:pt>
                <c:pt idx="112">
                  <c:v>2.29901</c:v>
                </c:pt>
                <c:pt idx="113">
                  <c:v>2.1970800000000001</c:v>
                </c:pt>
                <c:pt idx="114">
                  <c:v>2.3392300000000001</c:v>
                </c:pt>
                <c:pt idx="115">
                  <c:v>2.4462899999999999</c:v>
                </c:pt>
                <c:pt idx="116">
                  <c:v>2.45764</c:v>
                </c:pt>
                <c:pt idx="117">
                  <c:v>2.3006000000000002</c:v>
                </c:pt>
                <c:pt idx="118">
                  <c:v>2.2372999999999998</c:v>
                </c:pt>
                <c:pt idx="119">
                  <c:v>2.4189500000000002</c:v>
                </c:pt>
                <c:pt idx="120">
                  <c:v>2.4279199999999999</c:v>
                </c:pt>
                <c:pt idx="121">
                  <c:v>2.4462899999999999</c:v>
                </c:pt>
                <c:pt idx="122">
                  <c:v>2.26111</c:v>
                </c:pt>
                <c:pt idx="123">
                  <c:v>2.0384500000000001</c:v>
                </c:pt>
                <c:pt idx="124">
                  <c:v>2.3837899999999999</c:v>
                </c:pt>
                <c:pt idx="125">
                  <c:v>2.53809</c:v>
                </c:pt>
                <c:pt idx="126">
                  <c:v>2.5701299999999998</c:v>
                </c:pt>
                <c:pt idx="127">
                  <c:v>2.3197000000000001</c:v>
                </c:pt>
                <c:pt idx="128">
                  <c:v>2.3361200000000002</c:v>
                </c:pt>
                <c:pt idx="129">
                  <c:v>2.4978600000000002</c:v>
                </c:pt>
                <c:pt idx="130">
                  <c:v>2.3935499999999998</c:v>
                </c:pt>
                <c:pt idx="131">
                  <c:v>2.46814</c:v>
                </c:pt>
                <c:pt idx="132">
                  <c:v>1.9161999999999999</c:v>
                </c:pt>
                <c:pt idx="133">
                  <c:v>1.64862</c:v>
                </c:pt>
                <c:pt idx="134">
                  <c:v>1.8365499999999999</c:v>
                </c:pt>
                <c:pt idx="135">
                  <c:v>2.2939500000000002</c:v>
                </c:pt>
                <c:pt idx="136">
                  <c:v>2.2771599999999999</c:v>
                </c:pt>
                <c:pt idx="137">
                  <c:v>2.0904500000000001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CD2-4366-88A8-60C4BAD2F340}"/>
            </c:ext>
          </c:extLst>
        </c:ser>
        <c:ser>
          <c:idx val="2"/>
          <c:order val="2"/>
          <c:tx>
            <c:strRef>
              <c:f>'IgG2-DHS 6.0'!$D$1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6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6.0'!$D$2:$D$378</c:f>
              <c:numCache>
                <c:formatCode>General</c:formatCode>
                <c:ptCount val="377"/>
                <c:pt idx="0">
                  <c:v>-0.17932100000000001</c:v>
                </c:pt>
                <c:pt idx="1">
                  <c:v>-0.265625</c:v>
                </c:pt>
                <c:pt idx="2">
                  <c:v>-0.147644</c:v>
                </c:pt>
                <c:pt idx="3">
                  <c:v>-8.8317900000000005E-2</c:v>
                </c:pt>
                <c:pt idx="4">
                  <c:v>0.150391</c:v>
                </c:pt>
                <c:pt idx="5">
                  <c:v>4.7668500000000003E-2</c:v>
                </c:pt>
                <c:pt idx="6">
                  <c:v>-4.7668500000000003E-2</c:v>
                </c:pt>
                <c:pt idx="7">
                  <c:v>7.03125E-2</c:v>
                </c:pt>
                <c:pt idx="8">
                  <c:v>-0.24652099999999999</c:v>
                </c:pt>
                <c:pt idx="9">
                  <c:v>-1.93634</c:v>
                </c:pt>
                <c:pt idx="10">
                  <c:v>-4.3800699999999999</c:v>
                </c:pt>
                <c:pt idx="11">
                  <c:v>-22.607399999999998</c:v>
                </c:pt>
                <c:pt idx="12">
                  <c:v>-0.151978</c:v>
                </c:pt>
                <c:pt idx="13">
                  <c:v>8.2472499999999993</c:v>
                </c:pt>
                <c:pt idx="14">
                  <c:v>8.4480599999999999</c:v>
                </c:pt>
                <c:pt idx="15">
                  <c:v>10.2094</c:v>
                </c:pt>
                <c:pt idx="16">
                  <c:v>11.8809</c:v>
                </c:pt>
                <c:pt idx="17">
                  <c:v>13.230499999999999</c:v>
                </c:pt>
                <c:pt idx="18">
                  <c:v>14.380100000000001</c:v>
                </c:pt>
                <c:pt idx="19">
                  <c:v>15.6656</c:v>
                </c:pt>
                <c:pt idx="20">
                  <c:v>16.8613</c:v>
                </c:pt>
                <c:pt idx="21">
                  <c:v>17.998799999999999</c:v>
                </c:pt>
                <c:pt idx="22">
                  <c:v>18.8218</c:v>
                </c:pt>
                <c:pt idx="23">
                  <c:v>19.446100000000001</c:v>
                </c:pt>
                <c:pt idx="24">
                  <c:v>19.930099999999999</c:v>
                </c:pt>
                <c:pt idx="25">
                  <c:v>20.3996</c:v>
                </c:pt>
                <c:pt idx="26">
                  <c:v>20.995699999999999</c:v>
                </c:pt>
                <c:pt idx="27">
                  <c:v>21.659700000000001</c:v>
                </c:pt>
                <c:pt idx="28">
                  <c:v>21.988299999999999</c:v>
                </c:pt>
                <c:pt idx="29">
                  <c:v>22.2285</c:v>
                </c:pt>
                <c:pt idx="30">
                  <c:v>22.558199999999999</c:v>
                </c:pt>
                <c:pt idx="31">
                  <c:v>22.8231</c:v>
                </c:pt>
                <c:pt idx="32">
                  <c:v>23.0352</c:v>
                </c:pt>
                <c:pt idx="33">
                  <c:v>23.2559</c:v>
                </c:pt>
                <c:pt idx="34">
                  <c:v>23.355799999999999</c:v>
                </c:pt>
                <c:pt idx="35">
                  <c:v>23.645700000000001</c:v>
                </c:pt>
                <c:pt idx="36">
                  <c:v>23.7988</c:v>
                </c:pt>
                <c:pt idx="37">
                  <c:v>23.744499999999999</c:v>
                </c:pt>
                <c:pt idx="38">
                  <c:v>23.972999999999999</c:v>
                </c:pt>
                <c:pt idx="39">
                  <c:v>24.117599999999999</c:v>
                </c:pt>
                <c:pt idx="40">
                  <c:v>24.1754</c:v>
                </c:pt>
                <c:pt idx="41">
                  <c:v>24.462499999999999</c:v>
                </c:pt>
                <c:pt idx="42">
                  <c:v>24.570699999999999</c:v>
                </c:pt>
                <c:pt idx="43">
                  <c:v>24.804300000000001</c:v>
                </c:pt>
                <c:pt idx="44">
                  <c:v>24.6602</c:v>
                </c:pt>
                <c:pt idx="45">
                  <c:v>24.944199999999999</c:v>
                </c:pt>
                <c:pt idx="46">
                  <c:v>24.865600000000001</c:v>
                </c:pt>
                <c:pt idx="47">
                  <c:v>24.8508</c:v>
                </c:pt>
                <c:pt idx="48">
                  <c:v>24.869499999999999</c:v>
                </c:pt>
                <c:pt idx="49">
                  <c:v>25.054300000000001</c:v>
                </c:pt>
                <c:pt idx="50">
                  <c:v>25.25</c:v>
                </c:pt>
                <c:pt idx="51">
                  <c:v>25.324200000000001</c:v>
                </c:pt>
                <c:pt idx="52">
                  <c:v>25.549199999999999</c:v>
                </c:pt>
                <c:pt idx="53">
                  <c:v>25.590599999999998</c:v>
                </c:pt>
                <c:pt idx="54">
                  <c:v>25.700700000000001</c:v>
                </c:pt>
                <c:pt idx="55">
                  <c:v>25.5656</c:v>
                </c:pt>
                <c:pt idx="56">
                  <c:v>25.675000000000001</c:v>
                </c:pt>
                <c:pt idx="57">
                  <c:v>25.956199999999999</c:v>
                </c:pt>
                <c:pt idx="58">
                  <c:v>25.816800000000001</c:v>
                </c:pt>
                <c:pt idx="59">
                  <c:v>25.656600000000001</c:v>
                </c:pt>
                <c:pt idx="60">
                  <c:v>25.636299999999999</c:v>
                </c:pt>
                <c:pt idx="61">
                  <c:v>25.621500000000001</c:v>
                </c:pt>
                <c:pt idx="62">
                  <c:v>25.511700000000001</c:v>
                </c:pt>
                <c:pt idx="63">
                  <c:v>25.210100000000001</c:v>
                </c:pt>
                <c:pt idx="64">
                  <c:v>25.200399999999998</c:v>
                </c:pt>
                <c:pt idx="65">
                  <c:v>25.583200000000001</c:v>
                </c:pt>
                <c:pt idx="66">
                  <c:v>25.8004</c:v>
                </c:pt>
                <c:pt idx="67">
                  <c:v>25.633199999999999</c:v>
                </c:pt>
                <c:pt idx="68">
                  <c:v>25.129300000000001</c:v>
                </c:pt>
                <c:pt idx="69">
                  <c:v>35.093800000000002</c:v>
                </c:pt>
                <c:pt idx="70">
                  <c:v>18.0855</c:v>
                </c:pt>
                <c:pt idx="71">
                  <c:v>18.688300000000002</c:v>
                </c:pt>
                <c:pt idx="72">
                  <c:v>18.2332</c:v>
                </c:pt>
                <c:pt idx="73">
                  <c:v>16.575399999999998</c:v>
                </c:pt>
                <c:pt idx="74">
                  <c:v>14.8843</c:v>
                </c:pt>
                <c:pt idx="75">
                  <c:v>13.552300000000001</c:v>
                </c:pt>
                <c:pt idx="76">
                  <c:v>12.552300000000001</c:v>
                </c:pt>
                <c:pt idx="77">
                  <c:v>11.0801</c:v>
                </c:pt>
                <c:pt idx="78">
                  <c:v>9.7312600000000007</c:v>
                </c:pt>
                <c:pt idx="79">
                  <c:v>8.9077800000000007</c:v>
                </c:pt>
                <c:pt idx="80">
                  <c:v>7.9511700000000003</c:v>
                </c:pt>
                <c:pt idx="81">
                  <c:v>7.1995800000000001</c:v>
                </c:pt>
                <c:pt idx="82">
                  <c:v>6.6546599999999998</c:v>
                </c:pt>
                <c:pt idx="83">
                  <c:v>5.8667600000000002</c:v>
                </c:pt>
                <c:pt idx="84">
                  <c:v>5.2402300000000004</c:v>
                </c:pt>
                <c:pt idx="85">
                  <c:v>4.9612999999999996</c:v>
                </c:pt>
                <c:pt idx="86">
                  <c:v>4.46014</c:v>
                </c:pt>
                <c:pt idx="87">
                  <c:v>4.1046800000000001</c:v>
                </c:pt>
                <c:pt idx="88">
                  <c:v>3.4085700000000001</c:v>
                </c:pt>
                <c:pt idx="89">
                  <c:v>3.3992300000000002</c:v>
                </c:pt>
                <c:pt idx="90">
                  <c:v>3.15387</c:v>
                </c:pt>
                <c:pt idx="91">
                  <c:v>2.8706700000000001</c:v>
                </c:pt>
                <c:pt idx="92">
                  <c:v>2.7121</c:v>
                </c:pt>
                <c:pt idx="93">
                  <c:v>2.45587</c:v>
                </c:pt>
                <c:pt idx="94">
                  <c:v>2.05701</c:v>
                </c:pt>
                <c:pt idx="95">
                  <c:v>2.02264</c:v>
                </c:pt>
                <c:pt idx="96">
                  <c:v>1.93903</c:v>
                </c:pt>
                <c:pt idx="97">
                  <c:v>2.0750099999999998</c:v>
                </c:pt>
                <c:pt idx="98">
                  <c:v>1.7648299999999999</c:v>
                </c:pt>
                <c:pt idx="99">
                  <c:v>1.4199200000000001</c:v>
                </c:pt>
                <c:pt idx="100">
                  <c:v>1.1769400000000001</c:v>
                </c:pt>
                <c:pt idx="101">
                  <c:v>1.32965</c:v>
                </c:pt>
                <c:pt idx="102">
                  <c:v>1.32111</c:v>
                </c:pt>
                <c:pt idx="103">
                  <c:v>1.11835</c:v>
                </c:pt>
                <c:pt idx="104">
                  <c:v>1.1843900000000001</c:v>
                </c:pt>
                <c:pt idx="105">
                  <c:v>1.091</c:v>
                </c:pt>
                <c:pt idx="106">
                  <c:v>0.72418199999999999</c:v>
                </c:pt>
                <c:pt idx="107">
                  <c:v>0.71209699999999998</c:v>
                </c:pt>
                <c:pt idx="108">
                  <c:v>0.76129199999999997</c:v>
                </c:pt>
                <c:pt idx="109">
                  <c:v>0.90704300000000004</c:v>
                </c:pt>
                <c:pt idx="110">
                  <c:v>0.82733199999999996</c:v>
                </c:pt>
                <c:pt idx="111">
                  <c:v>0.54138200000000003</c:v>
                </c:pt>
                <c:pt idx="112">
                  <c:v>0.48394799999999999</c:v>
                </c:pt>
                <c:pt idx="113">
                  <c:v>0.224609</c:v>
                </c:pt>
                <c:pt idx="114">
                  <c:v>0.49175999999999997</c:v>
                </c:pt>
                <c:pt idx="115">
                  <c:v>0.69415300000000002</c:v>
                </c:pt>
                <c:pt idx="116">
                  <c:v>0.328125</c:v>
                </c:pt>
                <c:pt idx="117">
                  <c:v>0.35430899999999999</c:v>
                </c:pt>
                <c:pt idx="118">
                  <c:v>0.42535400000000001</c:v>
                </c:pt>
                <c:pt idx="119">
                  <c:v>0.33435100000000001</c:v>
                </c:pt>
                <c:pt idx="120">
                  <c:v>0.49566700000000002</c:v>
                </c:pt>
                <c:pt idx="121">
                  <c:v>0.44488499999999997</c:v>
                </c:pt>
                <c:pt idx="122">
                  <c:v>0.546875</c:v>
                </c:pt>
                <c:pt idx="123">
                  <c:v>0.55273399999999995</c:v>
                </c:pt>
                <c:pt idx="124">
                  <c:v>0.363647</c:v>
                </c:pt>
                <c:pt idx="125">
                  <c:v>0.53320299999999998</c:v>
                </c:pt>
                <c:pt idx="126">
                  <c:v>0.69372599999999995</c:v>
                </c:pt>
                <c:pt idx="127">
                  <c:v>0.74102800000000002</c:v>
                </c:pt>
                <c:pt idx="128">
                  <c:v>0.74646000000000001</c:v>
                </c:pt>
                <c:pt idx="129">
                  <c:v>0.68902600000000003</c:v>
                </c:pt>
                <c:pt idx="130">
                  <c:v>0.55779999999999996</c:v>
                </c:pt>
                <c:pt idx="131">
                  <c:v>0.51055899999999999</c:v>
                </c:pt>
                <c:pt idx="132">
                  <c:v>0.23516799999999999</c:v>
                </c:pt>
                <c:pt idx="133">
                  <c:v>7.03125E-2</c:v>
                </c:pt>
                <c:pt idx="134">
                  <c:v>-6.8786600000000003E-2</c:v>
                </c:pt>
                <c:pt idx="135">
                  <c:v>0.20782500000000001</c:v>
                </c:pt>
                <c:pt idx="136">
                  <c:v>0.19842499999999999</c:v>
                </c:pt>
                <c:pt idx="137" formatCode="0.00E+00">
                  <c:v>-1.15967E-3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CD2-4366-88A8-60C4BAD2F340}"/>
            </c:ext>
          </c:extLst>
        </c:ser>
        <c:ser>
          <c:idx val="3"/>
          <c:order val="3"/>
          <c:tx>
            <c:strRef>
              <c:f>'IgG2-DHS 6.0'!$E$1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7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6.0'!$E$2:$E$378</c:f>
              <c:numCache>
                <c:formatCode>General</c:formatCode>
                <c:ptCount val="377"/>
                <c:pt idx="0">
                  <c:v>4.7607400000000001E-2</c:v>
                </c:pt>
                <c:pt idx="1">
                  <c:v>-7.6232900000000006E-2</c:v>
                </c:pt>
                <c:pt idx="2">
                  <c:v>-5.2429200000000002E-2</c:v>
                </c:pt>
                <c:pt idx="3">
                  <c:v>-0.25903300000000001</c:v>
                </c:pt>
                <c:pt idx="4">
                  <c:v>-0.13208</c:v>
                </c:pt>
                <c:pt idx="5">
                  <c:v>-1.6052199999999999E-2</c:v>
                </c:pt>
                <c:pt idx="6">
                  <c:v>5.5786099999999998E-2</c:v>
                </c:pt>
                <c:pt idx="7">
                  <c:v>0.261658</c:v>
                </c:pt>
                <c:pt idx="8">
                  <c:v>-0.63366699999999998</c:v>
                </c:pt>
                <c:pt idx="9">
                  <c:v>-1.7641</c:v>
                </c:pt>
                <c:pt idx="10">
                  <c:v>-5.6344599999999998</c:v>
                </c:pt>
                <c:pt idx="11">
                  <c:v>-8.7614099999999997</c:v>
                </c:pt>
                <c:pt idx="12">
                  <c:v>2.1155400000000002</c:v>
                </c:pt>
                <c:pt idx="13">
                  <c:v>2.3030400000000002</c:v>
                </c:pt>
                <c:pt idx="14">
                  <c:v>2.7944900000000001</c:v>
                </c:pt>
                <c:pt idx="15">
                  <c:v>3.71515</c:v>
                </c:pt>
                <c:pt idx="16">
                  <c:v>4.7772800000000002</c:v>
                </c:pt>
                <c:pt idx="17">
                  <c:v>5.6116299999999999</c:v>
                </c:pt>
                <c:pt idx="18">
                  <c:v>6.1480100000000002</c:v>
                </c:pt>
                <c:pt idx="19">
                  <c:v>6.7069700000000001</c:v>
                </c:pt>
                <c:pt idx="20">
                  <c:v>7.4226099999999997</c:v>
                </c:pt>
                <c:pt idx="21">
                  <c:v>8.1323899999999991</c:v>
                </c:pt>
                <c:pt idx="22">
                  <c:v>8.6760900000000003</c:v>
                </c:pt>
                <c:pt idx="23">
                  <c:v>9.1655899999999999</c:v>
                </c:pt>
                <c:pt idx="24">
                  <c:v>9.43079</c:v>
                </c:pt>
                <c:pt idx="25">
                  <c:v>9.7210099999999997</c:v>
                </c:pt>
                <c:pt idx="26">
                  <c:v>9.8925199999999993</c:v>
                </c:pt>
                <c:pt idx="27">
                  <c:v>10.332800000000001</c:v>
                </c:pt>
                <c:pt idx="28">
                  <c:v>10.782</c:v>
                </c:pt>
                <c:pt idx="29">
                  <c:v>10.958600000000001</c:v>
                </c:pt>
                <c:pt idx="30">
                  <c:v>11.2562</c:v>
                </c:pt>
                <c:pt idx="31">
                  <c:v>11.2906</c:v>
                </c:pt>
                <c:pt idx="32">
                  <c:v>11.198</c:v>
                </c:pt>
                <c:pt idx="33">
                  <c:v>11.4117</c:v>
                </c:pt>
                <c:pt idx="34">
                  <c:v>11.549899999999999</c:v>
                </c:pt>
                <c:pt idx="35">
                  <c:v>11.6691</c:v>
                </c:pt>
                <c:pt idx="36">
                  <c:v>11.7722</c:v>
                </c:pt>
                <c:pt idx="37">
                  <c:v>11.808199999999999</c:v>
                </c:pt>
                <c:pt idx="38">
                  <c:v>11.9832</c:v>
                </c:pt>
                <c:pt idx="39">
                  <c:v>12.0726</c:v>
                </c:pt>
                <c:pt idx="40">
                  <c:v>12.253500000000001</c:v>
                </c:pt>
                <c:pt idx="41">
                  <c:v>12.029199999999999</c:v>
                </c:pt>
                <c:pt idx="42">
                  <c:v>12.2296</c:v>
                </c:pt>
                <c:pt idx="43">
                  <c:v>12.262499999999999</c:v>
                </c:pt>
                <c:pt idx="44">
                  <c:v>12.137</c:v>
                </c:pt>
                <c:pt idx="45">
                  <c:v>12.180400000000001</c:v>
                </c:pt>
                <c:pt idx="46">
                  <c:v>12.128500000000001</c:v>
                </c:pt>
                <c:pt idx="47">
                  <c:v>12.0413</c:v>
                </c:pt>
                <c:pt idx="48">
                  <c:v>12.017200000000001</c:v>
                </c:pt>
                <c:pt idx="49">
                  <c:v>11.9558</c:v>
                </c:pt>
                <c:pt idx="50">
                  <c:v>12.2706</c:v>
                </c:pt>
                <c:pt idx="51">
                  <c:v>12.142200000000001</c:v>
                </c:pt>
                <c:pt idx="52">
                  <c:v>12.316700000000001</c:v>
                </c:pt>
                <c:pt idx="53">
                  <c:v>12.569100000000001</c:v>
                </c:pt>
                <c:pt idx="54">
                  <c:v>12.4117</c:v>
                </c:pt>
                <c:pt idx="55">
                  <c:v>12.6191</c:v>
                </c:pt>
                <c:pt idx="56">
                  <c:v>12.676500000000001</c:v>
                </c:pt>
                <c:pt idx="57">
                  <c:v>12.536300000000001</c:v>
                </c:pt>
                <c:pt idx="58">
                  <c:v>12.4671</c:v>
                </c:pt>
                <c:pt idx="59">
                  <c:v>12.247199999999999</c:v>
                </c:pt>
                <c:pt idx="60">
                  <c:v>12.317500000000001</c:v>
                </c:pt>
                <c:pt idx="61">
                  <c:v>12.4078</c:v>
                </c:pt>
                <c:pt idx="62">
                  <c:v>12.5624</c:v>
                </c:pt>
                <c:pt idx="63">
                  <c:v>12.4671</c:v>
                </c:pt>
                <c:pt idx="64">
                  <c:v>12.614000000000001</c:v>
                </c:pt>
                <c:pt idx="65">
                  <c:v>12.53</c:v>
                </c:pt>
                <c:pt idx="66">
                  <c:v>12.650700000000001</c:v>
                </c:pt>
                <c:pt idx="67">
                  <c:v>12.245699999999999</c:v>
                </c:pt>
                <c:pt idx="68">
                  <c:v>11.5097</c:v>
                </c:pt>
                <c:pt idx="69">
                  <c:v>14.379200000000001</c:v>
                </c:pt>
                <c:pt idx="70">
                  <c:v>9.2644000000000002</c:v>
                </c:pt>
                <c:pt idx="71">
                  <c:v>9.8319700000000001</c:v>
                </c:pt>
                <c:pt idx="72">
                  <c:v>9.5296000000000003</c:v>
                </c:pt>
                <c:pt idx="73">
                  <c:v>8.7214399999999994</c:v>
                </c:pt>
                <c:pt idx="74">
                  <c:v>7.9155899999999999</c:v>
                </c:pt>
                <c:pt idx="75">
                  <c:v>6.8807999999999998</c:v>
                </c:pt>
                <c:pt idx="76">
                  <c:v>6.1565599999999998</c:v>
                </c:pt>
                <c:pt idx="77">
                  <c:v>5.3386199999999997</c:v>
                </c:pt>
                <c:pt idx="78">
                  <c:v>4.6135900000000003</c:v>
                </c:pt>
                <c:pt idx="79">
                  <c:v>4.3542500000000004</c:v>
                </c:pt>
                <c:pt idx="80">
                  <c:v>3.8140299999999998</c:v>
                </c:pt>
                <c:pt idx="81">
                  <c:v>3.1245699999999998</c:v>
                </c:pt>
                <c:pt idx="82">
                  <c:v>2.9979900000000002</c:v>
                </c:pt>
                <c:pt idx="83">
                  <c:v>2.71008</c:v>
                </c:pt>
                <c:pt idx="84">
                  <c:v>2.2878400000000001</c:v>
                </c:pt>
                <c:pt idx="85">
                  <c:v>2.0311900000000001</c:v>
                </c:pt>
                <c:pt idx="86">
                  <c:v>1.8913599999999999</c:v>
                </c:pt>
                <c:pt idx="87">
                  <c:v>1.80579</c:v>
                </c:pt>
                <c:pt idx="88">
                  <c:v>1.5565800000000001</c:v>
                </c:pt>
                <c:pt idx="89">
                  <c:v>1.4597199999999999</c:v>
                </c:pt>
                <c:pt idx="90">
                  <c:v>1.34955</c:v>
                </c:pt>
                <c:pt idx="91">
                  <c:v>0.94757100000000005</c:v>
                </c:pt>
                <c:pt idx="92">
                  <c:v>0.962036</c:v>
                </c:pt>
                <c:pt idx="93">
                  <c:v>0.58746299999999996</c:v>
                </c:pt>
                <c:pt idx="94">
                  <c:v>0.55499299999999996</c:v>
                </c:pt>
                <c:pt idx="95">
                  <c:v>0.42571999999999999</c:v>
                </c:pt>
                <c:pt idx="96">
                  <c:v>0.75695800000000002</c:v>
                </c:pt>
                <c:pt idx="97">
                  <c:v>0.61358599999999996</c:v>
                </c:pt>
                <c:pt idx="98">
                  <c:v>0.489014</c:v>
                </c:pt>
                <c:pt idx="99">
                  <c:v>0.23431399999999999</c:v>
                </c:pt>
                <c:pt idx="100">
                  <c:v>0.44445800000000002</c:v>
                </c:pt>
                <c:pt idx="101">
                  <c:v>0.62066699999999997</c:v>
                </c:pt>
                <c:pt idx="102">
                  <c:v>0.53118900000000002</c:v>
                </c:pt>
                <c:pt idx="103">
                  <c:v>0.337036</c:v>
                </c:pt>
                <c:pt idx="104">
                  <c:v>0.39678999999999998</c:v>
                </c:pt>
                <c:pt idx="105">
                  <c:v>0.32183800000000001</c:v>
                </c:pt>
                <c:pt idx="106">
                  <c:v>9.8754900000000007E-2</c:v>
                </c:pt>
                <c:pt idx="107">
                  <c:v>0.14019799999999999</c:v>
                </c:pt>
                <c:pt idx="108">
                  <c:v>-0.14068600000000001</c:v>
                </c:pt>
                <c:pt idx="109">
                  <c:v>6.4392099999999994E-2</c:v>
                </c:pt>
                <c:pt idx="110">
                  <c:v>9.2529299999999995E-2</c:v>
                </c:pt>
                <c:pt idx="111">
                  <c:v>3.5461399999999997E-2</c:v>
                </c:pt>
                <c:pt idx="112">
                  <c:v>0.277283</c:v>
                </c:pt>
                <c:pt idx="113">
                  <c:v>0.14679</c:v>
                </c:pt>
                <c:pt idx="114">
                  <c:v>0.174927</c:v>
                </c:pt>
                <c:pt idx="115">
                  <c:v>0.22222900000000001</c:v>
                </c:pt>
                <c:pt idx="116">
                  <c:v>0.39605699999999999</c:v>
                </c:pt>
                <c:pt idx="117">
                  <c:v>0.649536</c:v>
                </c:pt>
                <c:pt idx="118">
                  <c:v>0.60034200000000004</c:v>
                </c:pt>
                <c:pt idx="119">
                  <c:v>-3.4423799999999997E-2</c:v>
                </c:pt>
                <c:pt idx="120">
                  <c:v>9.6801799999999993E-2</c:v>
                </c:pt>
                <c:pt idx="121">
                  <c:v>0.17804</c:v>
                </c:pt>
                <c:pt idx="122">
                  <c:v>0.21167</c:v>
                </c:pt>
                <c:pt idx="123">
                  <c:v>-2.5085400000000001E-2</c:v>
                </c:pt>
                <c:pt idx="124">
                  <c:v>-1.45264E-2</c:v>
                </c:pt>
                <c:pt idx="125">
                  <c:v>0.133911</c:v>
                </c:pt>
                <c:pt idx="126">
                  <c:v>6.6711400000000004E-2</c:v>
                </c:pt>
                <c:pt idx="127">
                  <c:v>0.103088</c:v>
                </c:pt>
                <c:pt idx="128">
                  <c:v>0.131165</c:v>
                </c:pt>
                <c:pt idx="129">
                  <c:v>7.2997999999999993E-2</c:v>
                </c:pt>
                <c:pt idx="130">
                  <c:v>0.17962600000000001</c:v>
                </c:pt>
                <c:pt idx="131">
                  <c:v>1.5930199999999999E-2</c:v>
                </c:pt>
                <c:pt idx="132">
                  <c:v>-0.123108</c:v>
                </c:pt>
                <c:pt idx="133">
                  <c:v>-0.19110099999999999</c:v>
                </c:pt>
                <c:pt idx="134">
                  <c:v>-7.8552200000000003E-2</c:v>
                </c:pt>
                <c:pt idx="135">
                  <c:v>-6.2561000000000005E-2</c:v>
                </c:pt>
                <c:pt idx="136">
                  <c:v>0.206177</c:v>
                </c:pt>
                <c:pt idx="137">
                  <c:v>4.7607400000000001E-2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CD2-4366-88A8-60C4BAD2F340}"/>
            </c:ext>
          </c:extLst>
        </c:ser>
        <c:ser>
          <c:idx val="4"/>
          <c:order val="4"/>
          <c:tx>
            <c:strRef>
              <c:f>'IgG2-DHS 6.0'!$F$1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8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6.0'!$F$2:$F$378</c:f>
              <c:numCache>
                <c:formatCode>General</c:formatCode>
                <c:ptCount val="377"/>
                <c:pt idx="0">
                  <c:v>1.1618055E-2</c:v>
                </c:pt>
                <c:pt idx="1">
                  <c:v>7.544880000000001E-2</c:v>
                </c:pt>
                <c:pt idx="2">
                  <c:v>3.7106325000000003E-2</c:v>
                </c:pt>
                <c:pt idx="3">
                  <c:v>6.1715699999999998E-2</c:v>
                </c:pt>
                <c:pt idx="4">
                  <c:v>-9.6652349999999998E-2</c:v>
                </c:pt>
                <c:pt idx="5">
                  <c:v>-8.9263800000000004E-2</c:v>
                </c:pt>
                <c:pt idx="6">
                  <c:v>-0.18682245</c:v>
                </c:pt>
                <c:pt idx="7">
                  <c:v>-4.5510750000000003E-2</c:v>
                </c:pt>
                <c:pt idx="8">
                  <c:v>-6.8692050000000004E-2</c:v>
                </c:pt>
                <c:pt idx="9">
                  <c:v>-0.16608600000000001</c:v>
                </c:pt>
                <c:pt idx="10">
                  <c:v>-0.74476350000000002</c:v>
                </c:pt>
                <c:pt idx="11">
                  <c:v>-0.82806749999999996</c:v>
                </c:pt>
                <c:pt idx="12">
                  <c:v>-6.9171300000000002</c:v>
                </c:pt>
                <c:pt idx="13">
                  <c:v>-5.2783199999999999</c:v>
                </c:pt>
                <c:pt idx="14">
                  <c:v>28.793775000000004</c:v>
                </c:pt>
                <c:pt idx="15">
                  <c:v>32.553809999999999</c:v>
                </c:pt>
                <c:pt idx="16">
                  <c:v>38.976664999999997</c:v>
                </c:pt>
                <c:pt idx="17">
                  <c:v>45.595815000000002</c:v>
                </c:pt>
                <c:pt idx="18">
                  <c:v>51.414540000000002</c:v>
                </c:pt>
                <c:pt idx="19">
                  <c:v>56.722560000000001</c:v>
                </c:pt>
                <c:pt idx="20">
                  <c:v>61.097290000000001</c:v>
                </c:pt>
                <c:pt idx="21">
                  <c:v>64.851709999999997</c:v>
                </c:pt>
                <c:pt idx="22">
                  <c:v>68.053550000000001</c:v>
                </c:pt>
                <c:pt idx="23">
                  <c:v>70.765135000000015</c:v>
                </c:pt>
                <c:pt idx="24">
                  <c:v>72.953855000000004</c:v>
                </c:pt>
                <c:pt idx="25">
                  <c:v>74.915404999999993</c:v>
                </c:pt>
                <c:pt idx="26">
                  <c:v>76.525370000000009</c:v>
                </c:pt>
                <c:pt idx="27">
                  <c:v>78.07842500000001</c:v>
                </c:pt>
                <c:pt idx="28">
                  <c:v>79.108975000000001</c:v>
                </c:pt>
                <c:pt idx="29">
                  <c:v>80.386245000000002</c:v>
                </c:pt>
                <c:pt idx="30">
                  <c:v>81.144435000000001</c:v>
                </c:pt>
                <c:pt idx="31">
                  <c:v>82.10078</c:v>
                </c:pt>
                <c:pt idx="32">
                  <c:v>82.728575000000006</c:v>
                </c:pt>
                <c:pt idx="33">
                  <c:v>83.293955000000011</c:v>
                </c:pt>
                <c:pt idx="34">
                  <c:v>83.900914999999998</c:v>
                </c:pt>
                <c:pt idx="35">
                  <c:v>84.360919999999993</c:v>
                </c:pt>
                <c:pt idx="36">
                  <c:v>84.764880000000005</c:v>
                </c:pt>
                <c:pt idx="37">
                  <c:v>85.196615000000008</c:v>
                </c:pt>
                <c:pt idx="38">
                  <c:v>85.522729999999996</c:v>
                </c:pt>
                <c:pt idx="39">
                  <c:v>85.770350000000008</c:v>
                </c:pt>
                <c:pt idx="40">
                  <c:v>86.129850000000005</c:v>
                </c:pt>
                <c:pt idx="41">
                  <c:v>86.371125000000006</c:v>
                </c:pt>
                <c:pt idx="42">
                  <c:v>86.578125</c:v>
                </c:pt>
                <c:pt idx="43">
                  <c:v>86.688100000000006</c:v>
                </c:pt>
                <c:pt idx="44">
                  <c:v>86.870925</c:v>
                </c:pt>
                <c:pt idx="45">
                  <c:v>87.088359999999994</c:v>
                </c:pt>
                <c:pt idx="46">
                  <c:v>87.180599999999998</c:v>
                </c:pt>
                <c:pt idx="47">
                  <c:v>87.296930000000003</c:v>
                </c:pt>
                <c:pt idx="48">
                  <c:v>87.403835000000001</c:v>
                </c:pt>
                <c:pt idx="49">
                  <c:v>87.377344999999991</c:v>
                </c:pt>
                <c:pt idx="50">
                  <c:v>87.464124999999996</c:v>
                </c:pt>
                <c:pt idx="51">
                  <c:v>87.616225</c:v>
                </c:pt>
                <c:pt idx="52">
                  <c:v>87.602550000000008</c:v>
                </c:pt>
                <c:pt idx="53">
                  <c:v>87.785330000000002</c:v>
                </c:pt>
                <c:pt idx="54">
                  <c:v>87.796504999999996</c:v>
                </c:pt>
                <c:pt idx="55">
                  <c:v>87.829864999999998</c:v>
                </c:pt>
                <c:pt idx="56">
                  <c:v>87.85206500000001</c:v>
                </c:pt>
                <c:pt idx="57">
                  <c:v>87.866515000000007</c:v>
                </c:pt>
                <c:pt idx="58">
                  <c:v>87.876564999999999</c:v>
                </c:pt>
                <c:pt idx="59">
                  <c:v>87.853999999999999</c:v>
                </c:pt>
                <c:pt idx="60">
                  <c:v>87.793395000000004</c:v>
                </c:pt>
                <c:pt idx="61">
                  <c:v>87.904259999999994</c:v>
                </c:pt>
                <c:pt idx="62">
                  <c:v>87.905415000000005</c:v>
                </c:pt>
                <c:pt idx="63">
                  <c:v>87.987455000000011</c:v>
                </c:pt>
                <c:pt idx="64">
                  <c:v>87.844525000000004</c:v>
                </c:pt>
                <c:pt idx="65">
                  <c:v>87.814295000000001</c:v>
                </c:pt>
                <c:pt idx="66">
                  <c:v>87.817634999999996</c:v>
                </c:pt>
                <c:pt idx="67">
                  <c:v>87.921980000000005</c:v>
                </c:pt>
                <c:pt idx="68">
                  <c:v>88.01885</c:v>
                </c:pt>
                <c:pt idx="69">
                  <c:v>87.590650000000011</c:v>
                </c:pt>
                <c:pt idx="70">
                  <c:v>97.765900000000002</c:v>
                </c:pt>
                <c:pt idx="71">
                  <c:v>56.392620000000001</c:v>
                </c:pt>
                <c:pt idx="72">
                  <c:v>57.207825</c:v>
                </c:pt>
                <c:pt idx="73">
                  <c:v>54.734610000000004</c:v>
                </c:pt>
                <c:pt idx="74">
                  <c:v>50.796210000000002</c:v>
                </c:pt>
                <c:pt idx="75">
                  <c:v>46.205865000000003</c:v>
                </c:pt>
                <c:pt idx="76">
                  <c:v>41.751125000000002</c:v>
                </c:pt>
                <c:pt idx="77">
                  <c:v>37.859875000000002</c:v>
                </c:pt>
                <c:pt idx="78">
                  <c:v>34.409260000000003</c:v>
                </c:pt>
                <c:pt idx="79">
                  <c:v>31.293295000000001</c:v>
                </c:pt>
                <c:pt idx="80">
                  <c:v>28.395769999999999</c:v>
                </c:pt>
                <c:pt idx="81">
                  <c:v>25.904634999999999</c:v>
                </c:pt>
                <c:pt idx="82">
                  <c:v>23.598025</c:v>
                </c:pt>
                <c:pt idx="83">
                  <c:v>21.657595000000001</c:v>
                </c:pt>
                <c:pt idx="84">
                  <c:v>19.715645000000002</c:v>
                </c:pt>
                <c:pt idx="85">
                  <c:v>18.020635000000002</c:v>
                </c:pt>
                <c:pt idx="86">
                  <c:v>16.56446</c:v>
                </c:pt>
                <c:pt idx="87">
                  <c:v>15.064755000000002</c:v>
                </c:pt>
                <c:pt idx="88">
                  <c:v>13.933215000000001</c:v>
                </c:pt>
                <c:pt idx="89">
                  <c:v>12.752345</c:v>
                </c:pt>
                <c:pt idx="90">
                  <c:v>11.773285</c:v>
                </c:pt>
                <c:pt idx="91">
                  <c:v>10.810030000000001</c:v>
                </c:pt>
                <c:pt idx="92">
                  <c:v>10.005790000000001</c:v>
                </c:pt>
                <c:pt idx="93">
                  <c:v>9.2220100000000009</c:v>
                </c:pt>
                <c:pt idx="94">
                  <c:v>8.5372839999999997</c:v>
                </c:pt>
                <c:pt idx="95">
                  <c:v>7.7879339999999999</c:v>
                </c:pt>
                <c:pt idx="96">
                  <c:v>7.1398524999999999</c:v>
                </c:pt>
                <c:pt idx="97">
                  <c:v>6.6604609999999997</c:v>
                </c:pt>
                <c:pt idx="98">
                  <c:v>6.2402804999999999</c:v>
                </c:pt>
                <c:pt idx="99">
                  <c:v>5.7179060000000002</c:v>
                </c:pt>
                <c:pt idx="100">
                  <c:v>5.2279444999999996</c:v>
                </c:pt>
                <c:pt idx="101">
                  <c:v>4.9550855</c:v>
                </c:pt>
                <c:pt idx="102">
                  <c:v>4.7241870000000006</c:v>
                </c:pt>
                <c:pt idx="103">
                  <c:v>4.4009435000000003</c:v>
                </c:pt>
                <c:pt idx="104">
                  <c:v>4.1406539999999996</c:v>
                </c:pt>
                <c:pt idx="105">
                  <c:v>3.8206365000000004</c:v>
                </c:pt>
                <c:pt idx="106">
                  <c:v>3.6820490000000001</c:v>
                </c:pt>
                <c:pt idx="107">
                  <c:v>3.5159000000000002</c:v>
                </c:pt>
                <c:pt idx="108">
                  <c:v>3.3464455000000002</c:v>
                </c:pt>
                <c:pt idx="109">
                  <c:v>3.2030270000000005</c:v>
                </c:pt>
                <c:pt idx="110">
                  <c:v>2.9646369999999997</c:v>
                </c:pt>
                <c:pt idx="111">
                  <c:v>2.7557235000000002</c:v>
                </c:pt>
                <c:pt idx="112">
                  <c:v>2.6135845</c:v>
                </c:pt>
                <c:pt idx="113">
                  <c:v>2.4514795</c:v>
                </c:pt>
                <c:pt idx="114">
                  <c:v>2.5021249999999999</c:v>
                </c:pt>
                <c:pt idx="115">
                  <c:v>2.3301449999999999</c:v>
                </c:pt>
                <c:pt idx="116">
                  <c:v>2.2046684999999999</c:v>
                </c:pt>
                <c:pt idx="117">
                  <c:v>2.065741</c:v>
                </c:pt>
                <c:pt idx="118">
                  <c:v>2.0254630000000002</c:v>
                </c:pt>
                <c:pt idx="119">
                  <c:v>1.9336639999999998</c:v>
                </c:pt>
                <c:pt idx="120">
                  <c:v>1.8587585</c:v>
                </c:pt>
                <c:pt idx="121">
                  <c:v>1.8623000000000001</c:v>
                </c:pt>
                <c:pt idx="122">
                  <c:v>1.7823440000000002</c:v>
                </c:pt>
                <c:pt idx="123">
                  <c:v>1.7665850000000001</c:v>
                </c:pt>
                <c:pt idx="124">
                  <c:v>1.6123185000000002</c:v>
                </c:pt>
                <c:pt idx="125">
                  <c:v>1.6622604999999999</c:v>
                </c:pt>
                <c:pt idx="126">
                  <c:v>1.6066750000000001</c:v>
                </c:pt>
                <c:pt idx="127">
                  <c:v>1.5960315</c:v>
                </c:pt>
                <c:pt idx="128">
                  <c:v>1.5612220000000001</c:v>
                </c:pt>
                <c:pt idx="129">
                  <c:v>1.4420230000000001</c:v>
                </c:pt>
                <c:pt idx="130">
                  <c:v>1.3510955</c:v>
                </c:pt>
                <c:pt idx="131">
                  <c:v>1.2821940000000001</c:v>
                </c:pt>
                <c:pt idx="132">
                  <c:v>1.2745485000000001</c:v>
                </c:pt>
                <c:pt idx="133">
                  <c:v>1.2535665</c:v>
                </c:pt>
                <c:pt idx="134">
                  <c:v>1.1923720000000002</c:v>
                </c:pt>
                <c:pt idx="135">
                  <c:v>1.2257205</c:v>
                </c:pt>
                <c:pt idx="136">
                  <c:v>1.1499665000000001</c:v>
                </c:pt>
                <c:pt idx="137">
                  <c:v>1.1733725000000002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CD2-4366-88A8-60C4BAD2F340}"/>
            </c:ext>
          </c:extLst>
        </c:ser>
        <c:ser>
          <c:idx val="5"/>
          <c:order val="5"/>
          <c:tx>
            <c:strRef>
              <c:f>'IgG2-DHS 6.0'!$G$1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6.0'!$G$2:$G$378</c:f>
              <c:numCache>
                <c:formatCode>General</c:formatCode>
                <c:ptCount val="377"/>
                <c:pt idx="0">
                  <c:v>3.875427E-2</c:v>
                </c:pt>
                <c:pt idx="1">
                  <c:v>-2.6641845000000001E-2</c:v>
                </c:pt>
                <c:pt idx="2">
                  <c:v>-6.0424650000000008E-4</c:v>
                </c:pt>
                <c:pt idx="3">
                  <c:v>-1.1508165000000001E-2</c:v>
                </c:pt>
                <c:pt idx="4">
                  <c:v>8.5528350000000003E-2</c:v>
                </c:pt>
                <c:pt idx="5">
                  <c:v>-1.2908925E-2</c:v>
                </c:pt>
                <c:pt idx="6">
                  <c:v>4.6499849999999995E-2</c:v>
                </c:pt>
                <c:pt idx="7">
                  <c:v>6.1962750000000004E-2</c:v>
                </c:pt>
                <c:pt idx="8">
                  <c:v>-0.62270550000000002</c:v>
                </c:pt>
                <c:pt idx="9">
                  <c:v>-1.0190925</c:v>
                </c:pt>
                <c:pt idx="10">
                  <c:v>-5.1202350000000001</c:v>
                </c:pt>
                <c:pt idx="11">
                  <c:v>-8.6576850000000007</c:v>
                </c:pt>
                <c:pt idx="12">
                  <c:v>6.5567250000000001</c:v>
                </c:pt>
                <c:pt idx="13">
                  <c:v>6.8217749999999997</c:v>
                </c:pt>
                <c:pt idx="14">
                  <c:v>14.145735</c:v>
                </c:pt>
                <c:pt idx="15">
                  <c:v>17.716915</c:v>
                </c:pt>
                <c:pt idx="16">
                  <c:v>21.426200000000001</c:v>
                </c:pt>
                <c:pt idx="17">
                  <c:v>25.096024999999997</c:v>
                </c:pt>
                <c:pt idx="18">
                  <c:v>26.486705000000001</c:v>
                </c:pt>
                <c:pt idx="19">
                  <c:v>30.022869999999998</c:v>
                </c:pt>
                <c:pt idx="20">
                  <c:v>32.707329999999999</c:v>
                </c:pt>
                <c:pt idx="21">
                  <c:v>33.936509999999998</c:v>
                </c:pt>
                <c:pt idx="22">
                  <c:v>35.727805000000004</c:v>
                </c:pt>
                <c:pt idx="23">
                  <c:v>37.480375000000002</c:v>
                </c:pt>
                <c:pt idx="24">
                  <c:v>38.800624999999997</c:v>
                </c:pt>
                <c:pt idx="25">
                  <c:v>40.240250000000003</c:v>
                </c:pt>
                <c:pt idx="26">
                  <c:v>41.1312</c:v>
                </c:pt>
                <c:pt idx="27">
                  <c:v>42.135010000000001</c:v>
                </c:pt>
                <c:pt idx="28">
                  <c:v>42.833965000000006</c:v>
                </c:pt>
                <c:pt idx="29">
                  <c:v>43.565875000000005</c:v>
                </c:pt>
                <c:pt idx="30">
                  <c:v>44.295415000000006</c:v>
                </c:pt>
                <c:pt idx="31">
                  <c:v>44.802745000000002</c:v>
                </c:pt>
                <c:pt idx="32">
                  <c:v>45.489180000000005</c:v>
                </c:pt>
                <c:pt idx="33">
                  <c:v>45.904015000000001</c:v>
                </c:pt>
                <c:pt idx="34">
                  <c:v>46.452500000000001</c:v>
                </c:pt>
                <c:pt idx="35">
                  <c:v>46.912400000000005</c:v>
                </c:pt>
                <c:pt idx="36">
                  <c:v>47.318439999999995</c:v>
                </c:pt>
                <c:pt idx="37">
                  <c:v>47.580010000000001</c:v>
                </c:pt>
                <c:pt idx="38">
                  <c:v>47.899520000000003</c:v>
                </c:pt>
                <c:pt idx="39">
                  <c:v>48.203665000000001</c:v>
                </c:pt>
                <c:pt idx="40">
                  <c:v>48.60859</c:v>
                </c:pt>
                <c:pt idx="41">
                  <c:v>48.769680000000001</c:v>
                </c:pt>
                <c:pt idx="42">
                  <c:v>48.979520000000001</c:v>
                </c:pt>
                <c:pt idx="43">
                  <c:v>49.136544999999998</c:v>
                </c:pt>
                <c:pt idx="44">
                  <c:v>49.167459999999998</c:v>
                </c:pt>
                <c:pt idx="45">
                  <c:v>49.339685000000003</c:v>
                </c:pt>
                <c:pt idx="46">
                  <c:v>49.508659999999999</c:v>
                </c:pt>
                <c:pt idx="47">
                  <c:v>49.625624999999999</c:v>
                </c:pt>
                <c:pt idx="48">
                  <c:v>49.738794999999996</c:v>
                </c:pt>
                <c:pt idx="49">
                  <c:v>49.960014999999999</c:v>
                </c:pt>
                <c:pt idx="50">
                  <c:v>49.83502</c:v>
                </c:pt>
                <c:pt idx="51">
                  <c:v>49.942830000000001</c:v>
                </c:pt>
                <c:pt idx="52">
                  <c:v>49.996710000000007</c:v>
                </c:pt>
                <c:pt idx="53">
                  <c:v>50.040035000000003</c:v>
                </c:pt>
                <c:pt idx="54">
                  <c:v>50.145769999999999</c:v>
                </c:pt>
                <c:pt idx="55">
                  <c:v>50.264420000000001</c:v>
                </c:pt>
                <c:pt idx="56">
                  <c:v>50.309905000000001</c:v>
                </c:pt>
                <c:pt idx="57">
                  <c:v>50.29365</c:v>
                </c:pt>
                <c:pt idx="58">
                  <c:v>50.385715000000005</c:v>
                </c:pt>
                <c:pt idx="59">
                  <c:v>50.383595</c:v>
                </c:pt>
                <c:pt idx="60">
                  <c:v>50.390720000000002</c:v>
                </c:pt>
                <c:pt idx="61">
                  <c:v>50.318854999999999</c:v>
                </c:pt>
                <c:pt idx="62">
                  <c:v>50.17971</c:v>
                </c:pt>
                <c:pt idx="63">
                  <c:v>50.212910000000001</c:v>
                </c:pt>
                <c:pt idx="64">
                  <c:v>50.314859999999996</c:v>
                </c:pt>
                <c:pt idx="65">
                  <c:v>50.334959999999995</c:v>
                </c:pt>
                <c:pt idx="66">
                  <c:v>50.41789</c:v>
                </c:pt>
                <c:pt idx="67">
                  <c:v>50.112850000000002</c:v>
                </c:pt>
                <c:pt idx="68">
                  <c:v>55.961705000000002</c:v>
                </c:pt>
                <c:pt idx="69">
                  <c:v>42.456580000000002</c:v>
                </c:pt>
                <c:pt idx="70">
                  <c:v>44.220830000000007</c:v>
                </c:pt>
                <c:pt idx="71">
                  <c:v>35.852874999999997</c:v>
                </c:pt>
                <c:pt idx="72">
                  <c:v>32.606285</c:v>
                </c:pt>
                <c:pt idx="73">
                  <c:v>30.343925000000002</c:v>
                </c:pt>
                <c:pt idx="74">
                  <c:v>27.088735</c:v>
                </c:pt>
                <c:pt idx="75">
                  <c:v>24.708075000000001</c:v>
                </c:pt>
                <c:pt idx="76">
                  <c:v>22.598660000000002</c:v>
                </c:pt>
                <c:pt idx="77">
                  <c:v>20.54128</c:v>
                </c:pt>
                <c:pt idx="78">
                  <c:v>18.720869999999998</c:v>
                </c:pt>
                <c:pt idx="79">
                  <c:v>16.93018</c:v>
                </c:pt>
                <c:pt idx="80">
                  <c:v>15.31522</c:v>
                </c:pt>
                <c:pt idx="81">
                  <c:v>14.17539</c:v>
                </c:pt>
                <c:pt idx="82">
                  <c:v>13.042964999999999</c:v>
                </c:pt>
                <c:pt idx="83">
                  <c:v>11.939575000000001</c:v>
                </c:pt>
                <c:pt idx="84">
                  <c:v>10.847754999999999</c:v>
                </c:pt>
                <c:pt idx="85">
                  <c:v>10.000555</c:v>
                </c:pt>
                <c:pt idx="86">
                  <c:v>9.2042415000000002</c:v>
                </c:pt>
                <c:pt idx="87">
                  <c:v>8.4511420000000008</c:v>
                </c:pt>
                <c:pt idx="88">
                  <c:v>7.8852479999999998</c:v>
                </c:pt>
                <c:pt idx="89">
                  <c:v>7.3398814999999997</c:v>
                </c:pt>
                <c:pt idx="90">
                  <c:v>6.6876455000000004</c:v>
                </c:pt>
                <c:pt idx="91">
                  <c:v>6.1015804999999999</c:v>
                </c:pt>
                <c:pt idx="92">
                  <c:v>5.5123739999999994</c:v>
                </c:pt>
                <c:pt idx="93">
                  <c:v>5.2009974999999997</c:v>
                </c:pt>
                <c:pt idx="94">
                  <c:v>4.8683575000000001</c:v>
                </c:pt>
                <c:pt idx="95">
                  <c:v>4.6177349999999997</c:v>
                </c:pt>
                <c:pt idx="96">
                  <c:v>4.1948699999999999</c:v>
                </c:pt>
                <c:pt idx="97">
                  <c:v>3.8175025000000002</c:v>
                </c:pt>
                <c:pt idx="98">
                  <c:v>3.5656129999999999</c:v>
                </c:pt>
                <c:pt idx="99">
                  <c:v>3.3331195</c:v>
                </c:pt>
                <c:pt idx="100">
                  <c:v>3.1524615000000002</c:v>
                </c:pt>
                <c:pt idx="101">
                  <c:v>2.9319855000000001</c:v>
                </c:pt>
                <c:pt idx="102">
                  <c:v>2.8654999999999999</c:v>
                </c:pt>
                <c:pt idx="103">
                  <c:v>2.5819190000000001</c:v>
                </c:pt>
                <c:pt idx="104">
                  <c:v>2.467238</c:v>
                </c:pt>
                <c:pt idx="105">
                  <c:v>2.3554585000000001</c:v>
                </c:pt>
                <c:pt idx="106">
                  <c:v>2.1068224999999998</c:v>
                </c:pt>
                <c:pt idx="107">
                  <c:v>2.0323975000000001</c:v>
                </c:pt>
                <c:pt idx="108">
                  <c:v>1.9276905</c:v>
                </c:pt>
                <c:pt idx="109">
                  <c:v>1.906617</c:v>
                </c:pt>
                <c:pt idx="110">
                  <c:v>1.8418730000000001</c:v>
                </c:pt>
                <c:pt idx="111">
                  <c:v>1.8024515000000001</c:v>
                </c:pt>
                <c:pt idx="112">
                  <c:v>1.5905944999999999</c:v>
                </c:pt>
                <c:pt idx="113">
                  <c:v>1.4971810000000001</c:v>
                </c:pt>
                <c:pt idx="114">
                  <c:v>1.5319250000000002</c:v>
                </c:pt>
                <c:pt idx="115">
                  <c:v>1.5307500000000001</c:v>
                </c:pt>
                <c:pt idx="116">
                  <c:v>1.5005605000000002</c:v>
                </c:pt>
                <c:pt idx="117">
                  <c:v>1.397564</c:v>
                </c:pt>
                <c:pt idx="118">
                  <c:v>1.339458</c:v>
                </c:pt>
                <c:pt idx="119">
                  <c:v>1.3938295000000001</c:v>
                </c:pt>
                <c:pt idx="120">
                  <c:v>1.371956</c:v>
                </c:pt>
                <c:pt idx="121">
                  <c:v>1.358139</c:v>
                </c:pt>
                <c:pt idx="122">
                  <c:v>1.2534445000000001</c:v>
                </c:pt>
                <c:pt idx="123">
                  <c:v>1.1340705</c:v>
                </c:pt>
                <c:pt idx="124">
                  <c:v>1.2687194999999998</c:v>
                </c:pt>
                <c:pt idx="125">
                  <c:v>1.3247359999999999</c:v>
                </c:pt>
                <c:pt idx="126">
                  <c:v>1.3241345</c:v>
                </c:pt>
                <c:pt idx="127">
                  <c:v>1.1847155</c:v>
                </c:pt>
                <c:pt idx="128">
                  <c:v>1.1850855</c:v>
                </c:pt>
                <c:pt idx="129">
                  <c:v>1.2532045000000003</c:v>
                </c:pt>
                <c:pt idx="130">
                  <c:v>1.1958900000000001</c:v>
                </c:pt>
                <c:pt idx="131">
                  <c:v>1.2197704999999999</c:v>
                </c:pt>
                <c:pt idx="132">
                  <c:v>0.96253500000000003</c:v>
                </c:pt>
                <c:pt idx="133">
                  <c:v>0.83380449999999995</c:v>
                </c:pt>
                <c:pt idx="134">
                  <c:v>0.91083899999999995</c:v>
                </c:pt>
                <c:pt idx="135">
                  <c:v>1.1061405000000002</c:v>
                </c:pt>
                <c:pt idx="136">
                  <c:v>1.096082</c:v>
                </c:pt>
                <c:pt idx="137">
                  <c:v>1.0067665000000001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CD2-4366-88A8-60C4BAD2F340}"/>
            </c:ext>
          </c:extLst>
        </c:ser>
        <c:ser>
          <c:idx val="6"/>
          <c:order val="6"/>
          <c:tx>
            <c:strRef>
              <c:f>'IgG2-DHS 6.0'!$H$1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9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6.0'!$H$2:$H$378</c:f>
              <c:numCache>
                <c:formatCode>General</c:formatCode>
                <c:ptCount val="377"/>
                <c:pt idx="0">
                  <c:v>-8.0694450000000001E-2</c:v>
                </c:pt>
                <c:pt idx="1">
                  <c:v>-0.11953125000000001</c:v>
                </c:pt>
                <c:pt idx="2">
                  <c:v>-6.6439800000000007E-2</c:v>
                </c:pt>
                <c:pt idx="3">
                  <c:v>-3.9743055000000006E-2</c:v>
                </c:pt>
                <c:pt idx="4">
                  <c:v>6.7675949999999999E-2</c:v>
                </c:pt>
                <c:pt idx="5">
                  <c:v>2.1450825000000003E-2</c:v>
                </c:pt>
                <c:pt idx="6">
                  <c:v>-2.1450825000000003E-2</c:v>
                </c:pt>
                <c:pt idx="7">
                  <c:v>3.1640624999999999E-2</c:v>
                </c:pt>
                <c:pt idx="8">
                  <c:v>-0.11093445</c:v>
                </c:pt>
                <c:pt idx="9">
                  <c:v>-0.87135300000000004</c:v>
                </c:pt>
                <c:pt idx="10">
                  <c:v>-1.9710315</c:v>
                </c:pt>
                <c:pt idx="11">
                  <c:v>-10.17333</c:v>
                </c:pt>
                <c:pt idx="12">
                  <c:v>-6.8390100000000009E-2</c:v>
                </c:pt>
                <c:pt idx="13">
                  <c:v>3.7112624999999997</c:v>
                </c:pt>
                <c:pt idx="14">
                  <c:v>5.9219469999999994</c:v>
                </c:pt>
                <c:pt idx="15">
                  <c:v>7.7831400000000004</c:v>
                </c:pt>
                <c:pt idx="16">
                  <c:v>9.90259</c:v>
                </c:pt>
                <c:pt idx="17">
                  <c:v>10.914159999999999</c:v>
                </c:pt>
                <c:pt idx="18">
                  <c:v>12.222045000000001</c:v>
                </c:pt>
                <c:pt idx="19">
                  <c:v>13.55602</c:v>
                </c:pt>
                <c:pt idx="20">
                  <c:v>14.996984999999999</c:v>
                </c:pt>
                <c:pt idx="21">
                  <c:v>15.955909999999999</c:v>
                </c:pt>
                <c:pt idx="22">
                  <c:v>16.738810000000001</c:v>
                </c:pt>
                <c:pt idx="23">
                  <c:v>17.393795000000001</c:v>
                </c:pt>
                <c:pt idx="24">
                  <c:v>17.970345000000002</c:v>
                </c:pt>
                <c:pt idx="25">
                  <c:v>18.631769999999999</c:v>
                </c:pt>
                <c:pt idx="26">
                  <c:v>19.371715000000002</c:v>
                </c:pt>
                <c:pt idx="27">
                  <c:v>20.014115000000004</c:v>
                </c:pt>
                <c:pt idx="28">
                  <c:v>20.426285</c:v>
                </c:pt>
                <c:pt idx="29">
                  <c:v>20.937674999999999</c:v>
                </c:pt>
                <c:pt idx="30">
                  <c:v>21.29964</c:v>
                </c:pt>
                <c:pt idx="31">
                  <c:v>21.614395000000002</c:v>
                </c:pt>
                <c:pt idx="32">
                  <c:v>21.88804</c:v>
                </c:pt>
                <c:pt idx="33">
                  <c:v>22.151454999999999</c:v>
                </c:pt>
                <c:pt idx="34">
                  <c:v>22.343309999999999</c:v>
                </c:pt>
                <c:pt idx="35">
                  <c:v>22.611265000000003</c:v>
                </c:pt>
                <c:pt idx="36">
                  <c:v>22.806060000000002</c:v>
                </c:pt>
                <c:pt idx="37">
                  <c:v>22.896875000000001</c:v>
                </c:pt>
                <c:pt idx="38">
                  <c:v>23.10595</c:v>
                </c:pt>
                <c:pt idx="39">
                  <c:v>23.267620000000001</c:v>
                </c:pt>
                <c:pt idx="40">
                  <c:v>23.445030000000003</c:v>
                </c:pt>
                <c:pt idx="41">
                  <c:v>23.653325000000002</c:v>
                </c:pt>
                <c:pt idx="42">
                  <c:v>23.776965000000001</c:v>
                </c:pt>
                <c:pt idx="43">
                  <c:v>23.947635000000002</c:v>
                </c:pt>
                <c:pt idx="44">
                  <c:v>23.946539999999999</c:v>
                </c:pt>
                <c:pt idx="45">
                  <c:v>24.13279</c:v>
                </c:pt>
                <c:pt idx="46">
                  <c:v>24.146570000000001</c:v>
                </c:pt>
                <c:pt idx="47">
                  <c:v>24.209609999999998</c:v>
                </c:pt>
                <c:pt idx="48">
                  <c:v>24.256724999999999</c:v>
                </c:pt>
                <c:pt idx="49">
                  <c:v>24.377884999999999</c:v>
                </c:pt>
                <c:pt idx="50">
                  <c:v>24.498249999999999</c:v>
                </c:pt>
                <c:pt idx="51">
                  <c:v>24.561040000000002</c:v>
                </c:pt>
                <c:pt idx="52">
                  <c:v>24.68909</c:v>
                </c:pt>
                <c:pt idx="53">
                  <c:v>24.73217</c:v>
                </c:pt>
                <c:pt idx="54">
                  <c:v>24.803865000000002</c:v>
                </c:pt>
                <c:pt idx="55">
                  <c:v>24.763370000000002</c:v>
                </c:pt>
                <c:pt idx="56">
                  <c:v>24.831099999999999</c:v>
                </c:pt>
                <c:pt idx="57">
                  <c:v>24.974489999999999</c:v>
                </c:pt>
                <c:pt idx="58">
                  <c:v>24.927109999999999</c:v>
                </c:pt>
                <c:pt idx="59">
                  <c:v>24.868769999999998</c:v>
                </c:pt>
                <c:pt idx="60">
                  <c:v>24.872385000000001</c:v>
                </c:pt>
                <c:pt idx="61">
                  <c:v>24.877375000000001</c:v>
                </c:pt>
                <c:pt idx="62">
                  <c:v>24.838615000000001</c:v>
                </c:pt>
                <c:pt idx="63">
                  <c:v>24.712544999999999</c:v>
                </c:pt>
                <c:pt idx="64">
                  <c:v>24.717030000000001</c:v>
                </c:pt>
                <c:pt idx="65">
                  <c:v>24.897390000000001</c:v>
                </c:pt>
                <c:pt idx="66">
                  <c:v>25.00243</c:v>
                </c:pt>
                <c:pt idx="67">
                  <c:v>24.933889999999998</c:v>
                </c:pt>
                <c:pt idx="68">
                  <c:v>24.713234999999997</c:v>
                </c:pt>
                <c:pt idx="69">
                  <c:v>29.20646</c:v>
                </c:pt>
                <c:pt idx="70">
                  <c:v>21.557575</c:v>
                </c:pt>
                <c:pt idx="71">
                  <c:v>18.923135000000002</c:v>
                </c:pt>
                <c:pt idx="72">
                  <c:v>17.744039999999998</c:v>
                </c:pt>
                <c:pt idx="73">
                  <c:v>16.114429999999999</c:v>
                </c:pt>
                <c:pt idx="74">
                  <c:v>14.652085</c:v>
                </c:pt>
                <c:pt idx="75">
                  <c:v>13.491835</c:v>
                </c:pt>
                <c:pt idx="76">
                  <c:v>12.360735000000002</c:v>
                </c:pt>
                <c:pt idx="77">
                  <c:v>10.656144999999999</c:v>
                </c:pt>
                <c:pt idx="78">
                  <c:v>9.8351670000000002</c:v>
                </c:pt>
                <c:pt idx="79">
                  <c:v>9.2587510000000002</c:v>
                </c:pt>
                <c:pt idx="80">
                  <c:v>8.573501499999999</c:v>
                </c:pt>
                <c:pt idx="81">
                  <c:v>8.0400810000000007</c:v>
                </c:pt>
                <c:pt idx="82">
                  <c:v>7.0546869999999995</c:v>
                </c:pt>
                <c:pt idx="83">
                  <c:v>6.4703569999999999</c:v>
                </c:pt>
                <c:pt idx="84">
                  <c:v>5.7143535000000005</c:v>
                </c:pt>
                <c:pt idx="85">
                  <c:v>5.3659249999999998</c:v>
                </c:pt>
                <c:pt idx="86">
                  <c:v>4.865208</c:v>
                </c:pt>
                <c:pt idx="87">
                  <c:v>4.4910060000000005</c:v>
                </c:pt>
                <c:pt idx="88">
                  <c:v>3.7122765000000002</c:v>
                </c:pt>
                <c:pt idx="89">
                  <c:v>3.5812735000000004</c:v>
                </c:pt>
                <c:pt idx="90">
                  <c:v>3.5256665000000003</c:v>
                </c:pt>
                <c:pt idx="91">
                  <c:v>3.1665065000000001</c:v>
                </c:pt>
                <c:pt idx="92">
                  <c:v>2.99315</c:v>
                </c:pt>
                <c:pt idx="93">
                  <c:v>2.7862365000000002</c:v>
                </c:pt>
                <c:pt idx="94">
                  <c:v>2.3805095000000001</c:v>
                </c:pt>
                <c:pt idx="95">
                  <c:v>2.2414680000000002</c:v>
                </c:pt>
                <c:pt idx="96">
                  <c:v>2.1294735</c:v>
                </c:pt>
                <c:pt idx="97">
                  <c:v>2.0564044999999997</c:v>
                </c:pt>
                <c:pt idx="98">
                  <c:v>1.8225734999999998</c:v>
                </c:pt>
                <c:pt idx="99">
                  <c:v>1.5791840000000001</c:v>
                </c:pt>
                <c:pt idx="100">
                  <c:v>1.391583</c:v>
                </c:pt>
                <c:pt idx="101">
                  <c:v>1.4045575000000001</c:v>
                </c:pt>
                <c:pt idx="102">
                  <c:v>1.3499495000000001</c:v>
                </c:pt>
                <c:pt idx="103">
                  <c:v>1.1532125</c:v>
                </c:pt>
                <c:pt idx="104">
                  <c:v>1.1411155000000002</c:v>
                </c:pt>
                <c:pt idx="105">
                  <c:v>1.0634000000000001</c:v>
                </c:pt>
                <c:pt idx="106">
                  <c:v>0.8602919</c:v>
                </c:pt>
                <c:pt idx="107">
                  <c:v>0.79387764999999999</c:v>
                </c:pt>
                <c:pt idx="108">
                  <c:v>0.77907890000000002</c:v>
                </c:pt>
                <c:pt idx="109">
                  <c:v>0.81265034999999997</c:v>
                </c:pt>
                <c:pt idx="110">
                  <c:v>0.74541040000000003</c:v>
                </c:pt>
                <c:pt idx="111">
                  <c:v>0.57995740000000007</c:v>
                </c:pt>
                <c:pt idx="112">
                  <c:v>0.52651610000000004</c:v>
                </c:pt>
                <c:pt idx="113">
                  <c:v>0.38448654999999998</c:v>
                </c:pt>
                <c:pt idx="114">
                  <c:v>0.48146099999999997</c:v>
                </c:pt>
                <c:pt idx="115">
                  <c:v>0.55120635000000007</c:v>
                </c:pt>
                <c:pt idx="116">
                  <c:v>0.36691825</c:v>
                </c:pt>
                <c:pt idx="117">
                  <c:v>0.36073705</c:v>
                </c:pt>
                <c:pt idx="118">
                  <c:v>0.3762238</c:v>
                </c:pt>
                <c:pt idx="119">
                  <c:v>0.32014745</c:v>
                </c:pt>
                <c:pt idx="120">
                  <c:v>0.37886164999999999</c:v>
                </c:pt>
                <c:pt idx="121">
                  <c:v>0.34327675000000002</c:v>
                </c:pt>
                <c:pt idx="122">
                  <c:v>0.37749074999999999</c:v>
                </c:pt>
                <c:pt idx="123">
                  <c:v>0.36941029999999997</c:v>
                </c:pt>
                <c:pt idx="124">
                  <c:v>0.27448965000000003</c:v>
                </c:pt>
                <c:pt idx="125">
                  <c:v>0.34177085000000001</c:v>
                </c:pt>
                <c:pt idx="126">
                  <c:v>0.40521419999999997</c:v>
                </c:pt>
                <c:pt idx="127">
                  <c:v>0.4188596</c:v>
                </c:pt>
                <c:pt idx="128">
                  <c:v>0.41429050000000001</c:v>
                </c:pt>
                <c:pt idx="129">
                  <c:v>0.38200719999999999</c:v>
                </c:pt>
                <c:pt idx="130">
                  <c:v>0.31704549999999998</c:v>
                </c:pt>
                <c:pt idx="131">
                  <c:v>0.29036204999999998</c:v>
                </c:pt>
                <c:pt idx="132">
                  <c:v>0.16145609999999999</c:v>
                </c:pt>
                <c:pt idx="133">
                  <c:v>8.2699624999999999E-2</c:v>
                </c:pt>
                <c:pt idx="134">
                  <c:v>1.5908679999999998E-2</c:v>
                </c:pt>
                <c:pt idx="135">
                  <c:v>0.13653170000000001</c:v>
                </c:pt>
                <c:pt idx="136">
                  <c:v>0.12876545</c:v>
                </c:pt>
                <c:pt idx="137">
                  <c:v>3.5706198499999994E-2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CD2-4366-88A8-60C4BAD2F340}"/>
            </c:ext>
          </c:extLst>
        </c:ser>
        <c:ser>
          <c:idx val="7"/>
          <c:order val="7"/>
          <c:tx>
            <c:strRef>
              <c:f>'IgG2-DHS 6.0'!$I$1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8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6.0'!$I$2:$I$378</c:f>
              <c:numCache>
                <c:formatCode>General</c:formatCode>
                <c:ptCount val="377"/>
                <c:pt idx="0">
                  <c:v>2.1423330000000001E-2</c:v>
                </c:pt>
                <c:pt idx="1">
                  <c:v>-3.4304805000000001E-2</c:v>
                </c:pt>
                <c:pt idx="2">
                  <c:v>-2.3593140000000002E-2</c:v>
                </c:pt>
                <c:pt idx="3">
                  <c:v>-0.11656485000000001</c:v>
                </c:pt>
                <c:pt idx="4">
                  <c:v>-5.9436000000000003E-2</c:v>
                </c:pt>
                <c:pt idx="5">
                  <c:v>-7.2234899999999999E-3</c:v>
                </c:pt>
                <c:pt idx="6">
                  <c:v>2.5103745E-2</c:v>
                </c:pt>
                <c:pt idx="7">
                  <c:v>0.11774610000000001</c:v>
                </c:pt>
                <c:pt idx="8">
                  <c:v>-0.28515014999999999</c:v>
                </c:pt>
                <c:pt idx="9">
                  <c:v>-0.79384500000000002</c:v>
                </c:pt>
                <c:pt idx="10">
                  <c:v>-2.535507</c:v>
                </c:pt>
                <c:pt idx="11">
                  <c:v>-3.9426345</c:v>
                </c:pt>
                <c:pt idx="12">
                  <c:v>0.95199300000000009</c:v>
                </c:pt>
                <c:pt idx="13">
                  <c:v>1.0363680000000002</c:v>
                </c:pt>
                <c:pt idx="14">
                  <c:v>1.9576454999999999</c:v>
                </c:pt>
                <c:pt idx="15">
                  <c:v>2.8354774999999997</c:v>
                </c:pt>
                <c:pt idx="16">
                  <c:v>3.8799060000000001</c:v>
                </c:pt>
                <c:pt idx="17">
                  <c:v>4.6603934999999996</c:v>
                </c:pt>
                <c:pt idx="18">
                  <c:v>5.3124894999999999</c:v>
                </c:pt>
                <c:pt idx="19">
                  <c:v>6.0672515000000002</c:v>
                </c:pt>
                <c:pt idx="20">
                  <c:v>6.7321545</c:v>
                </c:pt>
                <c:pt idx="21">
                  <c:v>7.2550705000000004</c:v>
                </c:pt>
                <c:pt idx="22">
                  <c:v>7.6712505000000002</c:v>
                </c:pt>
                <c:pt idx="23">
                  <c:v>8.0801905000000005</c:v>
                </c:pt>
                <c:pt idx="24">
                  <c:v>8.3760204999999992</c:v>
                </c:pt>
                <c:pt idx="25">
                  <c:v>8.6716394999999995</c:v>
                </c:pt>
                <c:pt idx="26">
                  <c:v>9.2240140000000004</c:v>
                </c:pt>
                <c:pt idx="27">
                  <c:v>9.5630850000000009</c:v>
                </c:pt>
                <c:pt idx="28">
                  <c:v>9.8956499999999998</c:v>
                </c:pt>
                <c:pt idx="29">
                  <c:v>10.09577</c:v>
                </c:pt>
                <c:pt idx="30">
                  <c:v>10.33334</c:v>
                </c:pt>
                <c:pt idx="31">
                  <c:v>10.455020000000001</c:v>
                </c:pt>
                <c:pt idx="32">
                  <c:v>10.51145</c:v>
                </c:pt>
                <c:pt idx="33">
                  <c:v>10.698264999999999</c:v>
                </c:pt>
                <c:pt idx="34">
                  <c:v>10.838505</c:v>
                </c:pt>
                <c:pt idx="35">
                  <c:v>10.969695000000002</c:v>
                </c:pt>
                <c:pt idx="36">
                  <c:v>11.21499</c:v>
                </c:pt>
                <c:pt idx="37">
                  <c:v>11.29199</c:v>
                </c:pt>
                <c:pt idx="38">
                  <c:v>11.426640000000001</c:v>
                </c:pt>
                <c:pt idx="39">
                  <c:v>11.518270000000001</c:v>
                </c:pt>
                <c:pt idx="40">
                  <c:v>11.646975000000001</c:v>
                </c:pt>
                <c:pt idx="41">
                  <c:v>11.58954</c:v>
                </c:pt>
                <c:pt idx="42">
                  <c:v>11.719719999999999</c:v>
                </c:pt>
                <c:pt idx="43">
                  <c:v>11.768875</c:v>
                </c:pt>
                <c:pt idx="44">
                  <c:v>11.74685</c:v>
                </c:pt>
                <c:pt idx="45">
                  <c:v>11.798030000000001</c:v>
                </c:pt>
                <c:pt idx="46">
                  <c:v>11.803825</c:v>
                </c:pt>
                <c:pt idx="47">
                  <c:v>11.791335</c:v>
                </c:pt>
                <c:pt idx="48">
                  <c:v>11.80509</c:v>
                </c:pt>
                <c:pt idx="49">
                  <c:v>11.80011</c:v>
                </c:pt>
                <c:pt idx="50">
                  <c:v>11.961220000000001</c:v>
                </c:pt>
                <c:pt idx="51">
                  <c:v>11.922640000000001</c:v>
                </c:pt>
                <c:pt idx="52">
                  <c:v>12.018815</c:v>
                </c:pt>
                <c:pt idx="53">
                  <c:v>12.175945</c:v>
                </c:pt>
                <c:pt idx="54">
                  <c:v>12.118414999999999</c:v>
                </c:pt>
                <c:pt idx="55">
                  <c:v>12.223994999999999</c:v>
                </c:pt>
                <c:pt idx="56">
                  <c:v>12.261025</c:v>
                </c:pt>
                <c:pt idx="57">
                  <c:v>12.208185</c:v>
                </c:pt>
                <c:pt idx="58">
                  <c:v>12.186495000000001</c:v>
                </c:pt>
                <c:pt idx="59">
                  <c:v>12.09619</c:v>
                </c:pt>
                <c:pt idx="60">
                  <c:v>12.135725000000001</c:v>
                </c:pt>
                <c:pt idx="61">
                  <c:v>12.18366</c:v>
                </c:pt>
                <c:pt idx="62">
                  <c:v>12.25943</c:v>
                </c:pt>
                <c:pt idx="63">
                  <c:v>12.222745</c:v>
                </c:pt>
                <c:pt idx="64">
                  <c:v>12.294550000000001</c:v>
                </c:pt>
                <c:pt idx="65">
                  <c:v>12.262</c:v>
                </c:pt>
                <c:pt idx="66">
                  <c:v>12.321065000000001</c:v>
                </c:pt>
                <c:pt idx="67">
                  <c:v>12.143215</c:v>
                </c:pt>
                <c:pt idx="68">
                  <c:v>11.816065000000002</c:v>
                </c:pt>
                <c:pt idx="69">
                  <c:v>13.111039999999999</c:v>
                </c:pt>
                <c:pt idx="70">
                  <c:v>10.81273</c:v>
                </c:pt>
                <c:pt idx="71">
                  <c:v>9.8889864999999997</c:v>
                </c:pt>
                <c:pt idx="72">
                  <c:v>9.3898700000000002</c:v>
                </c:pt>
                <c:pt idx="73">
                  <c:v>8.5500430000000005</c:v>
                </c:pt>
                <c:pt idx="74">
                  <c:v>7.8776405</c:v>
                </c:pt>
                <c:pt idx="75">
                  <c:v>6.9414899999999999</c:v>
                </c:pt>
                <c:pt idx="76">
                  <c:v>6.3108120000000003</c:v>
                </c:pt>
                <c:pt idx="77">
                  <c:v>5.8531890000000004</c:v>
                </c:pt>
                <c:pt idx="78">
                  <c:v>5.0921105000000004</c:v>
                </c:pt>
                <c:pt idx="79">
                  <c:v>4.6691775</c:v>
                </c:pt>
                <c:pt idx="80">
                  <c:v>4.3493685000000006</c:v>
                </c:pt>
                <c:pt idx="81">
                  <c:v>3.5910415000000002</c:v>
                </c:pt>
                <c:pt idx="82">
                  <c:v>3.4688755000000002</c:v>
                </c:pt>
                <c:pt idx="83">
                  <c:v>3.2464760000000004</c:v>
                </c:pt>
                <c:pt idx="84">
                  <c:v>2.7391129999999997</c:v>
                </c:pt>
                <c:pt idx="85">
                  <c:v>2.5471805000000001</c:v>
                </c:pt>
                <c:pt idx="86">
                  <c:v>2.443492</c:v>
                </c:pt>
                <c:pt idx="87">
                  <c:v>2.2368055</c:v>
                </c:pt>
                <c:pt idx="88">
                  <c:v>1.985646</c:v>
                </c:pt>
                <c:pt idx="89">
                  <c:v>1.747514</c:v>
                </c:pt>
                <c:pt idx="90">
                  <c:v>1.6428125</c:v>
                </c:pt>
                <c:pt idx="91">
                  <c:v>1.4099119499999999</c:v>
                </c:pt>
                <c:pt idx="92">
                  <c:v>1.3586012000000001</c:v>
                </c:pt>
                <c:pt idx="93">
                  <c:v>1.14230835</c:v>
                </c:pt>
                <c:pt idx="94">
                  <c:v>1.01765185</c:v>
                </c:pt>
                <c:pt idx="95">
                  <c:v>0.85527399999999998</c:v>
                </c:pt>
                <c:pt idx="96">
                  <c:v>0.96800609999999998</c:v>
                </c:pt>
                <c:pt idx="97">
                  <c:v>0.86933870000000002</c:v>
                </c:pt>
                <c:pt idx="98">
                  <c:v>0.78535630000000001</c:v>
                </c:pt>
                <c:pt idx="99">
                  <c:v>0.63983629999999991</c:v>
                </c:pt>
                <c:pt idx="100">
                  <c:v>0.65797159999999999</c:v>
                </c:pt>
                <c:pt idx="101">
                  <c:v>0.70185814999999996</c:v>
                </c:pt>
                <c:pt idx="102">
                  <c:v>0.62186855000000008</c:v>
                </c:pt>
                <c:pt idx="103">
                  <c:v>0.50668769999999996</c:v>
                </c:pt>
                <c:pt idx="104">
                  <c:v>0.50449600000000006</c:v>
                </c:pt>
                <c:pt idx="105">
                  <c:v>0.44476660000000001</c:v>
                </c:pt>
                <c:pt idx="106">
                  <c:v>0.28901220500000002</c:v>
                </c:pt>
                <c:pt idx="107">
                  <c:v>0.30335960000000001</c:v>
                </c:pt>
                <c:pt idx="108">
                  <c:v>0.1633638</c:v>
                </c:pt>
                <c:pt idx="109">
                  <c:v>0.24127544499999998</c:v>
                </c:pt>
                <c:pt idx="110">
                  <c:v>0.23691868499999999</c:v>
                </c:pt>
                <c:pt idx="111">
                  <c:v>0.19269363</c:v>
                </c:pt>
                <c:pt idx="112">
                  <c:v>0.28892534999999997</c:v>
                </c:pt>
                <c:pt idx="113">
                  <c:v>0.21696650000000001</c:v>
                </c:pt>
                <c:pt idx="114">
                  <c:v>0.21733314999999997</c:v>
                </c:pt>
                <c:pt idx="115">
                  <c:v>0.22749605000000001</c:v>
                </c:pt>
                <c:pt idx="116">
                  <c:v>0.29385264999999999</c:v>
                </c:pt>
                <c:pt idx="117">
                  <c:v>0.4004567</c:v>
                </c:pt>
                <c:pt idx="118">
                  <c:v>0.37141440000000003</c:v>
                </c:pt>
                <c:pt idx="119">
                  <c:v>7.4672289999999988E-2</c:v>
                </c:pt>
                <c:pt idx="120">
                  <c:v>0.12089280999999999</c:v>
                </c:pt>
                <c:pt idx="121">
                  <c:v>0.15256750000000002</c:v>
                </c:pt>
                <c:pt idx="122">
                  <c:v>0.1631515</c:v>
                </c:pt>
                <c:pt idx="123">
                  <c:v>5.2371069999999992E-2</c:v>
                </c:pt>
                <c:pt idx="124">
                  <c:v>5.219062E-2</c:v>
                </c:pt>
                <c:pt idx="125">
                  <c:v>0.11531045000000001</c:v>
                </c:pt>
                <c:pt idx="126">
                  <c:v>8.1697130000000007E-2</c:v>
                </c:pt>
                <c:pt idx="127">
                  <c:v>9.4921250000000013E-2</c:v>
                </c:pt>
                <c:pt idx="128">
                  <c:v>0.10072600000000001</c:v>
                </c:pt>
                <c:pt idx="129">
                  <c:v>7.1996350000000001E-2</c:v>
                </c:pt>
                <c:pt idx="130">
                  <c:v>0.11422445000000001</c:v>
                </c:pt>
                <c:pt idx="131">
                  <c:v>3.9364740000000002E-2</c:v>
                </c:pt>
                <c:pt idx="132">
                  <c:v>-2.5556099999999998E-2</c:v>
                </c:pt>
                <c:pt idx="133">
                  <c:v>-5.7840500000000003E-2</c:v>
                </c:pt>
                <c:pt idx="134">
                  <c:v>-9.1979400000000017E-3</c:v>
                </c:pt>
                <c:pt idx="135">
                  <c:v>-3.8592000000000036E-3</c:v>
                </c:pt>
                <c:pt idx="136">
                  <c:v>0.11535190000000001</c:v>
                </c:pt>
                <c:pt idx="137">
                  <c:v>4.2400630000000002E-2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CD2-4366-88A8-60C4BAD2F340}"/>
            </c:ext>
          </c:extLst>
        </c:ser>
        <c:ser>
          <c:idx val="8"/>
          <c:order val="8"/>
          <c:tx>
            <c:strRef>
              <c:f>'IgG2-DHS 6.0'!$J$1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7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6.0'!$J$2:$J$378</c:f>
              <c:numCache>
                <c:formatCode>General</c:formatCode>
                <c:ptCount val="377"/>
                <c:pt idx="0">
                  <c:v>5.8090275000000002E-3</c:v>
                </c:pt>
                <c:pt idx="1">
                  <c:v>3.7724400000000005E-2</c:v>
                </c:pt>
                <c:pt idx="2">
                  <c:v>1.8553162500000001E-2</c:v>
                </c:pt>
                <c:pt idx="3">
                  <c:v>3.0857849999999999E-2</c:v>
                </c:pt>
                <c:pt idx="4">
                  <c:v>-4.8326174999999999E-2</c:v>
                </c:pt>
                <c:pt idx="5">
                  <c:v>-4.4631900000000002E-2</c:v>
                </c:pt>
                <c:pt idx="6">
                  <c:v>-9.3411225000000001E-2</c:v>
                </c:pt>
                <c:pt idx="7">
                  <c:v>-2.2755375000000001E-2</c:v>
                </c:pt>
                <c:pt idx="8">
                  <c:v>-3.4346025000000002E-2</c:v>
                </c:pt>
                <c:pt idx="9">
                  <c:v>-8.3043000000000006E-2</c:v>
                </c:pt>
                <c:pt idx="10">
                  <c:v>-0.37238175000000001</c:v>
                </c:pt>
                <c:pt idx="11">
                  <c:v>-0.41403374999999998</c:v>
                </c:pt>
                <c:pt idx="12">
                  <c:v>-3.4585650000000001</c:v>
                </c:pt>
                <c:pt idx="13">
                  <c:v>-2.63916</c:v>
                </c:pt>
                <c:pt idx="14">
                  <c:v>27.403537500000002</c:v>
                </c:pt>
                <c:pt idx="15">
                  <c:v>33.488505000000004</c:v>
                </c:pt>
                <c:pt idx="16">
                  <c:v>40.641982499999997</c:v>
                </c:pt>
                <c:pt idx="17">
                  <c:v>47.019757499999997</c:v>
                </c:pt>
                <c:pt idx="18">
                  <c:v>52.419420000000002</c:v>
                </c:pt>
                <c:pt idx="19">
                  <c:v>57.576329999999999</c:v>
                </c:pt>
                <c:pt idx="20">
                  <c:v>61.903545000000001</c:v>
                </c:pt>
                <c:pt idx="21">
                  <c:v>65.679104999999993</c:v>
                </c:pt>
                <c:pt idx="22">
                  <c:v>68.861324999999994</c:v>
                </c:pt>
                <c:pt idx="23">
                  <c:v>71.68701750000001</c:v>
                </c:pt>
                <c:pt idx="24">
                  <c:v>74.042827500000001</c:v>
                </c:pt>
                <c:pt idx="25">
                  <c:v>76.201702499999996</c:v>
                </c:pt>
                <c:pt idx="26">
                  <c:v>77.839185000000015</c:v>
                </c:pt>
                <c:pt idx="27">
                  <c:v>79.618912500000008</c:v>
                </c:pt>
                <c:pt idx="28">
                  <c:v>80.811937499999999</c:v>
                </c:pt>
                <c:pt idx="29">
                  <c:v>82.229872499999999</c:v>
                </c:pt>
                <c:pt idx="30">
                  <c:v>83.035417499999994</c:v>
                </c:pt>
                <c:pt idx="31">
                  <c:v>84.070740000000001</c:v>
                </c:pt>
                <c:pt idx="32">
                  <c:v>84.831037500000008</c:v>
                </c:pt>
                <c:pt idx="33">
                  <c:v>85.506127500000005</c:v>
                </c:pt>
                <c:pt idx="34">
                  <c:v>86.147107500000004</c:v>
                </c:pt>
                <c:pt idx="35">
                  <c:v>86.672910000000002</c:v>
                </c:pt>
                <c:pt idx="36">
                  <c:v>87.145290000000003</c:v>
                </c:pt>
                <c:pt idx="37">
                  <c:v>87.588457500000004</c:v>
                </c:pt>
                <c:pt idx="38">
                  <c:v>87.954915</c:v>
                </c:pt>
                <c:pt idx="39">
                  <c:v>88.254975000000002</c:v>
                </c:pt>
                <c:pt idx="40">
                  <c:v>88.593525</c:v>
                </c:pt>
                <c:pt idx="41">
                  <c:v>88.846762500000011</c:v>
                </c:pt>
                <c:pt idx="42">
                  <c:v>89.072212500000006</c:v>
                </c:pt>
                <c:pt idx="43">
                  <c:v>89.231549999999999</c:v>
                </c:pt>
                <c:pt idx="44">
                  <c:v>89.421412500000002</c:v>
                </c:pt>
                <c:pt idx="45">
                  <c:v>89.618729999999999</c:v>
                </c:pt>
                <c:pt idx="46">
                  <c:v>89.722800000000007</c:v>
                </c:pt>
                <c:pt idx="47">
                  <c:v>89.844014999999999</c:v>
                </c:pt>
                <c:pt idx="48">
                  <c:v>89.951317500000002</c:v>
                </c:pt>
                <c:pt idx="49">
                  <c:v>89.985922499999987</c:v>
                </c:pt>
                <c:pt idx="50">
                  <c:v>90.070912499999991</c:v>
                </c:pt>
                <c:pt idx="51">
                  <c:v>90.185662500000007</c:v>
                </c:pt>
                <c:pt idx="52">
                  <c:v>90.209474999999998</c:v>
                </c:pt>
                <c:pt idx="53">
                  <c:v>90.329115000000002</c:v>
                </c:pt>
                <c:pt idx="54">
                  <c:v>90.355552499999988</c:v>
                </c:pt>
                <c:pt idx="55">
                  <c:v>90.398032499999999</c:v>
                </c:pt>
                <c:pt idx="56">
                  <c:v>90.428182500000005</c:v>
                </c:pt>
                <c:pt idx="57">
                  <c:v>90.452107500000011</c:v>
                </c:pt>
                <c:pt idx="58">
                  <c:v>90.472132500000001</c:v>
                </c:pt>
                <c:pt idx="59">
                  <c:v>90.473250000000007</c:v>
                </c:pt>
                <c:pt idx="60">
                  <c:v>90.453397499999994</c:v>
                </c:pt>
                <c:pt idx="61">
                  <c:v>90.519479999999987</c:v>
                </c:pt>
                <c:pt idx="62">
                  <c:v>90.528907500000003</c:v>
                </c:pt>
                <c:pt idx="63">
                  <c:v>90.577627500000006</c:v>
                </c:pt>
                <c:pt idx="64">
                  <c:v>90.512812499999995</c:v>
                </c:pt>
                <c:pt idx="65">
                  <c:v>90.503197499999999</c:v>
                </c:pt>
                <c:pt idx="66">
                  <c:v>90.510817500000002</c:v>
                </c:pt>
                <c:pt idx="67">
                  <c:v>90.566940000000002</c:v>
                </c:pt>
                <c:pt idx="68">
                  <c:v>90.619275000000002</c:v>
                </c:pt>
                <c:pt idx="69">
                  <c:v>90.408524999999997</c:v>
                </c:pt>
                <c:pt idx="70">
                  <c:v>95.49915</c:v>
                </c:pt>
                <c:pt idx="71">
                  <c:v>58.832909999999998</c:v>
                </c:pt>
                <c:pt idx="72">
                  <c:v>56.601112499999999</c:v>
                </c:pt>
                <c:pt idx="73">
                  <c:v>53.084654999999998</c:v>
                </c:pt>
                <c:pt idx="74">
                  <c:v>49.495905</c:v>
                </c:pt>
                <c:pt idx="75">
                  <c:v>45.211432500000001</c:v>
                </c:pt>
                <c:pt idx="76">
                  <c:v>40.982362500000001</c:v>
                </c:pt>
                <c:pt idx="77">
                  <c:v>37.331137499999997</c:v>
                </c:pt>
                <c:pt idx="78">
                  <c:v>34.220129999999997</c:v>
                </c:pt>
                <c:pt idx="79">
                  <c:v>31.202947500000001</c:v>
                </c:pt>
                <c:pt idx="80">
                  <c:v>28.440435000000001</c:v>
                </c:pt>
                <c:pt idx="81">
                  <c:v>26.0525175</c:v>
                </c:pt>
                <c:pt idx="82">
                  <c:v>23.791762499999997</c:v>
                </c:pt>
                <c:pt idx="83">
                  <c:v>21.867247499999998</c:v>
                </c:pt>
                <c:pt idx="84">
                  <c:v>20.011822500000001</c:v>
                </c:pt>
                <c:pt idx="85">
                  <c:v>18.372817500000004</c:v>
                </c:pt>
                <c:pt idx="86">
                  <c:v>16.872329999999998</c:v>
                </c:pt>
                <c:pt idx="87">
                  <c:v>15.360727500000001</c:v>
                </c:pt>
                <c:pt idx="88">
                  <c:v>14.1612075</c:v>
                </c:pt>
                <c:pt idx="89">
                  <c:v>12.9756225</c:v>
                </c:pt>
                <c:pt idx="90">
                  <c:v>11.948392500000001</c:v>
                </c:pt>
                <c:pt idx="91">
                  <c:v>10.965165000000001</c:v>
                </c:pt>
                <c:pt idx="92">
                  <c:v>10.113495</c:v>
                </c:pt>
                <c:pt idx="93">
                  <c:v>9.2867549999999994</c:v>
                </c:pt>
                <c:pt idx="94">
                  <c:v>8.573442</c:v>
                </c:pt>
                <c:pt idx="95">
                  <c:v>7.8435269999999999</c:v>
                </c:pt>
                <c:pt idx="96">
                  <c:v>7.16951625</c:v>
                </c:pt>
                <c:pt idx="97">
                  <c:v>6.6576854999999995</c:v>
                </c:pt>
                <c:pt idx="98">
                  <c:v>6.1755952499999998</c:v>
                </c:pt>
                <c:pt idx="99">
                  <c:v>5.6636129999999998</c:v>
                </c:pt>
                <c:pt idx="100">
                  <c:v>5.1883072499999994</c:v>
                </c:pt>
                <c:pt idx="101">
                  <c:v>4.84054275</c:v>
                </c:pt>
                <c:pt idx="102">
                  <c:v>4.5311085000000002</c:v>
                </c:pt>
                <c:pt idx="103">
                  <c:v>4.1914267499999998</c:v>
                </c:pt>
                <c:pt idx="104">
                  <c:v>3.897837</c:v>
                </c:pt>
                <c:pt idx="105">
                  <c:v>3.5877982500000005</c:v>
                </c:pt>
                <c:pt idx="106">
                  <c:v>3.3807945000000004</c:v>
                </c:pt>
                <c:pt idx="107">
                  <c:v>3.1713149999999999</c:v>
                </c:pt>
                <c:pt idx="108">
                  <c:v>2.9705527500000004</c:v>
                </c:pt>
                <c:pt idx="109">
                  <c:v>2.7923385000000005</c:v>
                </c:pt>
                <c:pt idx="110">
                  <c:v>2.5753784999999998</c:v>
                </c:pt>
                <c:pt idx="111">
                  <c:v>2.3811817500000001</c:v>
                </c:pt>
                <c:pt idx="112">
                  <c:v>2.2277422499999999</c:v>
                </c:pt>
                <c:pt idx="113">
                  <c:v>2.0710747500000002</c:v>
                </c:pt>
                <c:pt idx="114">
                  <c:v>2.0269874999999997</c:v>
                </c:pt>
                <c:pt idx="115">
                  <c:v>1.8772875</c:v>
                </c:pt>
                <c:pt idx="116">
                  <c:v>1.7560642500000001</c:v>
                </c:pt>
                <c:pt idx="117">
                  <c:v>1.6329255</c:v>
                </c:pt>
                <c:pt idx="118">
                  <c:v>1.5635265</c:v>
                </c:pt>
                <c:pt idx="119">
                  <c:v>1.4724119999999998</c:v>
                </c:pt>
                <c:pt idx="120">
                  <c:v>1.39345275</c:v>
                </c:pt>
                <c:pt idx="121">
                  <c:v>1.3571265000000001</c:v>
                </c:pt>
                <c:pt idx="122">
                  <c:v>1.2821790000000002</c:v>
                </c:pt>
                <c:pt idx="123">
                  <c:v>1.2422010000000001</c:v>
                </c:pt>
                <c:pt idx="124">
                  <c:v>1.1356042500000001</c:v>
                </c:pt>
                <c:pt idx="125">
                  <c:v>1.1335312499999999</c:v>
                </c:pt>
                <c:pt idx="126">
                  <c:v>1.0809150000000001</c:v>
                </c:pt>
                <c:pt idx="127">
                  <c:v>1.0528087500000001</c:v>
                </c:pt>
                <c:pt idx="128">
                  <c:v>1.0144905</c:v>
                </c:pt>
                <c:pt idx="129">
                  <c:v>0.93569550000000001</c:v>
                </c:pt>
                <c:pt idx="130">
                  <c:v>0.87261374999999997</c:v>
                </c:pt>
                <c:pt idx="131">
                  <c:v>0.82199250000000001</c:v>
                </c:pt>
                <c:pt idx="132">
                  <c:v>0.80332875000000004</c:v>
                </c:pt>
                <c:pt idx="133">
                  <c:v>0.77921775000000004</c:v>
                </c:pt>
                <c:pt idx="134">
                  <c:v>0.73612050000000007</c:v>
                </c:pt>
                <c:pt idx="135">
                  <c:v>0.74132324999999999</c:v>
                </c:pt>
                <c:pt idx="136">
                  <c:v>0.69291975000000006</c:v>
                </c:pt>
                <c:pt idx="137">
                  <c:v>0.69496275000000007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CD2-4366-88A8-60C4BAD2F340}"/>
            </c:ext>
          </c:extLst>
        </c:ser>
        <c:ser>
          <c:idx val="9"/>
          <c:order val="9"/>
          <c:tx>
            <c:strRef>
              <c:f>'IgG2-DHS 6.0'!$K$1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6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6.0'!$K$2:$K$378</c:f>
              <c:numCache>
                <c:formatCode>General</c:formatCode>
                <c:ptCount val="377"/>
                <c:pt idx="0">
                  <c:v>1.9377135E-2</c:v>
                </c:pt>
                <c:pt idx="1">
                  <c:v>-1.33209225E-2</c:v>
                </c:pt>
                <c:pt idx="2">
                  <c:v>-3.0212325000000004E-4</c:v>
                </c:pt>
                <c:pt idx="3">
                  <c:v>-5.7540825000000004E-3</c:v>
                </c:pt>
                <c:pt idx="4">
                  <c:v>4.2764175000000001E-2</c:v>
                </c:pt>
                <c:pt idx="5">
                  <c:v>-6.4544625E-3</c:v>
                </c:pt>
                <c:pt idx="6">
                  <c:v>2.3249924999999998E-2</c:v>
                </c:pt>
                <c:pt idx="7">
                  <c:v>3.0981375000000002E-2</c:v>
                </c:pt>
                <c:pt idx="8">
                  <c:v>-0.31135275000000001</c:v>
                </c:pt>
                <c:pt idx="9">
                  <c:v>-0.50954624999999998</c:v>
                </c:pt>
                <c:pt idx="10">
                  <c:v>-2.5601175</c:v>
                </c:pt>
                <c:pt idx="11">
                  <c:v>-4.3288425000000004</c:v>
                </c:pt>
                <c:pt idx="12">
                  <c:v>3.2783625000000001</c:v>
                </c:pt>
                <c:pt idx="13">
                  <c:v>3.4108874999999999</c:v>
                </c:pt>
                <c:pt idx="14">
                  <c:v>13.604917499999999</c:v>
                </c:pt>
                <c:pt idx="15">
                  <c:v>17.400907500000002</c:v>
                </c:pt>
                <c:pt idx="16">
                  <c:v>21.248850000000001</c:v>
                </c:pt>
                <c:pt idx="17">
                  <c:v>25.2976125</c:v>
                </c:pt>
                <c:pt idx="18">
                  <c:v>26.1878025</c:v>
                </c:pt>
                <c:pt idx="19">
                  <c:v>30.248384999999999</c:v>
                </c:pt>
                <c:pt idx="20">
                  <c:v>33.224415</c:v>
                </c:pt>
                <c:pt idx="21">
                  <c:v>34.198605000000001</c:v>
                </c:pt>
                <c:pt idx="22">
                  <c:v>36.139852500000003</c:v>
                </c:pt>
                <c:pt idx="23">
                  <c:v>38.046637500000003</c:v>
                </c:pt>
                <c:pt idx="24">
                  <c:v>39.400162499999993</c:v>
                </c:pt>
                <c:pt idx="25">
                  <c:v>40.999575</c:v>
                </c:pt>
                <c:pt idx="26">
                  <c:v>41.934150000000002</c:v>
                </c:pt>
                <c:pt idx="27">
                  <c:v>43.113255000000002</c:v>
                </c:pt>
                <c:pt idx="28">
                  <c:v>43.785532500000002</c:v>
                </c:pt>
                <c:pt idx="29">
                  <c:v>44.670187500000004</c:v>
                </c:pt>
                <c:pt idx="30">
                  <c:v>45.4714575</c:v>
                </c:pt>
                <c:pt idx="31">
                  <c:v>46.0563225</c:v>
                </c:pt>
                <c:pt idx="32">
                  <c:v>46.746540000000003</c:v>
                </c:pt>
                <c:pt idx="33">
                  <c:v>47.201257499999997</c:v>
                </c:pt>
                <c:pt idx="34">
                  <c:v>47.831699999999998</c:v>
                </c:pt>
                <c:pt idx="35">
                  <c:v>48.239400000000003</c:v>
                </c:pt>
                <c:pt idx="36">
                  <c:v>48.702569999999994</c:v>
                </c:pt>
                <c:pt idx="37">
                  <c:v>48.984854999999996</c:v>
                </c:pt>
                <c:pt idx="38">
                  <c:v>49.320210000000003</c:v>
                </c:pt>
                <c:pt idx="39">
                  <c:v>49.660732500000002</c:v>
                </c:pt>
                <c:pt idx="40">
                  <c:v>49.982145000000003</c:v>
                </c:pt>
                <c:pt idx="41">
                  <c:v>50.190390000000001</c:v>
                </c:pt>
                <c:pt idx="42">
                  <c:v>50.376809999999999</c:v>
                </c:pt>
                <c:pt idx="43">
                  <c:v>50.5473225</c:v>
                </c:pt>
                <c:pt idx="44">
                  <c:v>50.678429999999999</c:v>
                </c:pt>
                <c:pt idx="45">
                  <c:v>50.813692500000002</c:v>
                </c:pt>
                <c:pt idx="46">
                  <c:v>51.013379999999998</c:v>
                </c:pt>
                <c:pt idx="47">
                  <c:v>51.115162499999997</c:v>
                </c:pt>
                <c:pt idx="48">
                  <c:v>51.232897499999993</c:v>
                </c:pt>
                <c:pt idx="49">
                  <c:v>51.3952575</c:v>
                </c:pt>
                <c:pt idx="50">
                  <c:v>51.379710000000003</c:v>
                </c:pt>
                <c:pt idx="51">
                  <c:v>51.477615</c:v>
                </c:pt>
                <c:pt idx="52">
                  <c:v>51.538005000000005</c:v>
                </c:pt>
                <c:pt idx="53">
                  <c:v>51.598267500000006</c:v>
                </c:pt>
                <c:pt idx="54">
                  <c:v>51.684285000000003</c:v>
                </c:pt>
                <c:pt idx="55">
                  <c:v>51.767310000000002</c:v>
                </c:pt>
                <c:pt idx="56">
                  <c:v>51.816052499999998</c:v>
                </c:pt>
                <c:pt idx="57">
                  <c:v>51.830325000000002</c:v>
                </c:pt>
                <c:pt idx="58">
                  <c:v>51.895657499999999</c:v>
                </c:pt>
                <c:pt idx="59">
                  <c:v>51.914797499999999</c:v>
                </c:pt>
                <c:pt idx="60">
                  <c:v>51.932010000000005</c:v>
                </c:pt>
                <c:pt idx="61">
                  <c:v>51.910477499999999</c:v>
                </c:pt>
                <c:pt idx="62">
                  <c:v>51.853454999999997</c:v>
                </c:pt>
                <c:pt idx="63">
                  <c:v>51.881655000000002</c:v>
                </c:pt>
                <c:pt idx="64">
                  <c:v>51.943680000000001</c:v>
                </c:pt>
                <c:pt idx="65">
                  <c:v>51.96123</c:v>
                </c:pt>
                <c:pt idx="66">
                  <c:v>52.012095000000002</c:v>
                </c:pt>
                <c:pt idx="67">
                  <c:v>51.866925000000002</c:v>
                </c:pt>
                <c:pt idx="68">
                  <c:v>54.798802500000001</c:v>
                </c:pt>
                <c:pt idx="69">
                  <c:v>48.050790000000006</c:v>
                </c:pt>
                <c:pt idx="70">
                  <c:v>48.939015000000005</c:v>
                </c:pt>
                <c:pt idx="71">
                  <c:v>36.551287500000001</c:v>
                </c:pt>
                <c:pt idx="72">
                  <c:v>33.172342499999999</c:v>
                </c:pt>
                <c:pt idx="73">
                  <c:v>31.241662500000004</c:v>
                </c:pt>
                <c:pt idx="74">
                  <c:v>27.896617499999998</c:v>
                </c:pt>
                <c:pt idx="75">
                  <c:v>25.5891375</c:v>
                </c:pt>
                <c:pt idx="76">
                  <c:v>23.453130000000002</c:v>
                </c:pt>
                <c:pt idx="77">
                  <c:v>21.346890000000002</c:v>
                </c:pt>
                <c:pt idx="78">
                  <c:v>19.666934999999999</c:v>
                </c:pt>
                <c:pt idx="79">
                  <c:v>17.714939999999999</c:v>
                </c:pt>
                <c:pt idx="80">
                  <c:v>16.077210000000001</c:v>
                </c:pt>
                <c:pt idx="81">
                  <c:v>15.019245</c:v>
                </c:pt>
                <c:pt idx="82">
                  <c:v>13.908082499999999</c:v>
                </c:pt>
                <c:pt idx="83">
                  <c:v>12.639187500000002</c:v>
                </c:pt>
                <c:pt idx="84">
                  <c:v>11.4890775</c:v>
                </c:pt>
                <c:pt idx="85">
                  <c:v>10.648927499999999</c:v>
                </c:pt>
                <c:pt idx="86">
                  <c:v>9.7469707499999991</c:v>
                </c:pt>
                <c:pt idx="87">
                  <c:v>8.9600910000000002</c:v>
                </c:pt>
                <c:pt idx="88">
                  <c:v>8.3202389999999991</c:v>
                </c:pt>
                <c:pt idx="89">
                  <c:v>7.6642657500000002</c:v>
                </c:pt>
                <c:pt idx="90">
                  <c:v>6.9857827500000003</c:v>
                </c:pt>
                <c:pt idx="91">
                  <c:v>6.4074652499999996</c:v>
                </c:pt>
                <c:pt idx="92">
                  <c:v>5.8349519999999995</c:v>
                </c:pt>
                <c:pt idx="93">
                  <c:v>5.4192187499999998</c:v>
                </c:pt>
                <c:pt idx="94">
                  <c:v>5.0331187499999999</c:v>
                </c:pt>
                <c:pt idx="95">
                  <c:v>4.7104424999999992</c:v>
                </c:pt>
                <c:pt idx="96">
                  <c:v>4.2875999999999994</c:v>
                </c:pt>
                <c:pt idx="97">
                  <c:v>3.93073125</c:v>
                </c:pt>
                <c:pt idx="98">
                  <c:v>3.6279615000000001</c:v>
                </c:pt>
                <c:pt idx="99">
                  <c:v>3.3595597499999998</c:v>
                </c:pt>
                <c:pt idx="100">
                  <c:v>3.1311157500000002</c:v>
                </c:pt>
                <c:pt idx="101">
                  <c:v>2.8926877500000003</c:v>
                </c:pt>
                <c:pt idx="102">
                  <c:v>2.77203</c:v>
                </c:pt>
                <c:pt idx="103">
                  <c:v>2.4364695000000003</c:v>
                </c:pt>
                <c:pt idx="104">
                  <c:v>2.3498939999999999</c:v>
                </c:pt>
                <c:pt idx="105">
                  <c:v>2.1908242500000004</c:v>
                </c:pt>
                <c:pt idx="106">
                  <c:v>1.98346125</c:v>
                </c:pt>
                <c:pt idx="107">
                  <c:v>1.8799237500000001</c:v>
                </c:pt>
                <c:pt idx="108">
                  <c:v>1.7386852500000001</c:v>
                </c:pt>
                <c:pt idx="109">
                  <c:v>1.6727984999999999</c:v>
                </c:pt>
                <c:pt idx="110">
                  <c:v>1.5809565000000001</c:v>
                </c:pt>
                <c:pt idx="111">
                  <c:v>1.5066907500000002</c:v>
                </c:pt>
                <c:pt idx="112">
                  <c:v>1.3513372499999998</c:v>
                </c:pt>
                <c:pt idx="113">
                  <c:v>1.2570855000000001</c:v>
                </c:pt>
                <c:pt idx="114">
                  <c:v>1.2452340000000002</c:v>
                </c:pt>
                <c:pt idx="115">
                  <c:v>1.1952945000000001</c:v>
                </c:pt>
                <c:pt idx="116">
                  <c:v>1.14490275</c:v>
                </c:pt>
                <c:pt idx="117">
                  <c:v>1.0610759999999999</c:v>
                </c:pt>
                <c:pt idx="118">
                  <c:v>1.002402</c:v>
                </c:pt>
                <c:pt idx="119">
                  <c:v>1.0022167500000001</c:v>
                </c:pt>
                <c:pt idx="120">
                  <c:v>0.96536999999999995</c:v>
                </c:pt>
                <c:pt idx="121">
                  <c:v>0.93637799999999993</c:v>
                </c:pt>
                <c:pt idx="122">
                  <c:v>0.86266725</c:v>
                </c:pt>
                <c:pt idx="123">
                  <c:v>0.78380324999999995</c:v>
                </c:pt>
                <c:pt idx="124">
                  <c:v>0.83037374999999991</c:v>
                </c:pt>
                <c:pt idx="125">
                  <c:v>0.84496349999999998</c:v>
                </c:pt>
                <c:pt idx="126">
                  <c:v>0.82964324999999994</c:v>
                </c:pt>
                <c:pt idx="127">
                  <c:v>0.73320825000000001</c:v>
                </c:pt>
                <c:pt idx="128">
                  <c:v>0.72637425</c:v>
                </c:pt>
                <c:pt idx="129">
                  <c:v>0.75576975000000013</c:v>
                </c:pt>
                <c:pt idx="130">
                  <c:v>0.71673750000000003</c:v>
                </c:pt>
                <c:pt idx="131">
                  <c:v>0.71899274999999996</c:v>
                </c:pt>
                <c:pt idx="132">
                  <c:v>0.58151249999999999</c:v>
                </c:pt>
                <c:pt idx="133">
                  <c:v>0.50882775000000002</c:v>
                </c:pt>
                <c:pt idx="134">
                  <c:v>0.53981099999999993</c:v>
                </c:pt>
                <c:pt idx="135">
                  <c:v>0.62693325000000011</c:v>
                </c:pt>
                <c:pt idx="136">
                  <c:v>0.61940099999999998</c:v>
                </c:pt>
                <c:pt idx="137">
                  <c:v>0.56944725000000007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CD2-4366-88A8-60C4BAD2F340}"/>
            </c:ext>
          </c:extLst>
        </c:ser>
        <c:ser>
          <c:idx val="10"/>
          <c:order val="10"/>
          <c:tx>
            <c:strRef>
              <c:f>'IgG2-DHS 6.0'!$L$1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5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6.0'!$L$2:$L$378</c:f>
              <c:numCache>
                <c:formatCode>General</c:formatCode>
                <c:ptCount val="377"/>
                <c:pt idx="0">
                  <c:v>-4.0347225E-2</c:v>
                </c:pt>
                <c:pt idx="1">
                  <c:v>-5.9765625000000003E-2</c:v>
                </c:pt>
                <c:pt idx="2">
                  <c:v>-3.3219900000000004E-2</c:v>
                </c:pt>
                <c:pt idx="3">
                  <c:v>-1.9871527500000003E-2</c:v>
                </c:pt>
                <c:pt idx="4">
                  <c:v>3.3837974999999999E-2</c:v>
                </c:pt>
                <c:pt idx="5">
                  <c:v>1.0725412500000002E-2</c:v>
                </c:pt>
                <c:pt idx="6">
                  <c:v>-1.0725412500000002E-2</c:v>
                </c:pt>
                <c:pt idx="7">
                  <c:v>1.5820312499999999E-2</c:v>
                </c:pt>
                <c:pt idx="8">
                  <c:v>-5.5467225000000002E-2</c:v>
                </c:pt>
                <c:pt idx="9">
                  <c:v>-0.43567650000000002</c:v>
                </c:pt>
                <c:pt idx="10">
                  <c:v>-0.98551575000000002</c:v>
                </c:pt>
                <c:pt idx="11">
                  <c:v>-5.086665</c:v>
                </c:pt>
                <c:pt idx="12">
                  <c:v>-3.4195050000000005E-2</c:v>
                </c:pt>
                <c:pt idx="13">
                  <c:v>1.8556312499999998</c:v>
                </c:pt>
                <c:pt idx="14">
                  <c:v>5.0812934999999992</c:v>
                </c:pt>
                <c:pt idx="15">
                  <c:v>7.0804799999999997</c:v>
                </c:pt>
                <c:pt idx="16">
                  <c:v>9.507480000000001</c:v>
                </c:pt>
                <c:pt idx="17">
                  <c:v>10.417515</c:v>
                </c:pt>
                <c:pt idx="18">
                  <c:v>11.862022500000002</c:v>
                </c:pt>
                <c:pt idx="19">
                  <c:v>13.284510000000001</c:v>
                </c:pt>
                <c:pt idx="20">
                  <c:v>14.907892499999999</c:v>
                </c:pt>
                <c:pt idx="21">
                  <c:v>15.834405</c:v>
                </c:pt>
                <c:pt idx="22">
                  <c:v>16.638404999999999</c:v>
                </c:pt>
                <c:pt idx="23">
                  <c:v>17.339947500000001</c:v>
                </c:pt>
                <c:pt idx="24">
                  <c:v>17.9869725</c:v>
                </c:pt>
                <c:pt idx="25">
                  <c:v>18.767834999999998</c:v>
                </c:pt>
                <c:pt idx="26">
                  <c:v>19.609507499999999</c:v>
                </c:pt>
                <c:pt idx="27">
                  <c:v>20.274307500000003</c:v>
                </c:pt>
                <c:pt idx="28">
                  <c:v>20.744692499999999</c:v>
                </c:pt>
                <c:pt idx="29">
                  <c:v>21.4036875</c:v>
                </c:pt>
                <c:pt idx="30">
                  <c:v>21.798270000000002</c:v>
                </c:pt>
                <c:pt idx="31">
                  <c:v>22.151197500000002</c:v>
                </c:pt>
                <c:pt idx="32">
                  <c:v>22.46622</c:v>
                </c:pt>
                <c:pt idx="33">
                  <c:v>22.762027499999999</c:v>
                </c:pt>
                <c:pt idx="34">
                  <c:v>23.004854999999999</c:v>
                </c:pt>
                <c:pt idx="35">
                  <c:v>23.276332500000002</c:v>
                </c:pt>
                <c:pt idx="36">
                  <c:v>23.499630000000003</c:v>
                </c:pt>
                <c:pt idx="37">
                  <c:v>23.660287500000003</c:v>
                </c:pt>
                <c:pt idx="38">
                  <c:v>23.871074999999998</c:v>
                </c:pt>
                <c:pt idx="39">
                  <c:v>24.04851</c:v>
                </c:pt>
                <c:pt idx="40">
                  <c:v>24.288615</c:v>
                </c:pt>
                <c:pt idx="41">
                  <c:v>24.4718625</c:v>
                </c:pt>
                <c:pt idx="42">
                  <c:v>24.608632499999999</c:v>
                </c:pt>
                <c:pt idx="43">
                  <c:v>24.759517500000001</c:v>
                </c:pt>
                <c:pt idx="44">
                  <c:v>24.822719999999997</c:v>
                </c:pt>
                <c:pt idx="45">
                  <c:v>24.974294999999998</c:v>
                </c:pt>
                <c:pt idx="46">
                  <c:v>25.030335000000001</c:v>
                </c:pt>
                <c:pt idx="47">
                  <c:v>25.131554999999999</c:v>
                </c:pt>
                <c:pt idx="48">
                  <c:v>25.1938125</c:v>
                </c:pt>
                <c:pt idx="49">
                  <c:v>25.292392499999998</c:v>
                </c:pt>
                <c:pt idx="50">
                  <c:v>25.384875000000001</c:v>
                </c:pt>
                <c:pt idx="51">
                  <c:v>25.44567</c:v>
                </c:pt>
                <c:pt idx="52">
                  <c:v>25.536495000000002</c:v>
                </c:pt>
                <c:pt idx="53">
                  <c:v>25.582484999999998</c:v>
                </c:pt>
                <c:pt idx="54">
                  <c:v>25.640482500000001</c:v>
                </c:pt>
                <c:pt idx="55">
                  <c:v>25.640535</c:v>
                </c:pt>
                <c:pt idx="56">
                  <c:v>25.692900000000002</c:v>
                </c:pt>
                <c:pt idx="57">
                  <c:v>25.781444999999998</c:v>
                </c:pt>
                <c:pt idx="58">
                  <c:v>25.773105000000001</c:v>
                </c:pt>
                <c:pt idx="59">
                  <c:v>25.757684999999999</c:v>
                </c:pt>
                <c:pt idx="60">
                  <c:v>25.772242500000001</c:v>
                </c:pt>
                <c:pt idx="61">
                  <c:v>25.7863875</c:v>
                </c:pt>
                <c:pt idx="62">
                  <c:v>25.7776575</c:v>
                </c:pt>
                <c:pt idx="63">
                  <c:v>25.724272499999998</c:v>
                </c:pt>
                <c:pt idx="64">
                  <c:v>25.735365000000002</c:v>
                </c:pt>
                <c:pt idx="65">
                  <c:v>25.833645000000001</c:v>
                </c:pt>
                <c:pt idx="66">
                  <c:v>25.893464999999999</c:v>
                </c:pt>
                <c:pt idx="67">
                  <c:v>25.865894999999998</c:v>
                </c:pt>
                <c:pt idx="68">
                  <c:v>25.761667499999998</c:v>
                </c:pt>
                <c:pt idx="69">
                  <c:v>28.017479999999999</c:v>
                </c:pt>
                <c:pt idx="70">
                  <c:v>24.1978875</c:v>
                </c:pt>
                <c:pt idx="71">
                  <c:v>19.974967500000002</c:v>
                </c:pt>
                <c:pt idx="72">
                  <c:v>18.411119999999997</c:v>
                </c:pt>
                <c:pt idx="73">
                  <c:v>16.712714999999999</c:v>
                </c:pt>
                <c:pt idx="74">
                  <c:v>15.2801925</c:v>
                </c:pt>
                <c:pt idx="75">
                  <c:v>14.139217500000001</c:v>
                </c:pt>
                <c:pt idx="76">
                  <c:v>12.892567500000002</c:v>
                </c:pt>
                <c:pt idx="77">
                  <c:v>10.998172499999999</c:v>
                </c:pt>
                <c:pt idx="78">
                  <c:v>10.3736835</c:v>
                </c:pt>
                <c:pt idx="79">
                  <c:v>9.8796254999999995</c:v>
                </c:pt>
                <c:pt idx="80">
                  <c:v>9.2822257499999985</c:v>
                </c:pt>
                <c:pt idx="81">
                  <c:v>8.8203105000000015</c:v>
                </c:pt>
                <c:pt idx="82">
                  <c:v>7.5874334999999995</c:v>
                </c:pt>
                <c:pt idx="83">
                  <c:v>7.0654935000000005</c:v>
                </c:pt>
                <c:pt idx="84">
                  <c:v>6.21342675</c:v>
                </c:pt>
                <c:pt idx="85">
                  <c:v>5.8163024999999999</c:v>
                </c:pt>
                <c:pt idx="86">
                  <c:v>5.2907489999999999</c:v>
                </c:pt>
                <c:pt idx="87">
                  <c:v>4.8894029999999997</c:v>
                </c:pt>
                <c:pt idx="88">
                  <c:v>4.0345582499999999</c:v>
                </c:pt>
                <c:pt idx="89">
                  <c:v>3.8422567500000007</c:v>
                </c:pt>
                <c:pt idx="90">
                  <c:v>3.8692582500000006</c:v>
                </c:pt>
                <c:pt idx="91">
                  <c:v>3.4579582499999999</c:v>
                </c:pt>
                <c:pt idx="92">
                  <c:v>3.2692800000000002</c:v>
                </c:pt>
                <c:pt idx="93">
                  <c:v>3.0742132500000001</c:v>
                </c:pt>
                <c:pt idx="94">
                  <c:v>2.64510975</c:v>
                </c:pt>
                <c:pt idx="95">
                  <c:v>2.4520140000000001</c:v>
                </c:pt>
                <c:pt idx="96">
                  <c:v>2.3216467500000002</c:v>
                </c:pt>
                <c:pt idx="97">
                  <c:v>2.1508522499999998</c:v>
                </c:pt>
                <c:pt idx="98">
                  <c:v>1.9396867499999999</c:v>
                </c:pt>
                <c:pt idx="99">
                  <c:v>1.7298119999999999</c:v>
                </c:pt>
                <c:pt idx="100">
                  <c:v>1.5577515</c:v>
                </c:pt>
                <c:pt idx="101">
                  <c:v>1.50849375</c:v>
                </c:pt>
                <c:pt idx="102">
                  <c:v>1.43042475</c:v>
                </c:pt>
                <c:pt idx="103">
                  <c:v>1.22656125</c:v>
                </c:pt>
                <c:pt idx="104">
                  <c:v>1.17869775</c:v>
                </c:pt>
                <c:pt idx="105">
                  <c:v>1.1041500000000002</c:v>
                </c:pt>
                <c:pt idx="106">
                  <c:v>0.96455595000000005</c:v>
                </c:pt>
                <c:pt idx="107">
                  <c:v>0.87037282500000002</c:v>
                </c:pt>
                <c:pt idx="108">
                  <c:v>0.82603694999999999</c:v>
                </c:pt>
                <c:pt idx="109">
                  <c:v>0.81080617499999996</c:v>
                </c:pt>
                <c:pt idx="110">
                  <c:v>0.74581620000000004</c:v>
                </c:pt>
                <c:pt idx="111">
                  <c:v>0.62631420000000004</c:v>
                </c:pt>
                <c:pt idx="112">
                  <c:v>0.57199755000000008</c:v>
                </c:pt>
                <c:pt idx="113">
                  <c:v>0.475655775</c:v>
                </c:pt>
                <c:pt idx="114">
                  <c:v>0.50089949999999994</c:v>
                </c:pt>
                <c:pt idx="115">
                  <c:v>0.51444067500000001</c:v>
                </c:pt>
                <c:pt idx="116">
                  <c:v>0.40272112500000001</c:v>
                </c:pt>
                <c:pt idx="117">
                  <c:v>0.38166652499999998</c:v>
                </c:pt>
                <c:pt idx="118">
                  <c:v>0.37292639999999999</c:v>
                </c:pt>
                <c:pt idx="119">
                  <c:v>0.32976322499999999</c:v>
                </c:pt>
                <c:pt idx="120">
                  <c:v>0.34524232499999996</c:v>
                </c:pt>
                <c:pt idx="121">
                  <c:v>0.31471687500000001</c:v>
                </c:pt>
                <c:pt idx="122">
                  <c:v>0.32014237499999998</c:v>
                </c:pt>
                <c:pt idx="123">
                  <c:v>0.30538514999999999</c:v>
                </c:pt>
                <c:pt idx="124">
                  <c:v>0.24809332500000003</c:v>
                </c:pt>
                <c:pt idx="125">
                  <c:v>0.272714925</c:v>
                </c:pt>
                <c:pt idx="126">
                  <c:v>0.29564459999999998</c:v>
                </c:pt>
                <c:pt idx="127">
                  <c:v>0.2948268</c:v>
                </c:pt>
                <c:pt idx="128">
                  <c:v>0.28552875</c:v>
                </c:pt>
                <c:pt idx="129">
                  <c:v>0.26294909999999999</c:v>
                </c:pt>
                <c:pt idx="130">
                  <c:v>0.22455824999999999</c:v>
                </c:pt>
                <c:pt idx="131">
                  <c:v>0.20579152499999998</c:v>
                </c:pt>
                <c:pt idx="132">
                  <c:v>0.13635855</c:v>
                </c:pt>
                <c:pt idx="133">
                  <c:v>9.2408812499999993E-2</c:v>
                </c:pt>
                <c:pt idx="134">
                  <c:v>5.4816989999999996E-2</c:v>
                </c:pt>
                <c:pt idx="135">
                  <c:v>0.11127629999999999</c:v>
                </c:pt>
                <c:pt idx="136">
                  <c:v>0.103856925</c:v>
                </c:pt>
                <c:pt idx="137">
                  <c:v>5.4081149249999995E-2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4CD2-4366-88A8-60C4BAD2F340}"/>
            </c:ext>
          </c:extLst>
        </c:ser>
        <c:ser>
          <c:idx val="11"/>
          <c:order val="11"/>
          <c:tx>
            <c:strRef>
              <c:f>'IgG2-DHS 6.0'!$M$1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  <c:pt idx="137">
                  <c:v>126</c:v>
                </c:pt>
              </c:numCache>
            </c:numRef>
          </c:xVal>
          <c:yVal>
            <c:numRef>
              <c:f>'IgG2-DHS 6.0'!$M$2:$M$378</c:f>
              <c:numCache>
                <c:formatCode>General</c:formatCode>
                <c:ptCount val="377"/>
                <c:pt idx="0">
                  <c:v>1.0711665E-2</c:v>
                </c:pt>
                <c:pt idx="1">
                  <c:v>-1.71524025E-2</c:v>
                </c:pt>
                <c:pt idx="2">
                  <c:v>-1.1796570000000001E-2</c:v>
                </c:pt>
                <c:pt idx="3">
                  <c:v>-5.8282425000000006E-2</c:v>
                </c:pt>
                <c:pt idx="4">
                  <c:v>-2.9718000000000001E-2</c:v>
                </c:pt>
                <c:pt idx="5">
                  <c:v>-3.611745E-3</c:v>
                </c:pt>
                <c:pt idx="6">
                  <c:v>1.25518725E-2</c:v>
                </c:pt>
                <c:pt idx="7">
                  <c:v>5.8873050000000003E-2</c:v>
                </c:pt>
                <c:pt idx="8">
                  <c:v>-0.142575075</c:v>
                </c:pt>
                <c:pt idx="9">
                  <c:v>-0.39692250000000001</c:v>
                </c:pt>
                <c:pt idx="10">
                  <c:v>-1.2677535</c:v>
                </c:pt>
                <c:pt idx="11">
                  <c:v>-1.97131725</c:v>
                </c:pt>
                <c:pt idx="12">
                  <c:v>0.47599650000000004</c:v>
                </c:pt>
                <c:pt idx="13">
                  <c:v>0.51818400000000009</c:v>
                </c:pt>
                <c:pt idx="14">
                  <c:v>1.6789477499999998</c:v>
                </c:pt>
                <c:pt idx="15">
                  <c:v>2.58139875</c:v>
                </c:pt>
                <c:pt idx="16">
                  <c:v>3.670083</c:v>
                </c:pt>
                <c:pt idx="17">
                  <c:v>4.4653567499999998</c:v>
                </c:pt>
                <c:pt idx="18">
                  <c:v>5.2021297500000001</c:v>
                </c:pt>
                <c:pt idx="19">
                  <c:v>6.0827407500000001</c:v>
                </c:pt>
                <c:pt idx="20">
                  <c:v>6.7580572500000002</c:v>
                </c:pt>
                <c:pt idx="21">
                  <c:v>7.2230302500000008</c:v>
                </c:pt>
                <c:pt idx="22">
                  <c:v>7.6026352500000005</c:v>
                </c:pt>
                <c:pt idx="23">
                  <c:v>7.9957702499999996</c:v>
                </c:pt>
                <c:pt idx="24">
                  <c:v>8.3201752499999984</c:v>
                </c:pt>
                <c:pt idx="25">
                  <c:v>8.6330047499999996</c:v>
                </c:pt>
                <c:pt idx="26">
                  <c:v>9.3843870000000003</c:v>
                </c:pt>
                <c:pt idx="27">
                  <c:v>9.6948675000000009</c:v>
                </c:pt>
                <c:pt idx="28">
                  <c:v>9.991575000000001</c:v>
                </c:pt>
                <c:pt idx="29">
                  <c:v>10.212285</c:v>
                </c:pt>
                <c:pt idx="30">
                  <c:v>10.434719999999999</c:v>
                </c:pt>
                <c:pt idx="31">
                  <c:v>10.601760000000001</c:v>
                </c:pt>
                <c:pt idx="32">
                  <c:v>10.728075</c:v>
                </c:pt>
                <c:pt idx="33">
                  <c:v>10.912132499999998</c:v>
                </c:pt>
                <c:pt idx="34">
                  <c:v>11.060302499999999</c:v>
                </c:pt>
                <c:pt idx="35">
                  <c:v>11.203447500000001</c:v>
                </c:pt>
                <c:pt idx="36">
                  <c:v>11.524995000000001</c:v>
                </c:pt>
                <c:pt idx="37">
                  <c:v>11.624295</c:v>
                </c:pt>
                <c:pt idx="38">
                  <c:v>11.747520000000002</c:v>
                </c:pt>
                <c:pt idx="39">
                  <c:v>11.844735</c:v>
                </c:pt>
                <c:pt idx="40">
                  <c:v>11.956387500000002</c:v>
                </c:pt>
                <c:pt idx="41">
                  <c:v>11.971170000000001</c:v>
                </c:pt>
                <c:pt idx="42">
                  <c:v>12.07626</c:v>
                </c:pt>
                <c:pt idx="43">
                  <c:v>12.135187500000001</c:v>
                </c:pt>
                <c:pt idx="44">
                  <c:v>12.158625000000001</c:v>
                </c:pt>
                <c:pt idx="45">
                  <c:v>12.215865000000001</c:v>
                </c:pt>
                <c:pt idx="46">
                  <c:v>12.2479125</c:v>
                </c:pt>
                <c:pt idx="47">
                  <c:v>12.2684175</c:v>
                </c:pt>
                <c:pt idx="48">
                  <c:v>12.299894999999999</c:v>
                </c:pt>
                <c:pt idx="49">
                  <c:v>12.320055</c:v>
                </c:pt>
                <c:pt idx="50">
                  <c:v>12.420059999999999</c:v>
                </c:pt>
                <c:pt idx="51">
                  <c:v>12.419969999999999</c:v>
                </c:pt>
                <c:pt idx="52">
                  <c:v>12.4857075</c:v>
                </c:pt>
                <c:pt idx="53">
                  <c:v>12.607822500000001</c:v>
                </c:pt>
                <c:pt idx="54">
                  <c:v>12.592357499999999</c:v>
                </c:pt>
                <c:pt idx="55">
                  <c:v>12.657397499999998</c:v>
                </c:pt>
                <c:pt idx="56">
                  <c:v>12.687112500000001</c:v>
                </c:pt>
                <c:pt idx="57">
                  <c:v>12.670942499999999</c:v>
                </c:pt>
                <c:pt idx="58">
                  <c:v>12.6695475</c:v>
                </c:pt>
                <c:pt idx="59">
                  <c:v>12.633044999999999</c:v>
                </c:pt>
                <c:pt idx="60">
                  <c:v>12.660712500000001</c:v>
                </c:pt>
                <c:pt idx="61">
                  <c:v>12.691980000000001</c:v>
                </c:pt>
                <c:pt idx="62">
                  <c:v>12.736065</c:v>
                </c:pt>
                <c:pt idx="63">
                  <c:v>12.7239225</c:v>
                </c:pt>
                <c:pt idx="64">
                  <c:v>12.765525</c:v>
                </c:pt>
                <c:pt idx="65">
                  <c:v>12.7545</c:v>
                </c:pt>
                <c:pt idx="66">
                  <c:v>12.7887825</c:v>
                </c:pt>
                <c:pt idx="67">
                  <c:v>12.704257500000001</c:v>
                </c:pt>
                <c:pt idx="68">
                  <c:v>12.544732500000002</c:v>
                </c:pt>
                <c:pt idx="69">
                  <c:v>13.195919999999999</c:v>
                </c:pt>
                <c:pt idx="70">
                  <c:v>12.050115</c:v>
                </c:pt>
                <c:pt idx="71">
                  <c:v>10.40909325</c:v>
                </c:pt>
                <c:pt idx="72">
                  <c:v>9.7964850000000006</c:v>
                </c:pt>
                <c:pt idx="73">
                  <c:v>8.9004165000000004</c:v>
                </c:pt>
                <c:pt idx="74">
                  <c:v>8.2544452499999998</c:v>
                </c:pt>
                <c:pt idx="75">
                  <c:v>7.3158750000000001</c:v>
                </c:pt>
                <c:pt idx="76">
                  <c:v>6.6957660000000008</c:v>
                </c:pt>
                <c:pt idx="77">
                  <c:v>6.3774045000000008</c:v>
                </c:pt>
                <c:pt idx="78">
                  <c:v>5.5620502500000004</c:v>
                </c:pt>
                <c:pt idx="79">
                  <c:v>5.04435375</c:v>
                </c:pt>
                <c:pt idx="80">
                  <c:v>4.8077392500000009</c:v>
                </c:pt>
                <c:pt idx="81">
                  <c:v>3.9805057500000003</c:v>
                </c:pt>
                <c:pt idx="82">
                  <c:v>3.8542177500000001</c:v>
                </c:pt>
                <c:pt idx="83">
                  <c:v>3.6501780000000004</c:v>
                </c:pt>
                <c:pt idx="84">
                  <c:v>3.0791414999999995</c:v>
                </c:pt>
                <c:pt idx="85">
                  <c:v>2.9067352500000001</c:v>
                </c:pt>
                <c:pt idx="86">
                  <c:v>2.8141259999999999</c:v>
                </c:pt>
                <c:pt idx="87">
                  <c:v>2.5426027499999999</c:v>
                </c:pt>
                <c:pt idx="88">
                  <c:v>2.2780079999999998</c:v>
                </c:pt>
                <c:pt idx="89">
                  <c:v>1.9643969999999999</c:v>
                </c:pt>
                <c:pt idx="90">
                  <c:v>1.8569212500000001</c:v>
                </c:pt>
                <c:pt idx="91">
                  <c:v>1.6884609749999999</c:v>
                </c:pt>
                <c:pt idx="92">
                  <c:v>1.6049856</c:v>
                </c:pt>
                <c:pt idx="93">
                  <c:v>1.449104175</c:v>
                </c:pt>
                <c:pt idx="94">
                  <c:v>1.2767309249999998</c:v>
                </c:pt>
                <c:pt idx="95">
                  <c:v>1.091337</c:v>
                </c:pt>
                <c:pt idx="96">
                  <c:v>1.1113780499999999</c:v>
                </c:pt>
                <c:pt idx="97">
                  <c:v>1.02789435</c:v>
                </c:pt>
                <c:pt idx="98">
                  <c:v>0.95797814999999997</c:v>
                </c:pt>
                <c:pt idx="99">
                  <c:v>0.85431314999999985</c:v>
                </c:pt>
                <c:pt idx="100">
                  <c:v>0.78695130000000002</c:v>
                </c:pt>
                <c:pt idx="101">
                  <c:v>0.77348707500000002</c:v>
                </c:pt>
                <c:pt idx="102">
                  <c:v>0.69376777499999998</c:v>
                </c:pt>
                <c:pt idx="103">
                  <c:v>0.60836534999999992</c:v>
                </c:pt>
                <c:pt idx="104">
                  <c:v>0.57818849999999999</c:v>
                </c:pt>
                <c:pt idx="105">
                  <c:v>0.52232279999999998</c:v>
                </c:pt>
                <c:pt idx="106">
                  <c:v>0.38907860250000004</c:v>
                </c:pt>
                <c:pt idx="107">
                  <c:v>0.39195029999999997</c:v>
                </c:pt>
                <c:pt idx="108">
                  <c:v>0.30835440000000003</c:v>
                </c:pt>
                <c:pt idx="109">
                  <c:v>0.33293672249999995</c:v>
                </c:pt>
                <c:pt idx="110">
                  <c:v>0.31373984249999998</c:v>
                </c:pt>
                <c:pt idx="111">
                  <c:v>0.27308281499999998</c:v>
                </c:pt>
                <c:pt idx="112">
                  <c:v>0.30861067499999995</c:v>
                </c:pt>
                <c:pt idx="113">
                  <c:v>0.25939424999999999</c:v>
                </c:pt>
                <c:pt idx="114">
                  <c:v>0.24728257499999998</c:v>
                </c:pt>
                <c:pt idx="115">
                  <c:v>0.241241025</c:v>
                </c:pt>
                <c:pt idx="116">
                  <c:v>0.262553325</c:v>
                </c:pt>
                <c:pt idx="117">
                  <c:v>0.30839384999999997</c:v>
                </c:pt>
                <c:pt idx="118">
                  <c:v>0.28696770000000005</c:v>
                </c:pt>
                <c:pt idx="119">
                  <c:v>0.12749914499999998</c:v>
                </c:pt>
                <c:pt idx="120">
                  <c:v>0.13777840499999999</c:v>
                </c:pt>
                <c:pt idx="121">
                  <c:v>0.14873325000000001</c:v>
                </c:pt>
                <c:pt idx="122">
                  <c:v>0.14947575000000002</c:v>
                </c:pt>
                <c:pt idx="123">
                  <c:v>8.984503499999999E-2</c:v>
                </c:pt>
                <c:pt idx="124">
                  <c:v>8.4822809999999998E-2</c:v>
                </c:pt>
                <c:pt idx="125">
                  <c:v>0.11270572500000001</c:v>
                </c:pt>
                <c:pt idx="126">
                  <c:v>9.2525565000000004E-2</c:v>
                </c:pt>
                <c:pt idx="127">
                  <c:v>9.5992275000000016E-2</c:v>
                </c:pt>
                <c:pt idx="128">
                  <c:v>9.2064750000000001E-2</c:v>
                </c:pt>
                <c:pt idx="129">
                  <c:v>7.5145425000000002E-2</c:v>
                </c:pt>
                <c:pt idx="130">
                  <c:v>9.0504975000000001E-2</c:v>
                </c:pt>
                <c:pt idx="131">
                  <c:v>5.1878519999999997E-2</c:v>
                </c:pt>
                <c:pt idx="132">
                  <c:v>1.7064450000000002E-2</c:v>
                </c:pt>
                <c:pt idx="133">
                  <c:v>-7.6530000000000001E-4</c:v>
                </c:pt>
                <c:pt idx="134">
                  <c:v>2.1551580000000001E-2</c:v>
                </c:pt>
                <c:pt idx="135">
                  <c:v>2.2363649999999999E-2</c:v>
                </c:pt>
                <c:pt idx="136">
                  <c:v>8.0248200000000006E-2</c:v>
                </c:pt>
                <c:pt idx="137">
                  <c:v>4.2177615000000002E-2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4CD2-4366-88A8-60C4BAD2F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642232"/>
        <c:axId val="434693744"/>
      </c:scatterChart>
      <c:valAx>
        <c:axId val="429642232"/>
        <c:scaling>
          <c:orientation val="minMax"/>
          <c:max val="150"/>
          <c:min val="-2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34693744"/>
        <c:crossesAt val="-20"/>
        <c:crossBetween val="midCat"/>
        <c:majorUnit val="40"/>
      </c:valAx>
      <c:valAx>
        <c:axId val="434693744"/>
        <c:scaling>
          <c:orientation val="minMax"/>
          <c:max val="100"/>
          <c:min val="-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29642232"/>
        <c:crossesAt val="-20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'IgG3-DHS 6.0'!$B$1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4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6.0'!$B$2:$B$378</c:f>
              <c:numCache>
                <c:formatCode>0.00E+00</c:formatCode>
                <c:ptCount val="377"/>
                <c:pt idx="0" formatCode="General">
                  <c:v>-0.25402799999999998</c:v>
                </c:pt>
                <c:pt idx="1">
                  <c:v>-9.1552799999999998E-4</c:v>
                </c:pt>
                <c:pt idx="2" formatCode="General">
                  <c:v>0.31933600000000001</c:v>
                </c:pt>
                <c:pt idx="3" formatCode="General">
                  <c:v>2.0934999999999999E-2</c:v>
                </c:pt>
                <c:pt idx="4" formatCode="General">
                  <c:v>-0.50720200000000004</c:v>
                </c:pt>
                <c:pt idx="5" formatCode="General">
                  <c:v>0.27404800000000001</c:v>
                </c:pt>
                <c:pt idx="6" formatCode="General">
                  <c:v>0.34673999999999999</c:v>
                </c:pt>
                <c:pt idx="7" formatCode="General">
                  <c:v>0.33184799999999998</c:v>
                </c:pt>
                <c:pt idx="8" formatCode="General">
                  <c:v>-1.7993779999999999</c:v>
                </c:pt>
                <c:pt idx="9" formatCode="General">
                  <c:v>-2.9314</c:v>
                </c:pt>
                <c:pt idx="10" formatCode="General">
                  <c:v>-2.7345600000000001</c:v>
                </c:pt>
                <c:pt idx="11" formatCode="General">
                  <c:v>-57.7072</c:v>
                </c:pt>
                <c:pt idx="12" formatCode="General">
                  <c:v>-19.237680000000001</c:v>
                </c:pt>
                <c:pt idx="13" formatCode="General">
                  <c:v>15.0108</c:v>
                </c:pt>
                <c:pt idx="14" formatCode="General">
                  <c:v>15.16938</c:v>
                </c:pt>
                <c:pt idx="15" formatCode="General">
                  <c:v>21.9788</c:v>
                </c:pt>
                <c:pt idx="16" formatCode="General">
                  <c:v>27.089600000000001</c:v>
                </c:pt>
                <c:pt idx="17" formatCode="General">
                  <c:v>30.9452</c:v>
                </c:pt>
                <c:pt idx="18" formatCode="General">
                  <c:v>33.477200000000003</c:v>
                </c:pt>
                <c:pt idx="19" formatCode="General">
                  <c:v>35.776400000000002</c:v>
                </c:pt>
                <c:pt idx="20" formatCode="General">
                  <c:v>38.212400000000002</c:v>
                </c:pt>
                <c:pt idx="21" formatCode="General">
                  <c:v>39.941200000000002</c:v>
                </c:pt>
                <c:pt idx="22" formatCode="General">
                  <c:v>40.920200000000001</c:v>
                </c:pt>
                <c:pt idx="23" formatCode="General">
                  <c:v>41.506</c:v>
                </c:pt>
                <c:pt idx="24" formatCode="General">
                  <c:v>42.442799999999998</c:v>
                </c:pt>
                <c:pt idx="25" formatCode="General">
                  <c:v>43.646599999999999</c:v>
                </c:pt>
                <c:pt idx="26" formatCode="General">
                  <c:v>43.698399999999999</c:v>
                </c:pt>
                <c:pt idx="27" formatCode="General">
                  <c:v>43.756</c:v>
                </c:pt>
                <c:pt idx="28" formatCode="General">
                  <c:v>44.46</c:v>
                </c:pt>
                <c:pt idx="29" formatCode="General">
                  <c:v>44.677999999999997</c:v>
                </c:pt>
                <c:pt idx="30" formatCode="General">
                  <c:v>44.835799999999999</c:v>
                </c:pt>
                <c:pt idx="31" formatCode="General">
                  <c:v>44.967799999999997</c:v>
                </c:pt>
                <c:pt idx="32" formatCode="General">
                  <c:v>44.935000000000002</c:v>
                </c:pt>
                <c:pt idx="33" formatCode="General">
                  <c:v>45.134999999999998</c:v>
                </c:pt>
                <c:pt idx="34" formatCode="General">
                  <c:v>45.207799999999999</c:v>
                </c:pt>
                <c:pt idx="35" formatCode="General">
                  <c:v>45.2898</c:v>
                </c:pt>
                <c:pt idx="36" formatCode="General">
                  <c:v>45.942799999999998</c:v>
                </c:pt>
                <c:pt idx="37" formatCode="General">
                  <c:v>45.869399999999999</c:v>
                </c:pt>
                <c:pt idx="38" formatCode="General">
                  <c:v>46.378799999999998</c:v>
                </c:pt>
                <c:pt idx="39" formatCode="General">
                  <c:v>47.065399999999997</c:v>
                </c:pt>
                <c:pt idx="40" formatCode="General">
                  <c:v>47.448999999999998</c:v>
                </c:pt>
                <c:pt idx="41" formatCode="General">
                  <c:v>47.080199999999998</c:v>
                </c:pt>
                <c:pt idx="42" formatCode="General">
                  <c:v>46.646000000000001</c:v>
                </c:pt>
                <c:pt idx="43" formatCode="General">
                  <c:v>47.251399999999997</c:v>
                </c:pt>
                <c:pt idx="44" formatCode="General">
                  <c:v>47.412199999999999</c:v>
                </c:pt>
                <c:pt idx="45" formatCode="General">
                  <c:v>47.9358</c:v>
                </c:pt>
                <c:pt idx="46" formatCode="General">
                  <c:v>48.042000000000002</c:v>
                </c:pt>
                <c:pt idx="47" formatCode="General">
                  <c:v>46.580199999999998</c:v>
                </c:pt>
                <c:pt idx="48" formatCode="General">
                  <c:v>47.466200000000001</c:v>
                </c:pt>
                <c:pt idx="49" formatCode="General">
                  <c:v>47.445999999999998</c:v>
                </c:pt>
                <c:pt idx="50" formatCode="General">
                  <c:v>47.938200000000002</c:v>
                </c:pt>
                <c:pt idx="51" formatCode="General">
                  <c:v>47.950600000000001</c:v>
                </c:pt>
                <c:pt idx="52" formatCode="General">
                  <c:v>47.6404</c:v>
                </c:pt>
                <c:pt idx="53" formatCode="General">
                  <c:v>48.456800000000001</c:v>
                </c:pt>
                <c:pt idx="54" formatCode="General">
                  <c:v>47.9148</c:v>
                </c:pt>
                <c:pt idx="55" formatCode="General">
                  <c:v>48.278799999999997</c:v>
                </c:pt>
                <c:pt idx="56" formatCode="General">
                  <c:v>48.598399999999998</c:v>
                </c:pt>
                <c:pt idx="57" formatCode="General">
                  <c:v>47.5974</c:v>
                </c:pt>
                <c:pt idx="58" formatCode="General">
                  <c:v>47.587400000000002</c:v>
                </c:pt>
                <c:pt idx="59" formatCode="General">
                  <c:v>47.561599999999999</c:v>
                </c:pt>
                <c:pt idx="60" formatCode="General">
                  <c:v>47.092799999999997</c:v>
                </c:pt>
                <c:pt idx="61" formatCode="General">
                  <c:v>48.117800000000003</c:v>
                </c:pt>
                <c:pt idx="62" formatCode="General">
                  <c:v>46.899799999999999</c:v>
                </c:pt>
                <c:pt idx="63" formatCode="General">
                  <c:v>47.359200000000001</c:v>
                </c:pt>
                <c:pt idx="64" formatCode="General">
                  <c:v>47.268599999999999</c:v>
                </c:pt>
                <c:pt idx="65" formatCode="General">
                  <c:v>47.116199999999999</c:v>
                </c:pt>
                <c:pt idx="66" formatCode="General">
                  <c:v>47.945999999999998</c:v>
                </c:pt>
                <c:pt idx="67" formatCode="General">
                  <c:v>44.862400000000001</c:v>
                </c:pt>
                <c:pt idx="68" formatCode="General">
                  <c:v>48.159199999999998</c:v>
                </c:pt>
                <c:pt idx="69" formatCode="General">
                  <c:v>91.96</c:v>
                </c:pt>
                <c:pt idx="70" formatCode="General">
                  <c:v>34.666200000000003</c:v>
                </c:pt>
                <c:pt idx="71" formatCode="General">
                  <c:v>39.217799999999997</c:v>
                </c:pt>
                <c:pt idx="72" formatCode="General">
                  <c:v>32.483400000000003</c:v>
                </c:pt>
                <c:pt idx="73" formatCode="General">
                  <c:v>27.702999999999999</c:v>
                </c:pt>
                <c:pt idx="74" formatCode="General">
                  <c:v>24.059200000000001</c:v>
                </c:pt>
                <c:pt idx="75" formatCode="General">
                  <c:v>20.5474</c:v>
                </c:pt>
                <c:pt idx="76" formatCode="General">
                  <c:v>18.01782</c:v>
                </c:pt>
                <c:pt idx="77" formatCode="General">
                  <c:v>15.229559999999999</c:v>
                </c:pt>
                <c:pt idx="78" formatCode="General">
                  <c:v>13.06934</c:v>
                </c:pt>
                <c:pt idx="79" formatCode="General">
                  <c:v>11.41314</c:v>
                </c:pt>
                <c:pt idx="80" formatCode="General">
                  <c:v>10.58032</c:v>
                </c:pt>
                <c:pt idx="81" formatCode="General">
                  <c:v>9.6514199999999999</c:v>
                </c:pt>
                <c:pt idx="82" formatCode="General">
                  <c:v>8.0107999999999997</c:v>
                </c:pt>
                <c:pt idx="83" formatCode="General">
                  <c:v>6.6928200000000002</c:v>
                </c:pt>
                <c:pt idx="84" formatCode="General">
                  <c:v>6.1185999999999998</c:v>
                </c:pt>
                <c:pt idx="85" formatCode="General">
                  <c:v>5.6420199999999996</c:v>
                </c:pt>
                <c:pt idx="86" formatCode="General">
                  <c:v>5.6216999999999997</c:v>
                </c:pt>
                <c:pt idx="87" formatCode="General">
                  <c:v>4.6498400000000002</c:v>
                </c:pt>
                <c:pt idx="88" formatCode="General">
                  <c:v>4.0529799999999998</c:v>
                </c:pt>
                <c:pt idx="89" formatCode="General">
                  <c:v>3.6295199999999999</c:v>
                </c:pt>
                <c:pt idx="90" formatCode="General">
                  <c:v>3.15924</c:v>
                </c:pt>
                <c:pt idx="91" formatCode="General">
                  <c:v>2.9592200000000002</c:v>
                </c:pt>
                <c:pt idx="92" formatCode="General">
                  <c:v>3.1233</c:v>
                </c:pt>
                <c:pt idx="93" formatCode="General">
                  <c:v>2.7404799999999998</c:v>
                </c:pt>
                <c:pt idx="94" formatCode="General">
                  <c:v>2.53424</c:v>
                </c:pt>
                <c:pt idx="95" formatCode="General">
                  <c:v>2.3529599999999999</c:v>
                </c:pt>
                <c:pt idx="96" formatCode="General">
                  <c:v>1.98346</c:v>
                </c:pt>
                <c:pt idx="97" formatCode="General">
                  <c:v>1.7443839999999999</c:v>
                </c:pt>
                <c:pt idx="98" formatCode="General">
                  <c:v>1.2561040000000001</c:v>
                </c:pt>
                <c:pt idx="99" formatCode="General">
                  <c:v>1.549866</c:v>
                </c:pt>
                <c:pt idx="100" formatCode="General">
                  <c:v>1.350646</c:v>
                </c:pt>
                <c:pt idx="101" formatCode="General">
                  <c:v>1.163146</c:v>
                </c:pt>
                <c:pt idx="102" formatCode="General">
                  <c:v>1.274842</c:v>
                </c:pt>
                <c:pt idx="103" formatCode="General">
                  <c:v>0.835754</c:v>
                </c:pt>
                <c:pt idx="104" formatCode="General">
                  <c:v>0.59436</c:v>
                </c:pt>
                <c:pt idx="105" formatCode="General">
                  <c:v>1.1724859999999999</c:v>
                </c:pt>
                <c:pt idx="106" formatCode="General">
                  <c:v>0.64355399999999996</c:v>
                </c:pt>
                <c:pt idx="107" formatCode="General">
                  <c:v>0.86389199999999999</c:v>
                </c:pt>
                <c:pt idx="108" formatCode="General">
                  <c:v>0.27404800000000001</c:v>
                </c:pt>
                <c:pt idx="109" formatCode="General">
                  <c:v>0.94982999999999995</c:v>
                </c:pt>
                <c:pt idx="110" formatCode="General">
                  <c:v>0.64434800000000003</c:v>
                </c:pt>
                <c:pt idx="111">
                  <c:v>1.153564E-2</c:v>
                </c:pt>
                <c:pt idx="112" formatCode="General">
                  <c:v>0.60998600000000003</c:v>
                </c:pt>
                <c:pt idx="113" formatCode="General">
                  <c:v>0.83343599999999995</c:v>
                </c:pt>
                <c:pt idx="114" formatCode="General">
                  <c:v>1.015442</c:v>
                </c:pt>
                <c:pt idx="115" formatCode="General">
                  <c:v>0.517822</c:v>
                </c:pt>
                <c:pt idx="116" formatCode="General">
                  <c:v>0.25219799999999998</c:v>
                </c:pt>
                <c:pt idx="117" formatCode="General">
                  <c:v>7.0129399999999995E-2</c:v>
                </c:pt>
                <c:pt idx="118" formatCode="General">
                  <c:v>-5.4870599999999999E-2</c:v>
                </c:pt>
                <c:pt idx="119" formatCode="General">
                  <c:v>0.36309799999999998</c:v>
                </c:pt>
                <c:pt idx="120" formatCode="General">
                  <c:v>-2.8259200000000002E-2</c:v>
                </c:pt>
                <c:pt idx="121" formatCode="General">
                  <c:v>0.559998</c:v>
                </c:pt>
                <c:pt idx="122" formatCode="General">
                  <c:v>-7.5927800000000004E-2</c:v>
                </c:pt>
                <c:pt idx="123" formatCode="General">
                  <c:v>0.19360359999999999</c:v>
                </c:pt>
                <c:pt idx="124" formatCode="General">
                  <c:v>0.73346</c:v>
                </c:pt>
                <c:pt idx="125" formatCode="General">
                  <c:v>1.01471</c:v>
                </c:pt>
                <c:pt idx="126" formatCode="General">
                  <c:v>1.243592</c:v>
                </c:pt>
                <c:pt idx="127" formatCode="General">
                  <c:v>9.2773400000000006E-2</c:v>
                </c:pt>
                <c:pt idx="128" formatCode="General">
                  <c:v>-2.6733400000000001E-2</c:v>
                </c:pt>
                <c:pt idx="129" formatCode="General">
                  <c:v>0.38812200000000002</c:v>
                </c:pt>
                <c:pt idx="130" formatCode="General">
                  <c:v>0.27484199999999998</c:v>
                </c:pt>
                <c:pt idx="131" formatCode="General">
                  <c:v>0.57330400000000004</c:v>
                </c:pt>
                <c:pt idx="132" formatCode="General">
                  <c:v>-0.33996599999999999</c:v>
                </c:pt>
                <c:pt idx="133">
                  <c:v>-3.2959E-3</c:v>
                </c:pt>
                <c:pt idx="134" formatCode="General">
                  <c:v>7.4829199999999998E-2</c:v>
                </c:pt>
                <c:pt idx="135" formatCode="General">
                  <c:v>2.2522E-2</c:v>
                </c:pt>
                <c:pt idx="136" formatCode="General">
                  <c:v>0.58184800000000003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E4E-4F79-B94A-653B50C75701}"/>
            </c:ext>
          </c:extLst>
        </c:ser>
        <c:ser>
          <c:idx val="1"/>
          <c:order val="1"/>
          <c:tx>
            <c:strRef>
              <c:f>'IgG3-DHS 6.0'!$C$1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6.0'!$C$2:$C$378</c:f>
              <c:numCache>
                <c:formatCode>General</c:formatCode>
                <c:ptCount val="377"/>
                <c:pt idx="0">
                  <c:v>0.259216</c:v>
                </c:pt>
                <c:pt idx="1">
                  <c:v>-0.47045799999999999</c:v>
                </c:pt>
                <c:pt idx="2">
                  <c:v>-0.29004000000000002</c:v>
                </c:pt>
                <c:pt idx="3">
                  <c:v>0.32794200000000001</c:v>
                </c:pt>
                <c:pt idx="4">
                  <c:v>-0.13378899999999999</c:v>
                </c:pt>
                <c:pt idx="5">
                  <c:v>0.66314600000000001</c:v>
                </c:pt>
                <c:pt idx="6">
                  <c:v>0.10528559999999999</c:v>
                </c:pt>
                <c:pt idx="7">
                  <c:v>-1.6986079999999999</c:v>
                </c:pt>
                <c:pt idx="8">
                  <c:v>-3.6634600000000002</c:v>
                </c:pt>
                <c:pt idx="9">
                  <c:v>-3.3587600000000002</c:v>
                </c:pt>
                <c:pt idx="10">
                  <c:v>-40.590800000000002</c:v>
                </c:pt>
                <c:pt idx="11">
                  <c:v>-42.116599999999998</c:v>
                </c:pt>
                <c:pt idx="12">
                  <c:v>1.184998</c:v>
                </c:pt>
                <c:pt idx="13">
                  <c:v>4.4591599999999998</c:v>
                </c:pt>
                <c:pt idx="14">
                  <c:v>7.4201600000000001</c:v>
                </c:pt>
                <c:pt idx="15">
                  <c:v>10.363899999999999</c:v>
                </c:pt>
                <c:pt idx="16">
                  <c:v>12.38654</c:v>
                </c:pt>
                <c:pt idx="17">
                  <c:v>13.75062</c:v>
                </c:pt>
                <c:pt idx="18">
                  <c:v>14.931100000000001</c:v>
                </c:pt>
                <c:pt idx="19">
                  <c:v>16.66938</c:v>
                </c:pt>
                <c:pt idx="20">
                  <c:v>17.731079999999999</c:v>
                </c:pt>
                <c:pt idx="21">
                  <c:v>17.98028</c:v>
                </c:pt>
                <c:pt idx="22">
                  <c:v>18.366219999999998</c:v>
                </c:pt>
                <c:pt idx="23">
                  <c:v>19.472480000000001</c:v>
                </c:pt>
                <c:pt idx="24">
                  <c:v>19.888120000000001</c:v>
                </c:pt>
                <c:pt idx="25">
                  <c:v>21.1006</c:v>
                </c:pt>
                <c:pt idx="26">
                  <c:v>20.492799999999999</c:v>
                </c:pt>
                <c:pt idx="27">
                  <c:v>20.896000000000001</c:v>
                </c:pt>
                <c:pt idx="28">
                  <c:v>21.317799999999998</c:v>
                </c:pt>
                <c:pt idx="29">
                  <c:v>21.428000000000001</c:v>
                </c:pt>
                <c:pt idx="30">
                  <c:v>21.497399999999999</c:v>
                </c:pt>
                <c:pt idx="31">
                  <c:v>21.402999999999999</c:v>
                </c:pt>
                <c:pt idx="32">
                  <c:v>21.994399999999999</c:v>
                </c:pt>
                <c:pt idx="33">
                  <c:v>21.8858</c:v>
                </c:pt>
                <c:pt idx="34">
                  <c:v>22.4038</c:v>
                </c:pt>
                <c:pt idx="35">
                  <c:v>23.247399999999999</c:v>
                </c:pt>
                <c:pt idx="36">
                  <c:v>23.0366</c:v>
                </c:pt>
                <c:pt idx="37">
                  <c:v>22.7608</c:v>
                </c:pt>
                <c:pt idx="38">
                  <c:v>23.056000000000001</c:v>
                </c:pt>
                <c:pt idx="39">
                  <c:v>23.369399999999999</c:v>
                </c:pt>
                <c:pt idx="40">
                  <c:v>24.173200000000001</c:v>
                </c:pt>
                <c:pt idx="41">
                  <c:v>23.739599999999999</c:v>
                </c:pt>
                <c:pt idx="42">
                  <c:v>23.837399999999999</c:v>
                </c:pt>
                <c:pt idx="43">
                  <c:v>23.8218</c:v>
                </c:pt>
                <c:pt idx="44">
                  <c:v>24.056799999999999</c:v>
                </c:pt>
                <c:pt idx="45">
                  <c:v>24.224799999999998</c:v>
                </c:pt>
                <c:pt idx="46">
                  <c:v>24.030999999999999</c:v>
                </c:pt>
                <c:pt idx="47">
                  <c:v>23.931799999999999</c:v>
                </c:pt>
                <c:pt idx="48">
                  <c:v>24.343599999999999</c:v>
                </c:pt>
                <c:pt idx="49">
                  <c:v>24.021599999999999</c:v>
                </c:pt>
                <c:pt idx="50">
                  <c:v>24.427199999999999</c:v>
                </c:pt>
                <c:pt idx="51">
                  <c:v>24.080400000000001</c:v>
                </c:pt>
                <c:pt idx="52">
                  <c:v>23.581800000000001</c:v>
                </c:pt>
                <c:pt idx="53">
                  <c:v>24.182600000000001</c:v>
                </c:pt>
                <c:pt idx="54">
                  <c:v>23.9998</c:v>
                </c:pt>
                <c:pt idx="55">
                  <c:v>24.7576</c:v>
                </c:pt>
                <c:pt idx="56">
                  <c:v>24.391999999999999</c:v>
                </c:pt>
                <c:pt idx="57">
                  <c:v>24.266999999999999</c:v>
                </c:pt>
                <c:pt idx="58">
                  <c:v>24.613</c:v>
                </c:pt>
                <c:pt idx="59">
                  <c:v>24.758400000000002</c:v>
                </c:pt>
                <c:pt idx="60">
                  <c:v>24.747399999999999</c:v>
                </c:pt>
                <c:pt idx="61">
                  <c:v>23.5702</c:v>
                </c:pt>
                <c:pt idx="62">
                  <c:v>23.799800000000001</c:v>
                </c:pt>
                <c:pt idx="63">
                  <c:v>24.413799999999998</c:v>
                </c:pt>
                <c:pt idx="64">
                  <c:v>24.4208</c:v>
                </c:pt>
                <c:pt idx="65">
                  <c:v>24.377199999999998</c:v>
                </c:pt>
                <c:pt idx="66">
                  <c:v>21.768599999999999</c:v>
                </c:pt>
                <c:pt idx="67">
                  <c:v>24.191199999999998</c:v>
                </c:pt>
                <c:pt idx="68">
                  <c:v>51.145800000000001</c:v>
                </c:pt>
                <c:pt idx="69">
                  <c:v>22.173200000000001</c:v>
                </c:pt>
                <c:pt idx="70">
                  <c:v>21.883400000000002</c:v>
                </c:pt>
                <c:pt idx="71">
                  <c:v>17.63494</c:v>
                </c:pt>
                <c:pt idx="72">
                  <c:v>14.596679999999999</c:v>
                </c:pt>
                <c:pt idx="73">
                  <c:v>12.34356</c:v>
                </c:pt>
                <c:pt idx="74">
                  <c:v>10.07714</c:v>
                </c:pt>
                <c:pt idx="75">
                  <c:v>8.7834400000000006</c:v>
                </c:pt>
                <c:pt idx="76">
                  <c:v>7.6326200000000002</c:v>
                </c:pt>
                <c:pt idx="77">
                  <c:v>6.6185999999999998</c:v>
                </c:pt>
                <c:pt idx="78">
                  <c:v>5.8811</c:v>
                </c:pt>
                <c:pt idx="79">
                  <c:v>4.7935800000000004</c:v>
                </c:pt>
                <c:pt idx="80">
                  <c:v>4.1232199999999999</c:v>
                </c:pt>
                <c:pt idx="81">
                  <c:v>2.9232800000000001</c:v>
                </c:pt>
                <c:pt idx="82">
                  <c:v>2.7053199999999999</c:v>
                </c:pt>
                <c:pt idx="83">
                  <c:v>1.952148</c:v>
                </c:pt>
                <c:pt idx="84">
                  <c:v>1.28186</c:v>
                </c:pt>
                <c:pt idx="85">
                  <c:v>1.38733</c:v>
                </c:pt>
                <c:pt idx="86">
                  <c:v>0.87719800000000003</c:v>
                </c:pt>
                <c:pt idx="87">
                  <c:v>0.756104</c:v>
                </c:pt>
                <c:pt idx="88">
                  <c:v>1.44513</c:v>
                </c:pt>
                <c:pt idx="89">
                  <c:v>0.99670400000000003</c:v>
                </c:pt>
                <c:pt idx="90">
                  <c:v>0.76074200000000003</c:v>
                </c:pt>
                <c:pt idx="91">
                  <c:v>-0.1079712</c:v>
                </c:pt>
                <c:pt idx="92">
                  <c:v>-0.63690199999999997</c:v>
                </c:pt>
                <c:pt idx="93">
                  <c:v>0.30529800000000001</c:v>
                </c:pt>
                <c:pt idx="94">
                  <c:v>0.57952800000000004</c:v>
                </c:pt>
                <c:pt idx="95">
                  <c:v>1.1412359999999999</c:v>
                </c:pt>
                <c:pt idx="96">
                  <c:v>-2.7526800000000001E-2</c:v>
                </c:pt>
                <c:pt idx="97">
                  <c:v>6.2316799999999999E-2</c:v>
                </c:pt>
                <c:pt idx="98" formatCode="0.00E+00">
                  <c:v>-1.5014639999999999E-2</c:v>
                </c:pt>
                <c:pt idx="99">
                  <c:v>-0.45562799999999998</c:v>
                </c:pt>
                <c:pt idx="100">
                  <c:v>-0.31811600000000001</c:v>
                </c:pt>
                <c:pt idx="101">
                  <c:v>-1.2087399999999999</c:v>
                </c:pt>
                <c:pt idx="102">
                  <c:v>-1.03064</c:v>
                </c:pt>
                <c:pt idx="103">
                  <c:v>-0.86425799999999997</c:v>
                </c:pt>
                <c:pt idx="104">
                  <c:v>-0.959534</c:v>
                </c:pt>
                <c:pt idx="105">
                  <c:v>-1.231446</c:v>
                </c:pt>
                <c:pt idx="106">
                  <c:v>-1.113464</c:v>
                </c:pt>
                <c:pt idx="107">
                  <c:v>-0.993896</c:v>
                </c:pt>
                <c:pt idx="108">
                  <c:v>-0.825928</c:v>
                </c:pt>
                <c:pt idx="109">
                  <c:v>-0.40795799999999999</c:v>
                </c:pt>
                <c:pt idx="110">
                  <c:v>-0.90405199999999997</c:v>
                </c:pt>
                <c:pt idx="111">
                  <c:v>-1.015808</c:v>
                </c:pt>
                <c:pt idx="112">
                  <c:v>-0.96734600000000004</c:v>
                </c:pt>
                <c:pt idx="113">
                  <c:v>-0.44158999999999998</c:v>
                </c:pt>
                <c:pt idx="114">
                  <c:v>-0.28686600000000001</c:v>
                </c:pt>
                <c:pt idx="115">
                  <c:v>0.44592199999999999</c:v>
                </c:pt>
                <c:pt idx="116">
                  <c:v>0.27245999999999998</c:v>
                </c:pt>
                <c:pt idx="117">
                  <c:v>-0.46502599999999999</c:v>
                </c:pt>
                <c:pt idx="118">
                  <c:v>0.51232999999999995</c:v>
                </c:pt>
                <c:pt idx="119">
                  <c:v>0.45373599999999997</c:v>
                </c:pt>
                <c:pt idx="120">
                  <c:v>0.64202800000000004</c:v>
                </c:pt>
                <c:pt idx="121">
                  <c:v>-0.14392079999999999</c:v>
                </c:pt>
                <c:pt idx="122">
                  <c:v>6.8603600000000001E-2</c:v>
                </c:pt>
                <c:pt idx="123">
                  <c:v>0.65454199999999996</c:v>
                </c:pt>
                <c:pt idx="124">
                  <c:v>0.98889199999999999</c:v>
                </c:pt>
                <c:pt idx="125">
                  <c:v>1.371704</c:v>
                </c:pt>
                <c:pt idx="126">
                  <c:v>0.30841000000000002</c:v>
                </c:pt>
                <c:pt idx="127">
                  <c:v>6.0729999999999999E-2</c:v>
                </c:pt>
                <c:pt idx="128">
                  <c:v>0.36468600000000001</c:v>
                </c:pt>
                <c:pt idx="129">
                  <c:v>0.78497399999999995</c:v>
                </c:pt>
                <c:pt idx="130">
                  <c:v>0.85217200000000004</c:v>
                </c:pt>
                <c:pt idx="131">
                  <c:v>0.25219799999999998</c:v>
                </c:pt>
                <c:pt idx="132">
                  <c:v>0.22406000000000001</c:v>
                </c:pt>
                <c:pt idx="133">
                  <c:v>7.9528799999999997E-2</c:v>
                </c:pt>
                <c:pt idx="134">
                  <c:v>0.64355399999999996</c:v>
                </c:pt>
                <c:pt idx="135">
                  <c:v>0.62170400000000003</c:v>
                </c:pt>
                <c:pt idx="136">
                  <c:v>-0.55486999999999997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E4E-4F79-B94A-653B50C75701}"/>
            </c:ext>
          </c:extLst>
        </c:ser>
        <c:ser>
          <c:idx val="2"/>
          <c:order val="2"/>
          <c:tx>
            <c:strRef>
              <c:f>'IgG3-DHS 6.0'!$D$1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6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6.0'!$D$2:$D$378</c:f>
              <c:numCache>
                <c:formatCode>General</c:formatCode>
                <c:ptCount val="377"/>
                <c:pt idx="0">
                  <c:v>-0.70696999999999999</c:v>
                </c:pt>
                <c:pt idx="1">
                  <c:v>-0.25152600000000003</c:v>
                </c:pt>
                <c:pt idx="2">
                  <c:v>-0.38513199999999997</c:v>
                </c:pt>
                <c:pt idx="3">
                  <c:v>-5.3832999999999999E-2</c:v>
                </c:pt>
                <c:pt idx="4" formatCode="0.00E+00">
                  <c:v>-5.4321200000000004E-3</c:v>
                </c:pt>
                <c:pt idx="5" formatCode="0.00E+00">
                  <c:v>5.4931600000000004E-3</c:v>
                </c:pt>
                <c:pt idx="6">
                  <c:v>0.214112</c:v>
                </c:pt>
                <c:pt idx="7">
                  <c:v>-0.35308800000000001</c:v>
                </c:pt>
                <c:pt idx="8">
                  <c:v>-2.5968</c:v>
                </c:pt>
                <c:pt idx="9">
                  <c:v>-3.3601000000000001</c:v>
                </c:pt>
                <c:pt idx="10">
                  <c:v>-13.32264</c:v>
                </c:pt>
                <c:pt idx="11">
                  <c:v>-61.446800000000003</c:v>
                </c:pt>
                <c:pt idx="12">
                  <c:v>-14.445259999999999</c:v>
                </c:pt>
                <c:pt idx="13">
                  <c:v>0.53442400000000001</c:v>
                </c:pt>
                <c:pt idx="14">
                  <c:v>4.9664400000000004</c:v>
                </c:pt>
                <c:pt idx="15">
                  <c:v>6.8477199999999998</c:v>
                </c:pt>
                <c:pt idx="16">
                  <c:v>8.1117600000000003</c:v>
                </c:pt>
                <c:pt idx="17">
                  <c:v>8.3539399999999997</c:v>
                </c:pt>
                <c:pt idx="18">
                  <c:v>9.0266199999999994</c:v>
                </c:pt>
                <c:pt idx="19">
                  <c:v>9.4500799999999998</c:v>
                </c:pt>
                <c:pt idx="20">
                  <c:v>10.510199999999999</c:v>
                </c:pt>
                <c:pt idx="21">
                  <c:v>11.259399999999999</c:v>
                </c:pt>
                <c:pt idx="22">
                  <c:v>11.305479999999999</c:v>
                </c:pt>
                <c:pt idx="23">
                  <c:v>11.2829</c:v>
                </c:pt>
                <c:pt idx="24">
                  <c:v>11.35552</c:v>
                </c:pt>
                <c:pt idx="25">
                  <c:v>11.60474</c:v>
                </c:pt>
                <c:pt idx="26">
                  <c:v>12.54382</c:v>
                </c:pt>
                <c:pt idx="27">
                  <c:v>13.188359999999999</c:v>
                </c:pt>
                <c:pt idx="28">
                  <c:v>13.63128</c:v>
                </c:pt>
                <c:pt idx="29">
                  <c:v>13.623480000000001</c:v>
                </c:pt>
                <c:pt idx="30">
                  <c:v>13.29772</c:v>
                </c:pt>
                <c:pt idx="31">
                  <c:v>13.78674</c:v>
                </c:pt>
                <c:pt idx="32">
                  <c:v>13.46332</c:v>
                </c:pt>
                <c:pt idx="33">
                  <c:v>13.40864</c:v>
                </c:pt>
                <c:pt idx="34">
                  <c:v>13.336</c:v>
                </c:pt>
                <c:pt idx="35">
                  <c:v>13.487539999999999</c:v>
                </c:pt>
                <c:pt idx="36">
                  <c:v>13.955500000000001</c:v>
                </c:pt>
                <c:pt idx="37">
                  <c:v>13.468819999999999</c:v>
                </c:pt>
                <c:pt idx="38">
                  <c:v>13.49616</c:v>
                </c:pt>
                <c:pt idx="39">
                  <c:v>13.62506</c:v>
                </c:pt>
                <c:pt idx="40">
                  <c:v>13.563359999999999</c:v>
                </c:pt>
                <c:pt idx="41">
                  <c:v>14.03992</c:v>
                </c:pt>
                <c:pt idx="42">
                  <c:v>14.281319999999999</c:v>
                </c:pt>
                <c:pt idx="43">
                  <c:v>13.8797</c:v>
                </c:pt>
                <c:pt idx="44">
                  <c:v>14.68206</c:v>
                </c:pt>
                <c:pt idx="45">
                  <c:v>14.85712</c:v>
                </c:pt>
                <c:pt idx="46">
                  <c:v>14.91412</c:v>
                </c:pt>
                <c:pt idx="47">
                  <c:v>14.00318</c:v>
                </c:pt>
                <c:pt idx="48">
                  <c:v>14.300840000000001</c:v>
                </c:pt>
                <c:pt idx="49">
                  <c:v>14.489140000000001</c:v>
                </c:pt>
                <c:pt idx="50">
                  <c:v>14.205500000000001</c:v>
                </c:pt>
                <c:pt idx="51">
                  <c:v>14.260199999999999</c:v>
                </c:pt>
                <c:pt idx="52">
                  <c:v>14.234439999999999</c:v>
                </c:pt>
                <c:pt idx="53">
                  <c:v>14.14222</c:v>
                </c:pt>
                <c:pt idx="54">
                  <c:v>14.036020000000001</c:v>
                </c:pt>
                <c:pt idx="55">
                  <c:v>13.68286</c:v>
                </c:pt>
                <c:pt idx="56">
                  <c:v>14.22584</c:v>
                </c:pt>
                <c:pt idx="57">
                  <c:v>14.214119999999999</c:v>
                </c:pt>
                <c:pt idx="58">
                  <c:v>13.531319999999999</c:v>
                </c:pt>
                <c:pt idx="59">
                  <c:v>13.5899</c:v>
                </c:pt>
                <c:pt idx="60">
                  <c:v>13.14142</c:v>
                </c:pt>
                <c:pt idx="61">
                  <c:v>13.54302</c:v>
                </c:pt>
                <c:pt idx="62">
                  <c:v>13.060980000000001</c:v>
                </c:pt>
                <c:pt idx="63">
                  <c:v>12.97584</c:v>
                </c:pt>
                <c:pt idx="64">
                  <c:v>13.155519999999999</c:v>
                </c:pt>
                <c:pt idx="65">
                  <c:v>13.99536</c:v>
                </c:pt>
                <c:pt idx="66">
                  <c:v>13.457879999999999</c:v>
                </c:pt>
                <c:pt idx="67">
                  <c:v>10.425840000000001</c:v>
                </c:pt>
                <c:pt idx="68">
                  <c:v>14.00788</c:v>
                </c:pt>
                <c:pt idx="69">
                  <c:v>40.521999999999998</c:v>
                </c:pt>
                <c:pt idx="70">
                  <c:v>17.043759999999999</c:v>
                </c:pt>
                <c:pt idx="71">
                  <c:v>12.16564</c:v>
                </c:pt>
                <c:pt idx="72">
                  <c:v>9.5328999999999997</c:v>
                </c:pt>
                <c:pt idx="73">
                  <c:v>7.5461400000000003</c:v>
                </c:pt>
                <c:pt idx="74">
                  <c:v>6.36022</c:v>
                </c:pt>
                <c:pt idx="75">
                  <c:v>5.8094400000000004</c:v>
                </c:pt>
                <c:pt idx="76">
                  <c:v>5.4461599999999999</c:v>
                </c:pt>
                <c:pt idx="77">
                  <c:v>4.1586400000000001</c:v>
                </c:pt>
                <c:pt idx="78">
                  <c:v>3.97424</c:v>
                </c:pt>
                <c:pt idx="79">
                  <c:v>3.3719399999999999</c:v>
                </c:pt>
                <c:pt idx="80">
                  <c:v>3.2250399999999999</c:v>
                </c:pt>
                <c:pt idx="81">
                  <c:v>3.23834</c:v>
                </c:pt>
                <c:pt idx="82">
                  <c:v>2.5547399999999998</c:v>
                </c:pt>
                <c:pt idx="83">
                  <c:v>2.3914200000000001</c:v>
                </c:pt>
                <c:pt idx="84">
                  <c:v>2.4672200000000002</c:v>
                </c:pt>
                <c:pt idx="85">
                  <c:v>2.2774000000000001</c:v>
                </c:pt>
                <c:pt idx="86">
                  <c:v>2.2063000000000001</c:v>
                </c:pt>
                <c:pt idx="87">
                  <c:v>1.7375480000000001</c:v>
                </c:pt>
                <c:pt idx="88">
                  <c:v>1.5742799999999999</c:v>
                </c:pt>
                <c:pt idx="89">
                  <c:v>2.1109599999999999</c:v>
                </c:pt>
                <c:pt idx="90">
                  <c:v>1.961792</c:v>
                </c:pt>
                <c:pt idx="91">
                  <c:v>1.770386</c:v>
                </c:pt>
                <c:pt idx="92">
                  <c:v>1.346924</c:v>
                </c:pt>
                <c:pt idx="93">
                  <c:v>0.94689999999999996</c:v>
                </c:pt>
                <c:pt idx="94">
                  <c:v>1.4219360000000001</c:v>
                </c:pt>
                <c:pt idx="95">
                  <c:v>0.87036199999999997</c:v>
                </c:pt>
                <c:pt idx="96">
                  <c:v>0.80944799999999995</c:v>
                </c:pt>
                <c:pt idx="97">
                  <c:v>-0.244506</c:v>
                </c:pt>
                <c:pt idx="98">
                  <c:v>-0.66870200000000002</c:v>
                </c:pt>
                <c:pt idx="99">
                  <c:v>-0.75152600000000003</c:v>
                </c:pt>
                <c:pt idx="100">
                  <c:v>-0.55542000000000002</c:v>
                </c:pt>
                <c:pt idx="101">
                  <c:v>0.21179200000000001</c:v>
                </c:pt>
                <c:pt idx="102">
                  <c:v>-0.20538400000000001</c:v>
                </c:pt>
                <c:pt idx="103">
                  <c:v>-0.57495200000000002</c:v>
                </c:pt>
                <c:pt idx="104">
                  <c:v>-0.682006</c:v>
                </c:pt>
                <c:pt idx="105">
                  <c:v>-0.61792000000000002</c:v>
                </c:pt>
                <c:pt idx="106">
                  <c:v>-8.5083000000000006E-2</c:v>
                </c:pt>
                <c:pt idx="107">
                  <c:v>-0.59448199999999995</c:v>
                </c:pt>
                <c:pt idx="108">
                  <c:v>-0.65539599999999998</c:v>
                </c:pt>
                <c:pt idx="109">
                  <c:v>-0.51013200000000003</c:v>
                </c:pt>
                <c:pt idx="110">
                  <c:v>-0.71167000000000002</c:v>
                </c:pt>
                <c:pt idx="111">
                  <c:v>-0.43353199999999997</c:v>
                </c:pt>
                <c:pt idx="112">
                  <c:v>-1.0499259999999999</c:v>
                </c:pt>
                <c:pt idx="113">
                  <c:v>-1.26715</c:v>
                </c:pt>
                <c:pt idx="114">
                  <c:v>-0.71789599999999998</c:v>
                </c:pt>
                <c:pt idx="115">
                  <c:v>-0.68981999999999999</c:v>
                </c:pt>
                <c:pt idx="116">
                  <c:v>-0.78277600000000003</c:v>
                </c:pt>
                <c:pt idx="117">
                  <c:v>-0.73669399999999996</c:v>
                </c:pt>
                <c:pt idx="118">
                  <c:v>-0.85858199999999996</c:v>
                </c:pt>
                <c:pt idx="119">
                  <c:v>-0.47259600000000002</c:v>
                </c:pt>
                <c:pt idx="120">
                  <c:v>-0.52258400000000005</c:v>
                </c:pt>
                <c:pt idx="121">
                  <c:v>-0.26867600000000003</c:v>
                </c:pt>
                <c:pt idx="122">
                  <c:v>0.22503600000000001</c:v>
                </c:pt>
                <c:pt idx="123">
                  <c:v>-0.1499634</c:v>
                </c:pt>
                <c:pt idx="124">
                  <c:v>-0.20306399999999999</c:v>
                </c:pt>
                <c:pt idx="125">
                  <c:v>-2.8869599999999999E-2</c:v>
                </c:pt>
                <c:pt idx="126">
                  <c:v>8.9904800000000007E-2</c:v>
                </c:pt>
                <c:pt idx="127">
                  <c:v>0.38440000000000002</c:v>
                </c:pt>
                <c:pt idx="128">
                  <c:v>0.18365480000000001</c:v>
                </c:pt>
                <c:pt idx="129">
                  <c:v>0.38757399999999997</c:v>
                </c:pt>
                <c:pt idx="130">
                  <c:v>0.34692400000000001</c:v>
                </c:pt>
                <c:pt idx="131">
                  <c:v>-0.1195068</c:v>
                </c:pt>
                <c:pt idx="132">
                  <c:v>-0.85778799999999999</c:v>
                </c:pt>
                <c:pt idx="133">
                  <c:v>-1.09137</c:v>
                </c:pt>
                <c:pt idx="134">
                  <c:v>-0.76086399999999998</c:v>
                </c:pt>
                <c:pt idx="135">
                  <c:v>-0.92810000000000004</c:v>
                </c:pt>
                <c:pt idx="136">
                  <c:v>-1.281982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E4E-4F79-B94A-653B50C75701}"/>
            </c:ext>
          </c:extLst>
        </c:ser>
        <c:ser>
          <c:idx val="3"/>
          <c:order val="3"/>
          <c:tx>
            <c:strRef>
              <c:f>'IgG3-DHS 6.0'!$E$1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7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6.0'!$E$2:$E$378</c:f>
              <c:numCache>
                <c:formatCode>General</c:formatCode>
                <c:ptCount val="377"/>
                <c:pt idx="0">
                  <c:v>-0.35348499999999999</c:v>
                </c:pt>
                <c:pt idx="1">
                  <c:v>-0.12576300000000001</c:v>
                </c:pt>
                <c:pt idx="2">
                  <c:v>-0.19256599999999999</c:v>
                </c:pt>
                <c:pt idx="3">
                  <c:v>-2.6916499999999999E-2</c:v>
                </c:pt>
                <c:pt idx="4">
                  <c:v>-2.7160600000000002E-3</c:v>
                </c:pt>
                <c:pt idx="5">
                  <c:v>2.7465800000000002E-3</c:v>
                </c:pt>
                <c:pt idx="6">
                  <c:v>0.107056</c:v>
                </c:pt>
                <c:pt idx="7">
                  <c:v>-0.17654400000000001</c:v>
                </c:pt>
                <c:pt idx="8">
                  <c:v>-1.2984</c:v>
                </c:pt>
                <c:pt idx="9">
                  <c:v>-1.68005</c:v>
                </c:pt>
                <c:pt idx="10">
                  <c:v>-6.6613199999999999</c:v>
                </c:pt>
                <c:pt idx="11">
                  <c:v>-30.723400000000002</c:v>
                </c:pt>
                <c:pt idx="12">
                  <c:v>-7.2226299999999997</c:v>
                </c:pt>
                <c:pt idx="13">
                  <c:v>0.26721200000000001</c:v>
                </c:pt>
                <c:pt idx="14">
                  <c:v>2.4832200000000002</c:v>
                </c:pt>
                <c:pt idx="15">
                  <c:v>3.4238599999999999</c:v>
                </c:pt>
                <c:pt idx="16">
                  <c:v>4.0558800000000002</c:v>
                </c:pt>
                <c:pt idx="17">
                  <c:v>4.1769699999999998</c:v>
                </c:pt>
                <c:pt idx="18">
                  <c:v>4.5133099999999997</c:v>
                </c:pt>
                <c:pt idx="19">
                  <c:v>4.7250399999999999</c:v>
                </c:pt>
                <c:pt idx="20">
                  <c:v>5.2550999999999997</c:v>
                </c:pt>
                <c:pt idx="21">
                  <c:v>5.6296999999999997</c:v>
                </c:pt>
                <c:pt idx="22">
                  <c:v>5.6527399999999997</c:v>
                </c:pt>
                <c:pt idx="23">
                  <c:v>5.6414499999999999</c:v>
                </c:pt>
                <c:pt idx="24">
                  <c:v>5.6777600000000001</c:v>
                </c:pt>
                <c:pt idx="25">
                  <c:v>5.8023699999999998</c:v>
                </c:pt>
                <c:pt idx="26">
                  <c:v>6.2719100000000001</c:v>
                </c:pt>
                <c:pt idx="27">
                  <c:v>6.5941799999999997</c:v>
                </c:pt>
                <c:pt idx="28">
                  <c:v>6.8156400000000001</c:v>
                </c:pt>
                <c:pt idx="29">
                  <c:v>6.8117400000000004</c:v>
                </c:pt>
                <c:pt idx="30">
                  <c:v>6.64886</c:v>
                </c:pt>
                <c:pt idx="31">
                  <c:v>6.89337</c:v>
                </c:pt>
                <c:pt idx="32">
                  <c:v>6.7316599999999998</c:v>
                </c:pt>
                <c:pt idx="33">
                  <c:v>6.7043200000000001</c:v>
                </c:pt>
                <c:pt idx="34">
                  <c:v>6.6680000000000001</c:v>
                </c:pt>
                <c:pt idx="35">
                  <c:v>6.7437699999999996</c:v>
                </c:pt>
                <c:pt idx="36">
                  <c:v>6.9777500000000003</c:v>
                </c:pt>
                <c:pt idx="37">
                  <c:v>6.7344099999999996</c:v>
                </c:pt>
                <c:pt idx="38">
                  <c:v>6.7480799999999999</c:v>
                </c:pt>
                <c:pt idx="39">
                  <c:v>6.8125299999999998</c:v>
                </c:pt>
                <c:pt idx="40">
                  <c:v>6.7816799999999997</c:v>
                </c:pt>
                <c:pt idx="41">
                  <c:v>7.0199600000000002</c:v>
                </c:pt>
                <c:pt idx="42">
                  <c:v>7.1406599999999996</c:v>
                </c:pt>
                <c:pt idx="43">
                  <c:v>6.9398499999999999</c:v>
                </c:pt>
                <c:pt idx="44">
                  <c:v>7.3410299999999999</c:v>
                </c:pt>
                <c:pt idx="45">
                  <c:v>7.4285600000000001</c:v>
                </c:pt>
                <c:pt idx="46">
                  <c:v>7.4570600000000002</c:v>
                </c:pt>
                <c:pt idx="47">
                  <c:v>7.0015900000000002</c:v>
                </c:pt>
                <c:pt idx="48">
                  <c:v>7.1504200000000004</c:v>
                </c:pt>
                <c:pt idx="49">
                  <c:v>7.2445700000000004</c:v>
                </c:pt>
                <c:pt idx="50">
                  <c:v>7.1027500000000003</c:v>
                </c:pt>
                <c:pt idx="51">
                  <c:v>7.1300999999999997</c:v>
                </c:pt>
                <c:pt idx="52">
                  <c:v>7.1172199999999997</c:v>
                </c:pt>
                <c:pt idx="53">
                  <c:v>7.07111</c:v>
                </c:pt>
                <c:pt idx="54">
                  <c:v>7.0180100000000003</c:v>
                </c:pt>
                <c:pt idx="55">
                  <c:v>6.8414299999999999</c:v>
                </c:pt>
                <c:pt idx="56">
                  <c:v>7.1129199999999999</c:v>
                </c:pt>
                <c:pt idx="57">
                  <c:v>7.1070599999999997</c:v>
                </c:pt>
                <c:pt idx="58">
                  <c:v>6.7656599999999996</c:v>
                </c:pt>
                <c:pt idx="59">
                  <c:v>6.79495</c:v>
                </c:pt>
                <c:pt idx="60">
                  <c:v>6.5707100000000001</c:v>
                </c:pt>
                <c:pt idx="61">
                  <c:v>6.7715100000000001</c:v>
                </c:pt>
                <c:pt idx="62">
                  <c:v>6.5304900000000004</c:v>
                </c:pt>
                <c:pt idx="63">
                  <c:v>6.4879199999999999</c:v>
                </c:pt>
                <c:pt idx="64">
                  <c:v>6.5777599999999996</c:v>
                </c:pt>
                <c:pt idx="65">
                  <c:v>6.9976799999999999</c:v>
                </c:pt>
                <c:pt idx="66">
                  <c:v>6.7289399999999997</c:v>
                </c:pt>
                <c:pt idx="67">
                  <c:v>5.2129200000000004</c:v>
                </c:pt>
                <c:pt idx="68">
                  <c:v>7.0039400000000001</c:v>
                </c:pt>
                <c:pt idx="69">
                  <c:v>20.260999999999999</c:v>
                </c:pt>
                <c:pt idx="70">
                  <c:v>8.5218799999999995</c:v>
                </c:pt>
                <c:pt idx="71">
                  <c:v>6.0828199999999999</c:v>
                </c:pt>
                <c:pt idx="72">
                  <c:v>4.7664499999999999</c:v>
                </c:pt>
                <c:pt idx="73">
                  <c:v>3.7730700000000001</c:v>
                </c:pt>
                <c:pt idx="74">
                  <c:v>3.18011</c:v>
                </c:pt>
                <c:pt idx="75">
                  <c:v>2.9047200000000002</c:v>
                </c:pt>
                <c:pt idx="76">
                  <c:v>2.7230799999999999</c:v>
                </c:pt>
                <c:pt idx="77">
                  <c:v>2.0793200000000001</c:v>
                </c:pt>
                <c:pt idx="78">
                  <c:v>1.98712</c:v>
                </c:pt>
                <c:pt idx="79">
                  <c:v>1.68597</c:v>
                </c:pt>
                <c:pt idx="80">
                  <c:v>1.61252</c:v>
                </c:pt>
                <c:pt idx="81">
                  <c:v>1.61917</c:v>
                </c:pt>
                <c:pt idx="82">
                  <c:v>1.2773699999999999</c:v>
                </c:pt>
                <c:pt idx="83">
                  <c:v>1.1957100000000001</c:v>
                </c:pt>
                <c:pt idx="84">
                  <c:v>1.2336100000000001</c:v>
                </c:pt>
                <c:pt idx="85">
                  <c:v>1.1387</c:v>
                </c:pt>
                <c:pt idx="86">
                  <c:v>1.1031500000000001</c:v>
                </c:pt>
                <c:pt idx="87">
                  <c:v>0.86877400000000005</c:v>
                </c:pt>
                <c:pt idx="88">
                  <c:v>0.78713999999999995</c:v>
                </c:pt>
                <c:pt idx="89">
                  <c:v>1.05548</c:v>
                </c:pt>
                <c:pt idx="90">
                  <c:v>0.98089599999999999</c:v>
                </c:pt>
                <c:pt idx="91">
                  <c:v>0.88519300000000001</c:v>
                </c:pt>
                <c:pt idx="92">
                  <c:v>0.67346200000000001</c:v>
                </c:pt>
                <c:pt idx="93">
                  <c:v>0.47344999999999998</c:v>
                </c:pt>
                <c:pt idx="94">
                  <c:v>0.71096800000000004</c:v>
                </c:pt>
                <c:pt idx="95">
                  <c:v>0.43518099999999998</c:v>
                </c:pt>
                <c:pt idx="96">
                  <c:v>0.40472399999999997</c:v>
                </c:pt>
                <c:pt idx="97">
                  <c:v>-0.122253</c:v>
                </c:pt>
                <c:pt idx="98">
                  <c:v>-0.33435100000000001</c:v>
                </c:pt>
                <c:pt idx="99">
                  <c:v>-0.37576300000000001</c:v>
                </c:pt>
                <c:pt idx="100">
                  <c:v>-0.27771000000000001</c:v>
                </c:pt>
                <c:pt idx="101">
                  <c:v>0.105896</c:v>
                </c:pt>
                <c:pt idx="102">
                  <c:v>-0.10269200000000001</c:v>
                </c:pt>
                <c:pt idx="103">
                  <c:v>-0.28747600000000001</c:v>
                </c:pt>
                <c:pt idx="104">
                  <c:v>-0.341003</c:v>
                </c:pt>
                <c:pt idx="105">
                  <c:v>-0.30896000000000001</c:v>
                </c:pt>
                <c:pt idx="106">
                  <c:v>-4.2541500000000003E-2</c:v>
                </c:pt>
                <c:pt idx="107">
                  <c:v>-0.29724099999999998</c:v>
                </c:pt>
                <c:pt idx="108">
                  <c:v>-0.32769799999999999</c:v>
                </c:pt>
                <c:pt idx="109">
                  <c:v>-0.25506600000000001</c:v>
                </c:pt>
                <c:pt idx="110">
                  <c:v>-0.35583500000000001</c:v>
                </c:pt>
                <c:pt idx="111">
                  <c:v>-0.21676599999999999</c:v>
                </c:pt>
                <c:pt idx="112">
                  <c:v>-0.52496299999999996</c:v>
                </c:pt>
                <c:pt idx="113">
                  <c:v>-0.633575</c:v>
                </c:pt>
                <c:pt idx="114">
                  <c:v>-0.35894799999999999</c:v>
                </c:pt>
                <c:pt idx="115">
                  <c:v>-0.34490999999999999</c:v>
                </c:pt>
                <c:pt idx="116">
                  <c:v>-0.39138800000000001</c:v>
                </c:pt>
                <c:pt idx="117">
                  <c:v>-0.36834699999999998</c:v>
                </c:pt>
                <c:pt idx="118">
                  <c:v>-0.42929099999999998</c:v>
                </c:pt>
                <c:pt idx="119">
                  <c:v>-0.23629800000000001</c:v>
                </c:pt>
                <c:pt idx="120">
                  <c:v>-0.26129200000000002</c:v>
                </c:pt>
                <c:pt idx="121">
                  <c:v>-0.13433800000000001</c:v>
                </c:pt>
                <c:pt idx="122">
                  <c:v>0.11251800000000001</c:v>
                </c:pt>
                <c:pt idx="123">
                  <c:v>-7.4981699999999998E-2</c:v>
                </c:pt>
                <c:pt idx="124">
                  <c:v>-0.101532</c:v>
                </c:pt>
                <c:pt idx="125">
                  <c:v>-1.4434799999999999E-2</c:v>
                </c:pt>
                <c:pt idx="126">
                  <c:v>4.4952400000000003E-2</c:v>
                </c:pt>
                <c:pt idx="127">
                  <c:v>0.19220000000000001</c:v>
                </c:pt>
                <c:pt idx="128">
                  <c:v>9.1827400000000003E-2</c:v>
                </c:pt>
                <c:pt idx="129">
                  <c:v>0.19378699999999999</c:v>
                </c:pt>
                <c:pt idx="130">
                  <c:v>0.17346200000000001</c:v>
                </c:pt>
                <c:pt idx="131">
                  <c:v>-5.9753399999999998E-2</c:v>
                </c:pt>
                <c:pt idx="132">
                  <c:v>-0.428894</c:v>
                </c:pt>
                <c:pt idx="133">
                  <c:v>-0.54568499999999998</c:v>
                </c:pt>
                <c:pt idx="134">
                  <c:v>-0.38043199999999999</c:v>
                </c:pt>
                <c:pt idx="135">
                  <c:v>-0.46405000000000002</c:v>
                </c:pt>
                <c:pt idx="136">
                  <c:v>-0.64099099999999998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E4E-4F79-B94A-653B50C75701}"/>
            </c:ext>
          </c:extLst>
        </c:ser>
        <c:ser>
          <c:idx val="4"/>
          <c:order val="4"/>
          <c:tx>
            <c:strRef>
              <c:f>'IgG3-DHS 6.0'!$F$1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8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6.0'!$F$2:$F$378</c:f>
              <c:numCache>
                <c:formatCode>General</c:formatCode>
                <c:ptCount val="377"/>
                <c:pt idx="0">
                  <c:v>-0.11431259999999999</c:v>
                </c:pt>
                <c:pt idx="1">
                  <c:v>-4.1198759999999999E-4</c:v>
                </c:pt>
                <c:pt idx="2">
                  <c:v>0.1437012</c:v>
                </c:pt>
                <c:pt idx="3">
                  <c:v>9.4207500000000003E-3</c:v>
                </c:pt>
                <c:pt idx="4">
                  <c:v>-0.22824090000000002</c:v>
                </c:pt>
                <c:pt idx="5">
                  <c:v>0.1233216</c:v>
                </c:pt>
                <c:pt idx="6">
                  <c:v>0.15603300000000001</c:v>
                </c:pt>
                <c:pt idx="7">
                  <c:v>0.14933159999999998</c:v>
                </c:pt>
                <c:pt idx="8">
                  <c:v>-0.80972009999999994</c:v>
                </c:pt>
                <c:pt idx="9">
                  <c:v>-1.3191300000000001</c:v>
                </c:pt>
                <c:pt idx="10">
                  <c:v>-1.2305520000000001</c:v>
                </c:pt>
                <c:pt idx="11">
                  <c:v>-25.968240000000002</c:v>
                </c:pt>
                <c:pt idx="12">
                  <c:v>-8.656956000000001</c:v>
                </c:pt>
                <c:pt idx="13">
                  <c:v>6.7548599999999999</c:v>
                </c:pt>
                <c:pt idx="14">
                  <c:v>12.851481</c:v>
                </c:pt>
                <c:pt idx="15">
                  <c:v>18.858130000000003</c:v>
                </c:pt>
                <c:pt idx="16">
                  <c:v>23.641719999999999</c:v>
                </c:pt>
                <c:pt idx="17">
                  <c:v>27.592939999999999</c:v>
                </c:pt>
                <c:pt idx="18">
                  <c:v>30.354040000000005</c:v>
                </c:pt>
                <c:pt idx="19">
                  <c:v>32.853880000000004</c:v>
                </c:pt>
                <c:pt idx="20">
                  <c:v>35.363680000000002</c:v>
                </c:pt>
                <c:pt idx="21">
                  <c:v>37.28284</c:v>
                </c:pt>
                <c:pt idx="22">
                  <c:v>38.13259</c:v>
                </c:pt>
                <c:pt idx="23">
                  <c:v>39.252000000000002</c:v>
                </c:pt>
                <c:pt idx="24">
                  <c:v>40.397660000000002</c:v>
                </c:pt>
                <c:pt idx="25">
                  <c:v>41.231169999999999</c:v>
                </c:pt>
                <c:pt idx="26">
                  <c:v>41.688479999999998</c:v>
                </c:pt>
                <c:pt idx="27">
                  <c:v>42.033799999999999</c:v>
                </c:pt>
                <c:pt idx="28">
                  <c:v>42.608800000000002</c:v>
                </c:pt>
                <c:pt idx="29">
                  <c:v>42.9679</c:v>
                </c:pt>
                <c:pt idx="30">
                  <c:v>43.21011</c:v>
                </c:pt>
                <c:pt idx="31">
                  <c:v>43.434709999999995</c:v>
                </c:pt>
                <c:pt idx="32">
                  <c:v>43.544449999999998</c:v>
                </c:pt>
                <c:pt idx="33">
                  <c:v>43.750749999999996</c:v>
                </c:pt>
                <c:pt idx="34">
                  <c:v>43.868609999999997</c:v>
                </c:pt>
                <c:pt idx="35">
                  <c:v>43.986510000000003</c:v>
                </c:pt>
                <c:pt idx="36">
                  <c:v>44.345060000000004</c:v>
                </c:pt>
                <c:pt idx="37">
                  <c:v>44.34263</c:v>
                </c:pt>
                <c:pt idx="38">
                  <c:v>44.623959999999997</c:v>
                </c:pt>
                <c:pt idx="39">
                  <c:v>44.971130000000002</c:v>
                </c:pt>
                <c:pt idx="40">
                  <c:v>45.169749999999993</c:v>
                </c:pt>
                <c:pt idx="41">
                  <c:v>45.03199</c:v>
                </c:pt>
                <c:pt idx="42">
                  <c:v>44.853899999999996</c:v>
                </c:pt>
                <c:pt idx="43">
                  <c:v>45.138130000000004</c:v>
                </c:pt>
                <c:pt idx="44">
                  <c:v>45.229489999999998</c:v>
                </c:pt>
                <c:pt idx="45">
                  <c:v>45.477410000000006</c:v>
                </c:pt>
                <c:pt idx="46">
                  <c:v>45.531599999999997</c:v>
                </c:pt>
                <c:pt idx="47">
                  <c:v>44.881990000000002</c:v>
                </c:pt>
                <c:pt idx="48">
                  <c:v>45.288589999999999</c:v>
                </c:pt>
                <c:pt idx="49">
                  <c:v>45.286200000000001</c:v>
                </c:pt>
                <c:pt idx="50">
                  <c:v>45.511990000000004</c:v>
                </c:pt>
                <c:pt idx="51">
                  <c:v>45.522069999999999</c:v>
                </c:pt>
                <c:pt idx="52">
                  <c:v>45.384979999999999</c:v>
                </c:pt>
                <c:pt idx="53">
                  <c:v>45.754959999999997</c:v>
                </c:pt>
                <c:pt idx="54">
                  <c:v>45.513459999999995</c:v>
                </c:pt>
                <c:pt idx="55">
                  <c:v>45.679159999999996</c:v>
                </c:pt>
                <c:pt idx="56">
                  <c:v>45.824179999999998</c:v>
                </c:pt>
                <c:pt idx="57">
                  <c:v>45.37473</c:v>
                </c:pt>
                <c:pt idx="58">
                  <c:v>45.371430000000004</c:v>
                </c:pt>
                <c:pt idx="59">
                  <c:v>45.361220000000003</c:v>
                </c:pt>
                <c:pt idx="60">
                  <c:v>45.151259999999994</c:v>
                </c:pt>
                <c:pt idx="61">
                  <c:v>45.613010000000003</c:v>
                </c:pt>
                <c:pt idx="62">
                  <c:v>45.065309999999997</c:v>
                </c:pt>
                <c:pt idx="63">
                  <c:v>45.272539999999999</c:v>
                </c:pt>
                <c:pt idx="64">
                  <c:v>45.231870000000001</c:v>
                </c:pt>
                <c:pt idx="65">
                  <c:v>45.163989999999998</c:v>
                </c:pt>
                <c:pt idx="66">
                  <c:v>45.536900000000003</c:v>
                </c:pt>
                <c:pt idx="67">
                  <c:v>44.149479999999997</c:v>
                </c:pt>
                <c:pt idx="68">
                  <c:v>45.633139999999997</c:v>
                </c:pt>
                <c:pt idx="69">
                  <c:v>65.344300000000004</c:v>
                </c:pt>
                <c:pt idx="70">
                  <c:v>31.477490000000003</c:v>
                </c:pt>
                <c:pt idx="71">
                  <c:v>31.888909999999999</c:v>
                </c:pt>
                <c:pt idx="72">
                  <c:v>27.22833</c:v>
                </c:pt>
                <c:pt idx="73">
                  <c:v>23.491150000000001</c:v>
                </c:pt>
                <c:pt idx="74">
                  <c:v>20.304290000000002</c:v>
                </c:pt>
                <c:pt idx="75">
                  <c:v>17.942260000000001</c:v>
                </c:pt>
                <c:pt idx="76">
                  <c:v>15.521699000000002</c:v>
                </c:pt>
                <c:pt idx="77">
                  <c:v>13.530301999999999</c:v>
                </c:pt>
                <c:pt idx="78">
                  <c:v>11.937523000000001</c:v>
                </c:pt>
                <c:pt idx="79">
                  <c:v>10.488223000000001</c:v>
                </c:pt>
                <c:pt idx="80">
                  <c:v>9.5261640000000014</c:v>
                </c:pt>
                <c:pt idx="81">
                  <c:v>8.5901990000000001</c:v>
                </c:pt>
                <c:pt idx="82">
                  <c:v>7.34232</c:v>
                </c:pt>
                <c:pt idx="83">
                  <c:v>6.3251390000000001</c:v>
                </c:pt>
                <c:pt idx="84">
                  <c:v>5.69292</c:v>
                </c:pt>
                <c:pt idx="85">
                  <c:v>5.1564189999999996</c:v>
                </c:pt>
                <c:pt idx="86">
                  <c:v>4.7977749999999997</c:v>
                </c:pt>
                <c:pt idx="87">
                  <c:v>4.1272880000000001</c:v>
                </c:pt>
                <c:pt idx="88">
                  <c:v>3.6011009999999999</c:v>
                </c:pt>
                <c:pt idx="89">
                  <c:v>3.2367439999999998</c:v>
                </c:pt>
                <c:pt idx="90">
                  <c:v>2.833488</c:v>
                </c:pt>
                <c:pt idx="91">
                  <c:v>2.5908090000000001</c:v>
                </c:pt>
                <c:pt idx="92">
                  <c:v>2.4685449999999998</c:v>
                </c:pt>
                <c:pt idx="93">
                  <c:v>2.2188729999999999</c:v>
                </c:pt>
                <c:pt idx="94">
                  <c:v>2.0129960000000002</c:v>
                </c:pt>
                <c:pt idx="95">
                  <c:v>1.8426719999999999</c:v>
                </c:pt>
                <c:pt idx="96">
                  <c:v>1.5798770000000002</c:v>
                </c:pt>
                <c:pt idx="97">
                  <c:v>1.3940307999999999</c:v>
                </c:pt>
                <c:pt idx="98">
                  <c:v>1.1049598</c:v>
                </c:pt>
                <c:pt idx="99">
                  <c:v>1.1757107</c:v>
                </c:pt>
                <c:pt idx="100">
                  <c:v>1.0316247000000001</c:v>
                </c:pt>
                <c:pt idx="101">
                  <c:v>0.89902070000000012</c:v>
                </c:pt>
                <c:pt idx="102">
                  <c:v>0.9065569</c:v>
                </c:pt>
                <c:pt idx="103">
                  <c:v>0.67111830000000006</c:v>
                </c:pt>
                <c:pt idx="104">
                  <c:v>0.52896600000000005</c:v>
                </c:pt>
                <c:pt idx="105">
                  <c:v>0.75942869999999996</c:v>
                </c:pt>
                <c:pt idx="106">
                  <c:v>0.49511130000000003</c:v>
                </c:pt>
                <c:pt idx="107">
                  <c:v>0.57097540000000002</c:v>
                </c:pt>
                <c:pt idx="108">
                  <c:v>0.2849256</c:v>
                </c:pt>
                <c:pt idx="109">
                  <c:v>0.57077050000000007</c:v>
                </c:pt>
                <c:pt idx="110">
                  <c:v>0.41714059999999997</c:v>
                </c:pt>
                <c:pt idx="111">
                  <c:v>0.118066038</c:v>
                </c:pt>
                <c:pt idx="112">
                  <c:v>0.3747027</c:v>
                </c:pt>
                <c:pt idx="113">
                  <c:v>0.46404410000000001</c:v>
                </c:pt>
                <c:pt idx="114">
                  <c:v>0.53602309999999997</c:v>
                </c:pt>
                <c:pt idx="115">
                  <c:v>0.30331010000000003</c:v>
                </c:pt>
                <c:pt idx="116">
                  <c:v>0.17600339999999998</c:v>
                </c:pt>
                <c:pt idx="117">
                  <c:v>8.7188330000000008E-2</c:v>
                </c:pt>
                <c:pt idx="118">
                  <c:v>2.4842430000000002E-2</c:v>
                </c:pt>
                <c:pt idx="119">
                  <c:v>0.20752899999999999</c:v>
                </c:pt>
                <c:pt idx="120">
                  <c:v>2.4981360000000001E-2</c:v>
                </c:pt>
                <c:pt idx="121">
                  <c:v>0.28539300000000001</c:v>
                </c:pt>
                <c:pt idx="122">
                  <c:v>-4.5764100000000064E-3</c:v>
                </c:pt>
                <c:pt idx="123">
                  <c:v>0.11334252</c:v>
                </c:pt>
                <c:pt idx="124">
                  <c:v>0.35328999999999999</c:v>
                </c:pt>
                <c:pt idx="125">
                  <c:v>0.47720260000000003</c:v>
                </c:pt>
                <c:pt idx="126">
                  <c:v>0.57784800000000003</c:v>
                </c:pt>
                <c:pt idx="127">
                  <c:v>5.7891930000000008E-2</c:v>
                </c:pt>
                <c:pt idx="128">
                  <c:v>2.2593700000000001E-3</c:v>
                </c:pt>
                <c:pt idx="129">
                  <c:v>0.18729609999999999</c:v>
                </c:pt>
                <c:pt idx="130">
                  <c:v>0.13485449999999999</c:v>
                </c:pt>
                <c:pt idx="131">
                  <c:v>0.26785861</c:v>
                </c:pt>
                <c:pt idx="132">
                  <c:v>-0.14427314999999999</c:v>
                </c:pt>
                <c:pt idx="133">
                  <c:v>6.1954950000000005E-3</c:v>
                </c:pt>
                <c:pt idx="134">
                  <c:v>4.0432029999999994E-2</c:v>
                </c:pt>
                <c:pt idx="135">
                  <c:v>1.6074620000000001E-2</c:v>
                </c:pt>
                <c:pt idx="136">
                  <c:v>0.26704166000000001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E4E-4F79-B94A-653B50C75701}"/>
            </c:ext>
          </c:extLst>
        </c:ser>
        <c:ser>
          <c:idx val="5"/>
          <c:order val="5"/>
          <c:tx>
            <c:strRef>
              <c:f>'IgG3-DHS 6.0'!$G$1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tint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6.0'!$G$2:$G$378</c:f>
              <c:numCache>
                <c:formatCode>General</c:formatCode>
                <c:ptCount val="377"/>
                <c:pt idx="0">
                  <c:v>0.11664720000000001</c:v>
                </c:pt>
                <c:pt idx="1">
                  <c:v>-0.21170610000000001</c:v>
                </c:pt>
                <c:pt idx="2">
                  <c:v>-0.13051800000000002</c:v>
                </c:pt>
                <c:pt idx="3">
                  <c:v>0.14757390000000001</c:v>
                </c:pt>
                <c:pt idx="4">
                  <c:v>-6.0205049999999996E-2</c:v>
                </c:pt>
                <c:pt idx="5">
                  <c:v>0.29841570000000001</c:v>
                </c:pt>
                <c:pt idx="6">
                  <c:v>4.737852E-2</c:v>
                </c:pt>
                <c:pt idx="7">
                  <c:v>-0.76437359999999999</c:v>
                </c:pt>
                <c:pt idx="8">
                  <c:v>-1.6485570000000001</c:v>
                </c:pt>
                <c:pt idx="9">
                  <c:v>-1.5114420000000002</c:v>
                </c:pt>
                <c:pt idx="10">
                  <c:v>-18.26586</c:v>
                </c:pt>
                <c:pt idx="11">
                  <c:v>-18.952469999999998</c:v>
                </c:pt>
                <c:pt idx="12">
                  <c:v>0.53324910000000003</c:v>
                </c:pt>
                <c:pt idx="13">
                  <c:v>2.0066220000000001</c:v>
                </c:pt>
                <c:pt idx="14">
                  <c:v>4.7273120000000004</c:v>
                </c:pt>
                <c:pt idx="15">
                  <c:v>7.6433249999999999</c:v>
                </c:pt>
                <c:pt idx="16">
                  <c:v>9.7842230000000008</c:v>
                </c:pt>
                <c:pt idx="17">
                  <c:v>11.825969000000001</c:v>
                </c:pt>
                <c:pt idx="18">
                  <c:v>13.117575</c:v>
                </c:pt>
                <c:pt idx="19">
                  <c:v>14.654301</c:v>
                </c:pt>
                <c:pt idx="20">
                  <c:v>16.207115999999999</c:v>
                </c:pt>
                <c:pt idx="21">
                  <c:v>16.342496000000001</c:v>
                </c:pt>
                <c:pt idx="22">
                  <c:v>17.354759000000001</c:v>
                </c:pt>
                <c:pt idx="23">
                  <c:v>18.276606000000001</c:v>
                </c:pt>
                <c:pt idx="24">
                  <c:v>19.020654</c:v>
                </c:pt>
                <c:pt idx="25">
                  <c:v>19.65117</c:v>
                </c:pt>
                <c:pt idx="26">
                  <c:v>19.61496</c:v>
                </c:pt>
                <c:pt idx="27">
                  <c:v>20.250900000000001</c:v>
                </c:pt>
                <c:pt idx="28">
                  <c:v>20.595509999999997</c:v>
                </c:pt>
                <c:pt idx="29">
                  <c:v>20.882199999999997</c:v>
                </c:pt>
                <c:pt idx="30">
                  <c:v>21.061230000000002</c:v>
                </c:pt>
                <c:pt idx="31">
                  <c:v>21.06035</c:v>
                </c:pt>
                <c:pt idx="32">
                  <c:v>21.520879999999998</c:v>
                </c:pt>
                <c:pt idx="33">
                  <c:v>21.506010000000003</c:v>
                </c:pt>
                <c:pt idx="34">
                  <c:v>21.860109999999999</c:v>
                </c:pt>
                <c:pt idx="35">
                  <c:v>22.307030000000001</c:v>
                </c:pt>
                <c:pt idx="36">
                  <c:v>22.27617</c:v>
                </c:pt>
                <c:pt idx="37">
                  <c:v>22.201059999999998</c:v>
                </c:pt>
                <c:pt idx="38">
                  <c:v>22.381599999999999</c:v>
                </c:pt>
                <c:pt idx="39">
                  <c:v>22.563330000000001</c:v>
                </c:pt>
                <c:pt idx="40">
                  <c:v>22.961640000000003</c:v>
                </c:pt>
                <c:pt idx="41">
                  <c:v>22.808019999999999</c:v>
                </c:pt>
                <c:pt idx="42">
                  <c:v>22.856929999999998</c:v>
                </c:pt>
                <c:pt idx="43">
                  <c:v>22.883310000000002</c:v>
                </c:pt>
                <c:pt idx="44">
                  <c:v>22.99296</c:v>
                </c:pt>
                <c:pt idx="45">
                  <c:v>23.078759999999999</c:v>
                </c:pt>
                <c:pt idx="46">
                  <c:v>23.016249999999999</c:v>
                </c:pt>
                <c:pt idx="47">
                  <c:v>22.982309999999998</c:v>
                </c:pt>
                <c:pt idx="48">
                  <c:v>23.177120000000002</c:v>
                </c:pt>
                <c:pt idx="49">
                  <c:v>23.04242</c:v>
                </c:pt>
                <c:pt idx="50">
                  <c:v>23.23124</c:v>
                </c:pt>
                <c:pt idx="51">
                  <c:v>23.077680000000001</c:v>
                </c:pt>
                <c:pt idx="52">
                  <c:v>22.859909999999999</c:v>
                </c:pt>
                <c:pt idx="53">
                  <c:v>23.133470000000003</c:v>
                </c:pt>
                <c:pt idx="54">
                  <c:v>23.05771</c:v>
                </c:pt>
                <c:pt idx="55">
                  <c:v>23.40352</c:v>
                </c:pt>
                <c:pt idx="56">
                  <c:v>23.241099999999999</c:v>
                </c:pt>
                <c:pt idx="57">
                  <c:v>23.185949999999998</c:v>
                </c:pt>
                <c:pt idx="58">
                  <c:v>23.345050000000001</c:v>
                </c:pt>
                <c:pt idx="59">
                  <c:v>23.411580000000001</c:v>
                </c:pt>
                <c:pt idx="60">
                  <c:v>23.408429999999999</c:v>
                </c:pt>
                <c:pt idx="61">
                  <c:v>22.87969</c:v>
                </c:pt>
                <c:pt idx="62">
                  <c:v>22.98451</c:v>
                </c:pt>
                <c:pt idx="63">
                  <c:v>23.261609999999997</c:v>
                </c:pt>
                <c:pt idx="64">
                  <c:v>23.266259999999999</c:v>
                </c:pt>
                <c:pt idx="65">
                  <c:v>23.246940000000002</c:v>
                </c:pt>
                <c:pt idx="66">
                  <c:v>22.073970000000003</c:v>
                </c:pt>
                <c:pt idx="67">
                  <c:v>23.164439999999999</c:v>
                </c:pt>
                <c:pt idx="68">
                  <c:v>35.294510000000002</c:v>
                </c:pt>
                <c:pt idx="69">
                  <c:v>22.258240000000001</c:v>
                </c:pt>
                <c:pt idx="70">
                  <c:v>19.38494</c:v>
                </c:pt>
                <c:pt idx="71">
                  <c:v>16.457193</c:v>
                </c:pt>
                <c:pt idx="72">
                  <c:v>14.103266000000001</c:v>
                </c:pt>
                <c:pt idx="73">
                  <c:v>12.662952000000001</c:v>
                </c:pt>
                <c:pt idx="74">
                  <c:v>10.918343</c:v>
                </c:pt>
                <c:pt idx="75">
                  <c:v>9.6087579999999999</c:v>
                </c:pt>
                <c:pt idx="76">
                  <c:v>8.1380790000000012</c:v>
                </c:pt>
                <c:pt idx="77">
                  <c:v>7.2739200000000004</c:v>
                </c:pt>
                <c:pt idx="78">
                  <c:v>6.2608150000000009</c:v>
                </c:pt>
                <c:pt idx="79">
                  <c:v>5.430511000000001</c:v>
                </c:pt>
                <c:pt idx="80">
                  <c:v>4.1979990000000003</c:v>
                </c:pt>
                <c:pt idx="81">
                  <c:v>3.5945260000000001</c:v>
                </c:pt>
                <c:pt idx="82">
                  <c:v>3.3657940000000002</c:v>
                </c:pt>
                <c:pt idx="83">
                  <c:v>2.8191666</c:v>
                </c:pt>
                <c:pt idx="84">
                  <c:v>2.3408569999999997</c:v>
                </c:pt>
                <c:pt idx="85">
                  <c:v>2.1962885000000001</c:v>
                </c:pt>
                <c:pt idx="86">
                  <c:v>1.8331691000000001</c:v>
                </c:pt>
                <c:pt idx="87">
                  <c:v>1.5903768</c:v>
                </c:pt>
                <c:pt idx="88">
                  <c:v>1.7505685</c:v>
                </c:pt>
                <c:pt idx="89">
                  <c:v>1.4209947999999999</c:v>
                </c:pt>
                <c:pt idx="90">
                  <c:v>1.2025528999999999</c:v>
                </c:pt>
                <c:pt idx="91">
                  <c:v>0.83460195999999998</c:v>
                </c:pt>
                <c:pt idx="92">
                  <c:v>0.49600909999999998</c:v>
                </c:pt>
                <c:pt idx="93">
                  <c:v>0.83087909999999998</c:v>
                </c:pt>
                <c:pt idx="94">
                  <c:v>0.87531159999999997</c:v>
                </c:pt>
                <c:pt idx="95">
                  <c:v>1.0581032000000001</c:v>
                </c:pt>
                <c:pt idx="96">
                  <c:v>0.47015393999999999</c:v>
                </c:pt>
                <c:pt idx="97">
                  <c:v>0.45564055999999997</c:v>
                </c:pt>
                <c:pt idx="98">
                  <c:v>0.37215941199999997</c:v>
                </c:pt>
                <c:pt idx="99">
                  <c:v>0.13074940000000004</c:v>
                </c:pt>
                <c:pt idx="100">
                  <c:v>0.15441480000000002</c:v>
                </c:pt>
                <c:pt idx="101">
                  <c:v>-0.28022200000000003</c:v>
                </c:pt>
                <c:pt idx="102">
                  <c:v>-0.23007000000000002</c:v>
                </c:pt>
                <c:pt idx="103">
                  <c:v>-0.18176609999999999</c:v>
                </c:pt>
                <c:pt idx="104">
                  <c:v>-0.24817230000000001</c:v>
                </c:pt>
                <c:pt idx="105">
                  <c:v>-0.39137469999999996</c:v>
                </c:pt>
                <c:pt idx="106">
                  <c:v>-0.35673980000000005</c:v>
                </c:pt>
                <c:pt idx="107">
                  <c:v>-0.31927820000000001</c:v>
                </c:pt>
                <c:pt idx="108">
                  <c:v>-0.25816459999999997</c:v>
                </c:pt>
                <c:pt idx="109">
                  <c:v>-8.2890099999999994E-2</c:v>
                </c:pt>
                <c:pt idx="110">
                  <c:v>-0.31747559999999997</c:v>
                </c:pt>
                <c:pt idx="111">
                  <c:v>-0.37780659999999999</c:v>
                </c:pt>
                <c:pt idx="112">
                  <c:v>-0.36488660000000001</c:v>
                </c:pt>
                <c:pt idx="113">
                  <c:v>-0.13616349999999999</c:v>
                </c:pt>
                <c:pt idx="114">
                  <c:v>-7.3501399999999995E-2</c:v>
                </c:pt>
                <c:pt idx="115">
                  <c:v>0.25008910000000001</c:v>
                </c:pt>
                <c:pt idx="116">
                  <c:v>0.16657439999999998</c:v>
                </c:pt>
                <c:pt idx="117">
                  <c:v>-0.170131</c:v>
                </c:pt>
                <c:pt idx="118">
                  <c:v>0.26522309999999999</c:v>
                </c:pt>
                <c:pt idx="119">
                  <c:v>0.23490659999999997</c:v>
                </c:pt>
                <c:pt idx="120">
                  <c:v>0.3161369</c:v>
                </c:pt>
                <c:pt idx="121">
                  <c:v>-4.0645259999999989E-2</c:v>
                </c:pt>
                <c:pt idx="122">
                  <c:v>5.2235320000000002E-2</c:v>
                </c:pt>
                <c:pt idx="123">
                  <c:v>0.3134612</c:v>
                </c:pt>
                <c:pt idx="124">
                  <c:v>0.46174559999999998</c:v>
                </c:pt>
                <c:pt idx="125">
                  <c:v>0.63207970000000002</c:v>
                </c:pt>
                <c:pt idx="126">
                  <c:v>0.15188000000000001</c:v>
                </c:pt>
                <c:pt idx="127">
                  <c:v>3.8896299999999995E-2</c:v>
                </c:pt>
                <c:pt idx="128">
                  <c:v>0.174317</c:v>
                </c:pt>
                <c:pt idx="129">
                  <c:v>0.36223623999999999</c:v>
                </c:pt>
                <c:pt idx="130">
                  <c:v>0.39139759000000002</c:v>
                </c:pt>
                <c:pt idx="131">
                  <c:v>0.12044940999999999</c:v>
                </c:pt>
                <c:pt idx="132">
                  <c:v>0.10693232</c:v>
                </c:pt>
                <c:pt idx="133">
                  <c:v>4.1131689999999999E-2</c:v>
                </c:pt>
                <c:pt idx="134">
                  <c:v>0.29426469</c:v>
                </c:pt>
                <c:pt idx="135">
                  <c:v>0.28382810000000003</c:v>
                </c:pt>
                <c:pt idx="136">
                  <c:v>-0.24616801999999999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E4E-4F79-B94A-653B50C75701}"/>
            </c:ext>
          </c:extLst>
        </c:ser>
        <c:ser>
          <c:idx val="6"/>
          <c:order val="6"/>
          <c:tx>
            <c:strRef>
              <c:f>'IgG3-DHS 6.0'!$H$1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9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6.0'!$H$2:$H$378</c:f>
              <c:numCache>
                <c:formatCode>General</c:formatCode>
                <c:ptCount val="377"/>
                <c:pt idx="0">
                  <c:v>-0.31813649999999999</c:v>
                </c:pt>
                <c:pt idx="1">
                  <c:v>-0.11318670000000002</c:v>
                </c:pt>
                <c:pt idx="2">
                  <c:v>-0.1733094</c:v>
                </c:pt>
                <c:pt idx="3">
                  <c:v>-2.4224849999999999E-2</c:v>
                </c:pt>
                <c:pt idx="4">
                  <c:v>-2.4444540000000004E-3</c:v>
                </c:pt>
                <c:pt idx="5">
                  <c:v>2.4719220000000001E-3</c:v>
                </c:pt>
                <c:pt idx="6">
                  <c:v>9.6350400000000003E-2</c:v>
                </c:pt>
                <c:pt idx="7">
                  <c:v>-0.15888960000000002</c:v>
                </c:pt>
                <c:pt idx="8">
                  <c:v>-1.16856</c:v>
                </c:pt>
                <c:pt idx="9">
                  <c:v>-1.5120450000000001</c:v>
                </c:pt>
                <c:pt idx="10">
                  <c:v>-5.9951879999999997</c:v>
                </c:pt>
                <c:pt idx="11">
                  <c:v>-27.651060000000001</c:v>
                </c:pt>
                <c:pt idx="12">
                  <c:v>-6.5003669999999998</c:v>
                </c:pt>
                <c:pt idx="13">
                  <c:v>0.2404908</c:v>
                </c:pt>
                <c:pt idx="14">
                  <c:v>3.479158</c:v>
                </c:pt>
                <c:pt idx="15">
                  <c:v>5.1139640000000002</c:v>
                </c:pt>
                <c:pt idx="16">
                  <c:v>6.3077520000000007</c:v>
                </c:pt>
                <c:pt idx="17">
                  <c:v>7.3407229999999997</c:v>
                </c:pt>
                <c:pt idx="18">
                  <c:v>7.8641589999999999</c:v>
                </c:pt>
                <c:pt idx="19">
                  <c:v>8.2850359999999998</c:v>
                </c:pt>
                <c:pt idx="20">
                  <c:v>9.2955499999999986</c:v>
                </c:pt>
                <c:pt idx="21">
                  <c:v>10.05574</c:v>
                </c:pt>
                <c:pt idx="22">
                  <c:v>10.313386000000001</c:v>
                </c:pt>
                <c:pt idx="23">
                  <c:v>10.494724999999999</c:v>
                </c:pt>
                <c:pt idx="24">
                  <c:v>10.869893999999999</c:v>
                </c:pt>
                <c:pt idx="25">
                  <c:v>11.125803000000001</c:v>
                </c:pt>
                <c:pt idx="26">
                  <c:v>11.678319</c:v>
                </c:pt>
                <c:pt idx="27">
                  <c:v>12.353232</c:v>
                </c:pt>
                <c:pt idx="28">
                  <c:v>12.558106</c:v>
                </c:pt>
                <c:pt idx="29">
                  <c:v>12.756226000000002</c:v>
                </c:pt>
                <c:pt idx="30">
                  <c:v>12.559794</c:v>
                </c:pt>
                <c:pt idx="31">
                  <c:v>12.803383</c:v>
                </c:pt>
                <c:pt idx="32">
                  <c:v>12.868694</c:v>
                </c:pt>
                <c:pt idx="33">
                  <c:v>12.897058000000001</c:v>
                </c:pt>
                <c:pt idx="34">
                  <c:v>12.920970000000001</c:v>
                </c:pt>
                <c:pt idx="35">
                  <c:v>13.307632999999999</c:v>
                </c:pt>
                <c:pt idx="36">
                  <c:v>13.542365</c:v>
                </c:pt>
                <c:pt idx="37">
                  <c:v>13.108989000000001</c:v>
                </c:pt>
                <c:pt idx="38">
                  <c:v>13.143362</c:v>
                </c:pt>
                <c:pt idx="39">
                  <c:v>13.231957</c:v>
                </c:pt>
                <c:pt idx="40">
                  <c:v>13.245692</c:v>
                </c:pt>
                <c:pt idx="41">
                  <c:v>13.480184</c:v>
                </c:pt>
                <c:pt idx="42">
                  <c:v>13.607164000000001</c:v>
                </c:pt>
                <c:pt idx="43">
                  <c:v>13.481014999999999</c:v>
                </c:pt>
                <c:pt idx="44">
                  <c:v>13.826827</c:v>
                </c:pt>
                <c:pt idx="45">
                  <c:v>13.931034</c:v>
                </c:pt>
                <c:pt idx="46">
                  <c:v>13.873984</c:v>
                </c:pt>
                <c:pt idx="47">
                  <c:v>13.479911000000001</c:v>
                </c:pt>
                <c:pt idx="48">
                  <c:v>13.628288000000001</c:v>
                </c:pt>
                <c:pt idx="49">
                  <c:v>13.726153</c:v>
                </c:pt>
                <c:pt idx="50">
                  <c:v>13.687425000000001</c:v>
                </c:pt>
                <c:pt idx="51">
                  <c:v>13.716940000000001</c:v>
                </c:pt>
                <c:pt idx="52">
                  <c:v>13.710528</c:v>
                </c:pt>
                <c:pt idx="53">
                  <c:v>13.696508999999999</c:v>
                </c:pt>
                <c:pt idx="54">
                  <c:v>13.627759000000001</c:v>
                </c:pt>
                <c:pt idx="55">
                  <c:v>13.471876999999999</c:v>
                </c:pt>
                <c:pt idx="56">
                  <c:v>13.718958000000001</c:v>
                </c:pt>
                <c:pt idx="57">
                  <c:v>13.716144</c:v>
                </c:pt>
                <c:pt idx="58">
                  <c:v>13.411114</c:v>
                </c:pt>
                <c:pt idx="59">
                  <c:v>13.439475</c:v>
                </c:pt>
                <c:pt idx="60">
                  <c:v>13.239469</c:v>
                </c:pt>
                <c:pt idx="61">
                  <c:v>13.421818999999999</c:v>
                </c:pt>
                <c:pt idx="62">
                  <c:v>13.206381</c:v>
                </c:pt>
                <c:pt idx="63">
                  <c:v>13.169397999999999</c:v>
                </c:pt>
                <c:pt idx="64">
                  <c:v>13.283163999999999</c:v>
                </c:pt>
                <c:pt idx="65">
                  <c:v>13.659231999999999</c:v>
                </c:pt>
                <c:pt idx="66">
                  <c:v>13.390656</c:v>
                </c:pt>
                <c:pt idx="67">
                  <c:v>12.026658000000001</c:v>
                </c:pt>
                <c:pt idx="68">
                  <c:v>13.638916</c:v>
                </c:pt>
                <c:pt idx="69">
                  <c:v>25.570540000000001</c:v>
                </c:pt>
                <c:pt idx="70">
                  <c:v>13.102402</c:v>
                </c:pt>
                <c:pt idx="71">
                  <c:v>10.255008</c:v>
                </c:pt>
                <c:pt idx="72">
                  <c:v>8.7729750000000006</c:v>
                </c:pt>
                <c:pt idx="73">
                  <c:v>7.0693830000000002</c:v>
                </c:pt>
                <c:pt idx="74">
                  <c:v>6.144609</c:v>
                </c:pt>
                <c:pt idx="75">
                  <c:v>5.5022080000000004</c:v>
                </c:pt>
                <c:pt idx="76">
                  <c:v>5.0138220000000002</c:v>
                </c:pt>
                <c:pt idx="77">
                  <c:v>4.3305579999999999</c:v>
                </c:pt>
                <c:pt idx="78">
                  <c:v>3.7887379999999999</c:v>
                </c:pt>
                <c:pt idx="79">
                  <c:v>3.3570330000000004</c:v>
                </c:pt>
                <c:pt idx="80">
                  <c:v>3.2275780000000003</c:v>
                </c:pt>
                <c:pt idx="81">
                  <c:v>2.8664529999999999</c:v>
                </c:pt>
                <c:pt idx="82">
                  <c:v>2.4091529999999999</c:v>
                </c:pt>
                <c:pt idx="83">
                  <c:v>2.2767790000000003</c:v>
                </c:pt>
                <c:pt idx="84">
                  <c:v>2.0108800000000002</c:v>
                </c:pt>
                <c:pt idx="85">
                  <c:v>1.9006570000000003</c:v>
                </c:pt>
                <c:pt idx="86">
                  <c:v>1.7511380000000001</c:v>
                </c:pt>
                <c:pt idx="87">
                  <c:v>1.5046446</c:v>
                </c:pt>
                <c:pt idx="88">
                  <c:v>1.3100019999999999</c:v>
                </c:pt>
                <c:pt idx="89">
                  <c:v>1.4356530000000001</c:v>
                </c:pt>
                <c:pt idx="90">
                  <c:v>1.3543864000000001</c:v>
                </c:pt>
                <c:pt idx="91">
                  <c:v>1.2409407000000001</c:v>
                </c:pt>
                <c:pt idx="92">
                  <c:v>0.97423079999999995</c:v>
                </c:pt>
                <c:pt idx="93">
                  <c:v>0.74775000000000003</c:v>
                </c:pt>
                <c:pt idx="94">
                  <c:v>0.93364620000000009</c:v>
                </c:pt>
                <c:pt idx="95">
                  <c:v>0.67507790000000001</c:v>
                </c:pt>
                <c:pt idx="96">
                  <c:v>0.57686559999999998</c:v>
                </c:pt>
                <c:pt idx="97">
                  <c:v>7.67843E-2</c:v>
                </c:pt>
                <c:pt idx="98">
                  <c:v>-8.7085900000000022E-2</c:v>
                </c:pt>
                <c:pt idx="99">
                  <c:v>-9.8231700000000005E-2</c:v>
                </c:pt>
                <c:pt idx="100">
                  <c:v>-1.1413000000000034E-2</c:v>
                </c:pt>
                <c:pt idx="101">
                  <c:v>0.34602840000000001</c:v>
                </c:pt>
                <c:pt idx="102">
                  <c:v>0.17066319999999996</c:v>
                </c:pt>
                <c:pt idx="103">
                  <c:v>-0.17065550000000002</c:v>
                </c:pt>
                <c:pt idx="104">
                  <c:v>-0.21765910000000002</c:v>
                </c:pt>
                <c:pt idx="105">
                  <c:v>-0.20913440000000005</c:v>
                </c:pt>
                <c:pt idx="106">
                  <c:v>4.071425E-2</c:v>
                </c:pt>
                <c:pt idx="107">
                  <c:v>-0.19473790000000002</c:v>
                </c:pt>
                <c:pt idx="108">
                  <c:v>-0.26476619999999995</c:v>
                </c:pt>
                <c:pt idx="109">
                  <c:v>-0.17999860000000001</c:v>
                </c:pt>
                <c:pt idx="110">
                  <c:v>-0.27663920000000003</c:v>
                </c:pt>
                <c:pt idx="111">
                  <c:v>-0.1561584</c:v>
                </c:pt>
                <c:pt idx="112">
                  <c:v>-0.43763849999999999</c:v>
                </c:pt>
                <c:pt idx="113">
                  <c:v>-0.53897390000000001</c:v>
                </c:pt>
                <c:pt idx="114">
                  <c:v>-0.29492930000000001</c:v>
                </c:pt>
                <c:pt idx="115">
                  <c:v>-0.28499750000000001</c:v>
                </c:pt>
                <c:pt idx="116">
                  <c:v>-0.32915490000000003</c:v>
                </c:pt>
                <c:pt idx="117">
                  <c:v>-0.31040760000000001</c:v>
                </c:pt>
                <c:pt idx="118">
                  <c:v>-0.36694279999999996</c:v>
                </c:pt>
                <c:pt idx="119">
                  <c:v>-0.19466060000000002</c:v>
                </c:pt>
                <c:pt idx="120">
                  <c:v>-0.21831920000000005</c:v>
                </c:pt>
                <c:pt idx="121">
                  <c:v>-0.10500110000000001</c:v>
                </c:pt>
                <c:pt idx="122">
                  <c:v>0.11643100000000002</c:v>
                </c:pt>
                <c:pt idx="123">
                  <c:v>-5.2874030000000002E-2</c:v>
                </c:pt>
                <c:pt idx="124">
                  <c:v>-7.71588E-2</c:v>
                </c:pt>
                <c:pt idx="125">
                  <c:v>9.8948000000000091E-4</c:v>
                </c:pt>
                <c:pt idx="126">
                  <c:v>5.4334960000000002E-2</c:v>
                </c:pt>
                <c:pt idx="127">
                  <c:v>0.18687840000000003</c:v>
                </c:pt>
                <c:pt idx="128">
                  <c:v>5.2090560000000008E-2</c:v>
                </c:pt>
                <c:pt idx="129">
                  <c:v>0.1391452</c:v>
                </c:pt>
                <c:pt idx="130">
                  <c:v>0.1161344</c:v>
                </c:pt>
                <c:pt idx="131">
                  <c:v>-9.8487259999999993E-2</c:v>
                </c:pt>
                <c:pt idx="132">
                  <c:v>-0.38386337000000004</c:v>
                </c:pt>
                <c:pt idx="133">
                  <c:v>-0.48939101000000002</c:v>
                </c:pt>
                <c:pt idx="134">
                  <c:v>-0.34104334999999997</c:v>
                </c:pt>
                <c:pt idx="135">
                  <c:v>-0.41664804500000002</c:v>
                </c:pt>
                <c:pt idx="136">
                  <c:v>-0.57621552700000001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E4E-4F79-B94A-653B50C75701}"/>
            </c:ext>
          </c:extLst>
        </c:ser>
        <c:ser>
          <c:idx val="7"/>
          <c:order val="7"/>
          <c:tx>
            <c:strRef>
              <c:f>'IgG3-DHS 6.0'!$I$1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8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6.0'!$I$2:$I$378</c:f>
              <c:numCache>
                <c:formatCode>General</c:formatCode>
                <c:ptCount val="377"/>
                <c:pt idx="0">
                  <c:v>-0.31813649999999999</c:v>
                </c:pt>
                <c:pt idx="1">
                  <c:v>-0.11318670000000002</c:v>
                </c:pt>
                <c:pt idx="2">
                  <c:v>-0.1733094</c:v>
                </c:pt>
                <c:pt idx="3">
                  <c:v>-2.4224849999999999E-2</c:v>
                </c:pt>
                <c:pt idx="4">
                  <c:v>-2.4444540000000004E-3</c:v>
                </c:pt>
                <c:pt idx="5">
                  <c:v>2.4719220000000001E-3</c:v>
                </c:pt>
                <c:pt idx="6">
                  <c:v>9.6350400000000003E-2</c:v>
                </c:pt>
                <c:pt idx="7">
                  <c:v>-0.15888960000000002</c:v>
                </c:pt>
                <c:pt idx="8">
                  <c:v>-1.16856</c:v>
                </c:pt>
                <c:pt idx="9">
                  <c:v>-1.5120450000000001</c:v>
                </c:pt>
                <c:pt idx="10">
                  <c:v>-5.9951879999999997</c:v>
                </c:pt>
                <c:pt idx="11">
                  <c:v>-27.651060000000001</c:v>
                </c:pt>
                <c:pt idx="12">
                  <c:v>-6.5003669999999998</c:v>
                </c:pt>
                <c:pt idx="13">
                  <c:v>0.2404908</c:v>
                </c:pt>
                <c:pt idx="14">
                  <c:v>2.2348980000000003</c:v>
                </c:pt>
                <c:pt idx="15">
                  <c:v>3.081474</c:v>
                </c:pt>
                <c:pt idx="16">
                  <c:v>3.6502920000000003</c:v>
                </c:pt>
                <c:pt idx="17">
                  <c:v>3.7592729999999999</c:v>
                </c:pt>
                <c:pt idx="18">
                  <c:v>4.061979</c:v>
                </c:pt>
                <c:pt idx="19">
                  <c:v>4.2525360000000001</c:v>
                </c:pt>
                <c:pt idx="20">
                  <c:v>4.72959</c:v>
                </c:pt>
                <c:pt idx="21">
                  <c:v>5.0667299999999997</c:v>
                </c:pt>
                <c:pt idx="22">
                  <c:v>5.087466</c:v>
                </c:pt>
                <c:pt idx="23">
                  <c:v>5.077305</c:v>
                </c:pt>
                <c:pt idx="24">
                  <c:v>5.1099839999999999</c:v>
                </c:pt>
                <c:pt idx="25">
                  <c:v>5.2221330000000004</c:v>
                </c:pt>
                <c:pt idx="26">
                  <c:v>5.6447190000000003</c:v>
                </c:pt>
                <c:pt idx="27">
                  <c:v>5.9347620000000001</c:v>
                </c:pt>
                <c:pt idx="28">
                  <c:v>6.1340760000000003</c:v>
                </c:pt>
                <c:pt idx="29">
                  <c:v>6.1305660000000008</c:v>
                </c:pt>
                <c:pt idx="30">
                  <c:v>5.9839739999999999</c:v>
                </c:pt>
                <c:pt idx="31">
                  <c:v>6.2040329999999999</c:v>
                </c:pt>
                <c:pt idx="32">
                  <c:v>6.0584939999999996</c:v>
                </c:pt>
                <c:pt idx="33">
                  <c:v>6.0338880000000001</c:v>
                </c:pt>
                <c:pt idx="34">
                  <c:v>6.0011999999999999</c:v>
                </c:pt>
                <c:pt idx="35">
                  <c:v>6.0693929999999998</c:v>
                </c:pt>
                <c:pt idx="36">
                  <c:v>6.2799750000000003</c:v>
                </c:pt>
                <c:pt idx="37">
                  <c:v>6.0609690000000001</c:v>
                </c:pt>
                <c:pt idx="38">
                  <c:v>6.0732720000000002</c:v>
                </c:pt>
                <c:pt idx="39">
                  <c:v>6.1312769999999999</c:v>
                </c:pt>
                <c:pt idx="40">
                  <c:v>6.1035120000000003</c:v>
                </c:pt>
                <c:pt idx="41">
                  <c:v>6.3179639999999999</c:v>
                </c:pt>
                <c:pt idx="42">
                  <c:v>6.4265939999999997</c:v>
                </c:pt>
                <c:pt idx="43">
                  <c:v>6.2458650000000002</c:v>
                </c:pt>
                <c:pt idx="44">
                  <c:v>6.6069269999999998</c:v>
                </c:pt>
                <c:pt idx="45">
                  <c:v>6.6857040000000003</c:v>
                </c:pt>
                <c:pt idx="46">
                  <c:v>6.711354</c:v>
                </c:pt>
                <c:pt idx="47">
                  <c:v>6.301431</c:v>
                </c:pt>
                <c:pt idx="48">
                  <c:v>6.4353780000000009</c:v>
                </c:pt>
                <c:pt idx="49">
                  <c:v>6.5201130000000003</c:v>
                </c:pt>
                <c:pt idx="50">
                  <c:v>6.3924750000000001</c:v>
                </c:pt>
                <c:pt idx="51">
                  <c:v>6.41709</c:v>
                </c:pt>
                <c:pt idx="52">
                  <c:v>6.4054979999999997</c:v>
                </c:pt>
                <c:pt idx="53">
                  <c:v>6.3639989999999997</c:v>
                </c:pt>
                <c:pt idx="54">
                  <c:v>6.3162090000000006</c:v>
                </c:pt>
                <c:pt idx="55">
                  <c:v>6.1572870000000002</c:v>
                </c:pt>
                <c:pt idx="56">
                  <c:v>6.4016279999999997</c:v>
                </c:pt>
                <c:pt idx="57">
                  <c:v>6.3963539999999997</c:v>
                </c:pt>
                <c:pt idx="58">
                  <c:v>6.0890939999999993</c:v>
                </c:pt>
                <c:pt idx="59">
                  <c:v>6.1154549999999999</c:v>
                </c:pt>
                <c:pt idx="60">
                  <c:v>5.9136389999999999</c:v>
                </c:pt>
                <c:pt idx="61">
                  <c:v>6.0943589999999999</c:v>
                </c:pt>
                <c:pt idx="62">
                  <c:v>5.8774410000000001</c:v>
                </c:pt>
                <c:pt idx="63">
                  <c:v>5.8391279999999997</c:v>
                </c:pt>
                <c:pt idx="64">
                  <c:v>5.9199839999999995</c:v>
                </c:pt>
                <c:pt idx="65">
                  <c:v>6.2979120000000002</c:v>
                </c:pt>
                <c:pt idx="66">
                  <c:v>6.0560460000000003</c:v>
                </c:pt>
                <c:pt idx="67">
                  <c:v>4.6916280000000006</c:v>
                </c:pt>
                <c:pt idx="68">
                  <c:v>6.3035459999999999</c:v>
                </c:pt>
                <c:pt idx="69">
                  <c:v>18.2349</c:v>
                </c:pt>
                <c:pt idx="70">
                  <c:v>7.6696919999999995</c:v>
                </c:pt>
                <c:pt idx="71">
                  <c:v>5.4745379999999999</c:v>
                </c:pt>
                <c:pt idx="72">
                  <c:v>4.2898050000000003</c:v>
                </c:pt>
                <c:pt idx="73">
                  <c:v>3.3957630000000001</c:v>
                </c:pt>
                <c:pt idx="74">
                  <c:v>2.8620990000000002</c:v>
                </c:pt>
                <c:pt idx="75">
                  <c:v>2.6142480000000003</c:v>
                </c:pt>
                <c:pt idx="76">
                  <c:v>2.4507720000000002</c:v>
                </c:pt>
                <c:pt idx="77">
                  <c:v>1.8713880000000001</c:v>
                </c:pt>
                <c:pt idx="78">
                  <c:v>1.788408</c:v>
                </c:pt>
                <c:pt idx="79">
                  <c:v>1.5173730000000001</c:v>
                </c:pt>
                <c:pt idx="80">
                  <c:v>1.451268</c:v>
                </c:pt>
                <c:pt idx="81">
                  <c:v>1.4572530000000001</c:v>
                </c:pt>
                <c:pt idx="82">
                  <c:v>1.1496329999999999</c:v>
                </c:pt>
                <c:pt idx="83">
                  <c:v>1.0761390000000002</c:v>
                </c:pt>
                <c:pt idx="84">
                  <c:v>1.110249</c:v>
                </c:pt>
                <c:pt idx="85">
                  <c:v>1.0248300000000001</c:v>
                </c:pt>
                <c:pt idx="86">
                  <c:v>0.99283500000000013</c:v>
                </c:pt>
                <c:pt idx="87">
                  <c:v>0.78189660000000005</c:v>
                </c:pt>
                <c:pt idx="88">
                  <c:v>0.708426</c:v>
                </c:pt>
                <c:pt idx="89">
                  <c:v>0.949932</c:v>
                </c:pt>
                <c:pt idx="90">
                  <c:v>0.88280639999999999</c:v>
                </c:pt>
                <c:pt idx="91">
                  <c:v>0.79667370000000004</c:v>
                </c:pt>
                <c:pt idx="92">
                  <c:v>0.60611579999999998</c:v>
                </c:pt>
                <c:pt idx="93">
                  <c:v>0.42610500000000001</c:v>
                </c:pt>
                <c:pt idx="94">
                  <c:v>0.63987120000000008</c:v>
                </c:pt>
                <c:pt idx="95">
                  <c:v>0.39166289999999998</c:v>
                </c:pt>
                <c:pt idx="96">
                  <c:v>0.36425160000000001</c:v>
                </c:pt>
                <c:pt idx="97">
                  <c:v>-0.11002770000000001</c:v>
                </c:pt>
                <c:pt idx="98">
                  <c:v>-0.30091590000000001</c:v>
                </c:pt>
                <c:pt idx="99">
                  <c:v>-0.33818670000000001</c:v>
                </c:pt>
                <c:pt idx="100">
                  <c:v>-0.24993900000000002</c:v>
                </c:pt>
                <c:pt idx="101">
                  <c:v>9.5306399999999999E-2</c:v>
                </c:pt>
                <c:pt idx="102">
                  <c:v>-9.2422800000000013E-2</c:v>
                </c:pt>
                <c:pt idx="103">
                  <c:v>-0.25872840000000003</c:v>
                </c:pt>
                <c:pt idx="104">
                  <c:v>-0.30690270000000003</c:v>
                </c:pt>
                <c:pt idx="105">
                  <c:v>-0.27806400000000003</c:v>
                </c:pt>
                <c:pt idx="106">
                  <c:v>-3.8287350000000005E-2</c:v>
                </c:pt>
                <c:pt idx="107">
                  <c:v>-0.2675169</c:v>
                </c:pt>
                <c:pt idx="108">
                  <c:v>-0.29492819999999997</c:v>
                </c:pt>
                <c:pt idx="109">
                  <c:v>-0.22955940000000002</c:v>
                </c:pt>
                <c:pt idx="110">
                  <c:v>-0.32025150000000002</c:v>
                </c:pt>
                <c:pt idx="111">
                  <c:v>-0.1950894</c:v>
                </c:pt>
                <c:pt idx="112">
                  <c:v>-0.47246669999999996</c:v>
                </c:pt>
                <c:pt idx="113">
                  <c:v>-0.57021750000000004</c:v>
                </c:pt>
                <c:pt idx="114">
                  <c:v>-0.32305319999999998</c:v>
                </c:pt>
                <c:pt idx="115">
                  <c:v>-0.310419</c:v>
                </c:pt>
                <c:pt idx="116">
                  <c:v>-0.35224920000000004</c:v>
                </c:pt>
                <c:pt idx="117">
                  <c:v>-0.33151229999999998</c:v>
                </c:pt>
                <c:pt idx="118">
                  <c:v>-0.38636189999999998</c:v>
                </c:pt>
                <c:pt idx="119">
                  <c:v>-0.2126682</c:v>
                </c:pt>
                <c:pt idx="120">
                  <c:v>-0.23516280000000003</c:v>
                </c:pt>
                <c:pt idx="121">
                  <c:v>-0.12090420000000002</c:v>
                </c:pt>
                <c:pt idx="122">
                  <c:v>0.10126620000000001</c:v>
                </c:pt>
                <c:pt idx="123">
                  <c:v>-6.748353E-2</c:v>
                </c:pt>
                <c:pt idx="124">
                  <c:v>-9.1378799999999996E-2</c:v>
                </c:pt>
                <c:pt idx="125">
                  <c:v>-1.2991319999999999E-2</c:v>
                </c:pt>
                <c:pt idx="126">
                  <c:v>4.0457160000000006E-2</c:v>
                </c:pt>
                <c:pt idx="127">
                  <c:v>0.17298000000000002</c:v>
                </c:pt>
                <c:pt idx="128">
                  <c:v>8.2644660000000009E-2</c:v>
                </c:pt>
                <c:pt idx="129">
                  <c:v>0.17440829999999999</c:v>
                </c:pt>
                <c:pt idx="130">
                  <c:v>0.1561158</c:v>
                </c:pt>
                <c:pt idx="131">
                  <c:v>-5.3778060000000003E-2</c:v>
                </c:pt>
                <c:pt idx="132">
                  <c:v>-0.38600460000000003</c:v>
                </c:pt>
                <c:pt idx="133">
                  <c:v>-0.49111650000000001</c:v>
                </c:pt>
                <c:pt idx="134">
                  <c:v>-0.34238879999999999</c:v>
                </c:pt>
                <c:pt idx="135">
                  <c:v>-0.41764500000000004</c:v>
                </c:pt>
                <c:pt idx="136">
                  <c:v>-0.57689190000000001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E4E-4F79-B94A-653B50C75701}"/>
            </c:ext>
          </c:extLst>
        </c:ser>
        <c:ser>
          <c:idx val="8"/>
          <c:order val="8"/>
          <c:tx>
            <c:strRef>
              <c:f>'IgG3-DHS 6.0'!$J$1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7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6.0'!$J$2:$J$378</c:f>
              <c:numCache>
                <c:formatCode>General</c:formatCode>
                <c:ptCount val="377"/>
                <c:pt idx="0">
                  <c:v>-5.7156299999999993E-2</c:v>
                </c:pt>
                <c:pt idx="1">
                  <c:v>-2.0599379999999999E-4</c:v>
                </c:pt>
                <c:pt idx="2">
                  <c:v>7.1850600000000001E-2</c:v>
                </c:pt>
                <c:pt idx="3">
                  <c:v>4.7103750000000002E-3</c:v>
                </c:pt>
                <c:pt idx="4">
                  <c:v>-0.11412045000000001</c:v>
                </c:pt>
                <c:pt idx="5">
                  <c:v>6.1660800000000002E-2</c:v>
                </c:pt>
                <c:pt idx="6">
                  <c:v>7.8016500000000003E-2</c:v>
                </c:pt>
                <c:pt idx="7">
                  <c:v>7.4665799999999991E-2</c:v>
                </c:pt>
                <c:pt idx="8">
                  <c:v>-0.40486004999999997</c:v>
                </c:pt>
                <c:pt idx="9">
                  <c:v>-0.65956500000000007</c:v>
                </c:pt>
                <c:pt idx="10">
                  <c:v>-0.61527600000000005</c:v>
                </c:pt>
                <c:pt idx="11">
                  <c:v>-12.984120000000001</c:v>
                </c:pt>
                <c:pt idx="12">
                  <c:v>-4.3284780000000005</c:v>
                </c:pt>
                <c:pt idx="13">
                  <c:v>3.3774299999999999</c:v>
                </c:pt>
                <c:pt idx="14">
                  <c:v>12.451000499999999</c:v>
                </c:pt>
                <c:pt idx="15">
                  <c:v>18.396735</c:v>
                </c:pt>
                <c:pt idx="16">
                  <c:v>23.272259999999999</c:v>
                </c:pt>
                <c:pt idx="17">
                  <c:v>27.46407</c:v>
                </c:pt>
                <c:pt idx="18">
                  <c:v>30.466320000000003</c:v>
                </c:pt>
                <c:pt idx="19">
                  <c:v>33.181440000000002</c:v>
                </c:pt>
                <c:pt idx="20">
                  <c:v>35.849940000000004</c:v>
                </c:pt>
                <c:pt idx="21">
                  <c:v>37.950720000000004</c:v>
                </c:pt>
                <c:pt idx="22">
                  <c:v>38.784795000000003</c:v>
                </c:pt>
                <c:pt idx="23">
                  <c:v>40.200299999999999</c:v>
                </c:pt>
                <c:pt idx="24">
                  <c:v>41.497230000000002</c:v>
                </c:pt>
                <c:pt idx="25">
                  <c:v>42.205784999999999</c:v>
                </c:pt>
                <c:pt idx="26">
                  <c:v>42.86844</c:v>
                </c:pt>
                <c:pt idx="27">
                  <c:v>43.360500000000002</c:v>
                </c:pt>
                <c:pt idx="28">
                  <c:v>43.906199999999998</c:v>
                </c:pt>
                <c:pt idx="29">
                  <c:v>44.34675</c:v>
                </c:pt>
                <c:pt idx="30">
                  <c:v>44.639054999999999</c:v>
                </c:pt>
                <c:pt idx="31">
                  <c:v>44.916555000000002</c:v>
                </c:pt>
                <c:pt idx="32">
                  <c:v>45.095924999999994</c:v>
                </c:pt>
                <c:pt idx="33">
                  <c:v>45.315375000000003</c:v>
                </c:pt>
                <c:pt idx="34">
                  <c:v>45.459404999999997</c:v>
                </c:pt>
                <c:pt idx="35">
                  <c:v>45.599355000000003</c:v>
                </c:pt>
                <c:pt idx="36">
                  <c:v>45.843330000000002</c:v>
                </c:pt>
                <c:pt idx="37">
                  <c:v>45.872714999999999</c:v>
                </c:pt>
                <c:pt idx="38">
                  <c:v>46.065479999999994</c:v>
                </c:pt>
                <c:pt idx="39">
                  <c:v>46.277265</c:v>
                </c:pt>
                <c:pt idx="40">
                  <c:v>46.402574999999999</c:v>
                </c:pt>
                <c:pt idx="41">
                  <c:v>46.361895000000004</c:v>
                </c:pt>
                <c:pt idx="42">
                  <c:v>46.290149999999997</c:v>
                </c:pt>
                <c:pt idx="43">
                  <c:v>46.444065000000002</c:v>
                </c:pt>
                <c:pt idx="44">
                  <c:v>46.508744999999998</c:v>
                </c:pt>
                <c:pt idx="45">
                  <c:v>46.645005000000005</c:v>
                </c:pt>
                <c:pt idx="46">
                  <c:v>46.6785</c:v>
                </c:pt>
                <c:pt idx="47">
                  <c:v>46.361895000000004</c:v>
                </c:pt>
                <c:pt idx="48">
                  <c:v>46.573094999999995</c:v>
                </c:pt>
                <c:pt idx="49">
                  <c:v>46.578600000000002</c:v>
                </c:pt>
                <c:pt idx="50">
                  <c:v>46.695795000000004</c:v>
                </c:pt>
                <c:pt idx="51">
                  <c:v>46.705334999999998</c:v>
                </c:pt>
                <c:pt idx="52">
                  <c:v>46.639290000000003</c:v>
                </c:pt>
                <c:pt idx="53">
                  <c:v>46.826880000000003</c:v>
                </c:pt>
                <c:pt idx="54">
                  <c:v>46.708529999999996</c:v>
                </c:pt>
                <c:pt idx="55">
                  <c:v>46.793279999999996</c:v>
                </c:pt>
                <c:pt idx="56">
                  <c:v>46.866990000000001</c:v>
                </c:pt>
                <c:pt idx="57">
                  <c:v>46.643265</c:v>
                </c:pt>
                <c:pt idx="58">
                  <c:v>46.642814999999999</c:v>
                </c:pt>
                <c:pt idx="59">
                  <c:v>46.639110000000002</c:v>
                </c:pt>
                <c:pt idx="60">
                  <c:v>46.535129999999995</c:v>
                </c:pt>
                <c:pt idx="61">
                  <c:v>46.766505000000002</c:v>
                </c:pt>
                <c:pt idx="62">
                  <c:v>46.493054999999998</c:v>
                </c:pt>
                <c:pt idx="63">
                  <c:v>46.597169999999998</c:v>
                </c:pt>
                <c:pt idx="64">
                  <c:v>46.576934999999999</c:v>
                </c:pt>
                <c:pt idx="65">
                  <c:v>46.543695</c:v>
                </c:pt>
                <c:pt idx="66">
                  <c:v>46.729650000000007</c:v>
                </c:pt>
                <c:pt idx="67">
                  <c:v>46.036140000000003</c:v>
                </c:pt>
                <c:pt idx="68">
                  <c:v>46.77807</c:v>
                </c:pt>
                <c:pt idx="69">
                  <c:v>56.634450000000001</c:v>
                </c:pt>
                <c:pt idx="70">
                  <c:v>31.616445000000002</c:v>
                </c:pt>
                <c:pt idx="71">
                  <c:v>30.185355000000001</c:v>
                </c:pt>
                <c:pt idx="72">
                  <c:v>26.224964999999997</c:v>
                </c:pt>
                <c:pt idx="73">
                  <c:v>22.770375000000001</c:v>
                </c:pt>
                <c:pt idx="74">
                  <c:v>19.629795000000001</c:v>
                </c:pt>
                <c:pt idx="75">
                  <c:v>17.667059999999999</c:v>
                </c:pt>
                <c:pt idx="76">
                  <c:v>15.174529500000002</c:v>
                </c:pt>
                <c:pt idx="77">
                  <c:v>13.442150999999999</c:v>
                </c:pt>
                <c:pt idx="78">
                  <c:v>12.025081500000001</c:v>
                </c:pt>
                <c:pt idx="79">
                  <c:v>10.596421500000002</c:v>
                </c:pt>
                <c:pt idx="80">
                  <c:v>9.5281020000000005</c:v>
                </c:pt>
                <c:pt idx="81">
                  <c:v>8.5421595000000003</c:v>
                </c:pt>
                <c:pt idx="82">
                  <c:v>7.40862</c:v>
                </c:pt>
                <c:pt idx="83">
                  <c:v>6.4759395</c:v>
                </c:pt>
                <c:pt idx="84">
                  <c:v>5.7860100000000001</c:v>
                </c:pt>
                <c:pt idx="85">
                  <c:v>5.1957194999999992</c:v>
                </c:pt>
                <c:pt idx="86">
                  <c:v>4.6668974999999993</c:v>
                </c:pt>
                <c:pt idx="87">
                  <c:v>4.0985040000000001</c:v>
                </c:pt>
                <c:pt idx="88">
                  <c:v>3.5778105</c:v>
                </c:pt>
                <c:pt idx="89">
                  <c:v>3.221832</c:v>
                </c:pt>
                <c:pt idx="90">
                  <c:v>2.8285739999999997</c:v>
                </c:pt>
                <c:pt idx="91">
                  <c:v>2.5545645000000001</c:v>
                </c:pt>
                <c:pt idx="92">
                  <c:v>2.2973324999999996</c:v>
                </c:pt>
                <c:pt idx="93">
                  <c:v>2.0950934999999999</c:v>
                </c:pt>
                <c:pt idx="94">
                  <c:v>1.879086</c:v>
                </c:pt>
                <c:pt idx="95">
                  <c:v>1.7051759999999998</c:v>
                </c:pt>
                <c:pt idx="96">
                  <c:v>1.4772585</c:v>
                </c:pt>
                <c:pt idx="97">
                  <c:v>1.3060733999999998</c:v>
                </c:pt>
                <c:pt idx="98">
                  <c:v>1.0921929000000001</c:v>
                </c:pt>
                <c:pt idx="99">
                  <c:v>1.06612635</c:v>
                </c:pt>
                <c:pt idx="100">
                  <c:v>0.93964635000000007</c:v>
                </c:pt>
                <c:pt idx="101">
                  <c:v>0.82511535000000014</c:v>
                </c:pt>
                <c:pt idx="102">
                  <c:v>0.78615645000000001</c:v>
                </c:pt>
                <c:pt idx="103">
                  <c:v>0.63058815000000001</c:v>
                </c:pt>
                <c:pt idx="104">
                  <c:v>0.52598699999999998</c:v>
                </c:pt>
                <c:pt idx="105">
                  <c:v>0.61152434999999994</c:v>
                </c:pt>
                <c:pt idx="106">
                  <c:v>0.45306765000000004</c:v>
                </c:pt>
                <c:pt idx="107">
                  <c:v>0.46771170000000001</c:v>
                </c:pt>
                <c:pt idx="108">
                  <c:v>0.30406679999999997</c:v>
                </c:pt>
                <c:pt idx="109">
                  <c:v>0.42873225000000004</c:v>
                </c:pt>
                <c:pt idx="110">
                  <c:v>0.33575429999999995</c:v>
                </c:pt>
                <c:pt idx="111">
                  <c:v>0.171908019</c:v>
                </c:pt>
                <c:pt idx="112">
                  <c:v>0.28756035000000002</c:v>
                </c:pt>
                <c:pt idx="113">
                  <c:v>0.32101995</c:v>
                </c:pt>
                <c:pt idx="114">
                  <c:v>0.34708574999999997</c:v>
                </c:pt>
                <c:pt idx="115">
                  <c:v>0.22194525000000001</c:v>
                </c:pt>
                <c:pt idx="116">
                  <c:v>0.15051599999999998</c:v>
                </c:pt>
                <c:pt idx="117">
                  <c:v>9.9224265000000006E-2</c:v>
                </c:pt>
                <c:pt idx="118">
                  <c:v>6.1955415E-2</c:v>
                </c:pt>
                <c:pt idx="119">
                  <c:v>0.14789939999999999</c:v>
                </c:pt>
                <c:pt idx="120">
                  <c:v>5.0188679999999999E-2</c:v>
                </c:pt>
                <c:pt idx="121">
                  <c:v>0.17609040000000001</c:v>
                </c:pt>
                <c:pt idx="122">
                  <c:v>2.7302894999999994E-2</c:v>
                </c:pt>
                <c:pt idx="123">
                  <c:v>8.2892159999999993E-2</c:v>
                </c:pt>
                <c:pt idx="124">
                  <c:v>0.199878</c:v>
                </c:pt>
                <c:pt idx="125">
                  <c:v>0.25918440000000004</c:v>
                </c:pt>
                <c:pt idx="126">
                  <c:v>0.30715560000000003</c:v>
                </c:pt>
                <c:pt idx="127">
                  <c:v>4.5089865000000007E-2</c:v>
                </c:pt>
                <c:pt idx="128">
                  <c:v>1.5419085000000001E-2</c:v>
                </c:pt>
                <c:pt idx="129">
                  <c:v>0.10628925</c:v>
                </c:pt>
                <c:pt idx="130">
                  <c:v>7.8602850000000002E-2</c:v>
                </c:pt>
                <c:pt idx="131">
                  <c:v>0.14380111500000001</c:v>
                </c:pt>
                <c:pt idx="132">
                  <c:v>-6.3425024999999996E-2</c:v>
                </c:pt>
                <c:pt idx="133">
                  <c:v>1.07763975E-2</c:v>
                </c:pt>
                <c:pt idx="134">
                  <c:v>2.6974904999999997E-2</c:v>
                </c:pt>
                <c:pt idx="135">
                  <c:v>1.3977030000000001E-2</c:v>
                </c:pt>
                <c:pt idx="136">
                  <c:v>0.13873089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E4E-4F79-B94A-653B50C75701}"/>
            </c:ext>
          </c:extLst>
        </c:ser>
        <c:ser>
          <c:idx val="9"/>
          <c:order val="9"/>
          <c:tx>
            <c:strRef>
              <c:f>'IgG3-DHS 6.0'!$K$1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6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6.0'!$K$2:$K$378</c:f>
              <c:numCache>
                <c:formatCode>General</c:formatCode>
                <c:ptCount val="377"/>
                <c:pt idx="0">
                  <c:v>5.8323600000000003E-2</c:v>
                </c:pt>
                <c:pt idx="1">
                  <c:v>-0.10585305</c:v>
                </c:pt>
                <c:pt idx="2">
                  <c:v>-6.5259000000000011E-2</c:v>
                </c:pt>
                <c:pt idx="3">
                  <c:v>7.3786950000000004E-2</c:v>
                </c:pt>
                <c:pt idx="4">
                  <c:v>-3.0102524999999998E-2</c:v>
                </c:pt>
                <c:pt idx="5">
                  <c:v>0.14920785</c:v>
                </c:pt>
                <c:pt idx="6">
                  <c:v>2.368926E-2</c:v>
                </c:pt>
                <c:pt idx="7">
                  <c:v>-0.38218679999999999</c:v>
                </c:pt>
                <c:pt idx="8">
                  <c:v>-0.82427850000000003</c:v>
                </c:pt>
                <c:pt idx="9">
                  <c:v>-0.75572100000000009</c:v>
                </c:pt>
                <c:pt idx="10">
                  <c:v>-9.13293</c:v>
                </c:pt>
                <c:pt idx="11">
                  <c:v>-9.4762349999999991</c:v>
                </c:pt>
                <c:pt idx="12">
                  <c:v>0.26662455000000002</c:v>
                </c:pt>
                <c:pt idx="13">
                  <c:v>1.0033110000000001</c:v>
                </c:pt>
                <c:pt idx="14">
                  <c:v>3.7518960000000003</c:v>
                </c:pt>
                <c:pt idx="15">
                  <c:v>6.8012324999999993</c:v>
                </c:pt>
                <c:pt idx="16">
                  <c:v>9.1023914999999995</c:v>
                </c:pt>
                <c:pt idx="17">
                  <c:v>11.5511745</c:v>
                </c:pt>
                <c:pt idx="18">
                  <c:v>12.9573675</c:v>
                </c:pt>
                <c:pt idx="19">
                  <c:v>14.480230500000001</c:v>
                </c:pt>
                <c:pt idx="20">
                  <c:v>16.331688</c:v>
                </c:pt>
                <c:pt idx="21">
                  <c:v>16.422618</c:v>
                </c:pt>
                <c:pt idx="22">
                  <c:v>17.767339499999999</c:v>
                </c:pt>
                <c:pt idx="23">
                  <c:v>18.652293</c:v>
                </c:pt>
                <c:pt idx="24">
                  <c:v>19.581327000000002</c:v>
                </c:pt>
                <c:pt idx="25">
                  <c:v>19.981484999999999</c:v>
                </c:pt>
                <c:pt idx="26">
                  <c:v>20.200679999999998</c:v>
                </c:pt>
                <c:pt idx="27">
                  <c:v>20.97315</c:v>
                </c:pt>
                <c:pt idx="28">
                  <c:v>21.300255</c:v>
                </c:pt>
                <c:pt idx="29">
                  <c:v>21.680699999999998</c:v>
                </c:pt>
                <c:pt idx="30">
                  <c:v>21.918015</c:v>
                </c:pt>
                <c:pt idx="31">
                  <c:v>21.959175000000002</c:v>
                </c:pt>
                <c:pt idx="32">
                  <c:v>22.383839999999999</c:v>
                </c:pt>
                <c:pt idx="33">
                  <c:v>22.410405000000004</c:v>
                </c:pt>
                <c:pt idx="34">
                  <c:v>22.708455000000001</c:v>
                </c:pt>
                <c:pt idx="35">
                  <c:v>22.999215</c:v>
                </c:pt>
                <c:pt idx="36">
                  <c:v>23.047785000000001</c:v>
                </c:pt>
                <c:pt idx="37">
                  <c:v>23.059229999999999</c:v>
                </c:pt>
                <c:pt idx="38">
                  <c:v>23.197199999999999</c:v>
                </c:pt>
                <c:pt idx="39">
                  <c:v>23.328765000000001</c:v>
                </c:pt>
                <c:pt idx="40">
                  <c:v>23.564520000000002</c:v>
                </c:pt>
                <c:pt idx="41">
                  <c:v>23.529209999999999</c:v>
                </c:pt>
                <c:pt idx="42">
                  <c:v>23.558565000000002</c:v>
                </c:pt>
                <c:pt idx="43">
                  <c:v>23.605155000000003</c:v>
                </c:pt>
                <c:pt idx="44">
                  <c:v>23.663879999999999</c:v>
                </c:pt>
                <c:pt idx="45">
                  <c:v>23.71698</c:v>
                </c:pt>
                <c:pt idx="46">
                  <c:v>23.710425000000001</c:v>
                </c:pt>
                <c:pt idx="47">
                  <c:v>23.704155</c:v>
                </c:pt>
                <c:pt idx="48">
                  <c:v>23.811060000000001</c:v>
                </c:pt>
                <c:pt idx="49">
                  <c:v>23.753909999999998</c:v>
                </c:pt>
                <c:pt idx="50">
                  <c:v>23.854620000000001</c:v>
                </c:pt>
                <c:pt idx="51">
                  <c:v>23.780340000000002</c:v>
                </c:pt>
                <c:pt idx="52">
                  <c:v>23.678055000000001</c:v>
                </c:pt>
                <c:pt idx="53">
                  <c:v>23.818035000000002</c:v>
                </c:pt>
                <c:pt idx="54">
                  <c:v>23.786655</c:v>
                </c:pt>
                <c:pt idx="55">
                  <c:v>23.964359999999999</c:v>
                </c:pt>
                <c:pt idx="56">
                  <c:v>23.885249999999999</c:v>
                </c:pt>
                <c:pt idx="57">
                  <c:v>23.858775000000001</c:v>
                </c:pt>
                <c:pt idx="58">
                  <c:v>23.941724999999998</c:v>
                </c:pt>
                <c:pt idx="59">
                  <c:v>23.976089999999999</c:v>
                </c:pt>
                <c:pt idx="60">
                  <c:v>23.976315</c:v>
                </c:pt>
                <c:pt idx="61">
                  <c:v>23.712944999999998</c:v>
                </c:pt>
                <c:pt idx="62">
                  <c:v>23.766855</c:v>
                </c:pt>
                <c:pt idx="63">
                  <c:v>23.906205</c:v>
                </c:pt>
                <c:pt idx="64">
                  <c:v>23.910029999999999</c:v>
                </c:pt>
                <c:pt idx="65">
                  <c:v>23.900670000000002</c:v>
                </c:pt>
                <c:pt idx="66">
                  <c:v>23.315085000000003</c:v>
                </c:pt>
                <c:pt idx="67">
                  <c:v>23.860619999999997</c:v>
                </c:pt>
                <c:pt idx="68">
                  <c:v>29.926155000000001</c:v>
                </c:pt>
                <c:pt idx="69">
                  <c:v>23.409420000000001</c:v>
                </c:pt>
                <c:pt idx="70">
                  <c:v>19.229880000000001</c:v>
                </c:pt>
                <c:pt idx="71">
                  <c:v>16.750066500000003</c:v>
                </c:pt>
                <c:pt idx="72">
                  <c:v>14.586393000000001</c:v>
                </c:pt>
                <c:pt idx="73">
                  <c:v>13.439826</c:v>
                </c:pt>
                <c:pt idx="74">
                  <c:v>11.8428015</c:v>
                </c:pt>
                <c:pt idx="75">
                  <c:v>10.460588999999999</c:v>
                </c:pt>
                <c:pt idx="76">
                  <c:v>8.7724395000000008</c:v>
                </c:pt>
                <c:pt idx="77">
                  <c:v>7.9325100000000006</c:v>
                </c:pt>
                <c:pt idx="78">
                  <c:v>6.7447275000000007</c:v>
                </c:pt>
                <c:pt idx="79">
                  <c:v>5.9886555000000001</c:v>
                </c:pt>
                <c:pt idx="80">
                  <c:v>4.4415495000000007</c:v>
                </c:pt>
                <c:pt idx="81">
                  <c:v>4.0763129999999999</c:v>
                </c:pt>
                <c:pt idx="82">
                  <c:v>3.8312970000000002</c:v>
                </c:pt>
                <c:pt idx="83">
                  <c:v>3.3502833000000001</c:v>
                </c:pt>
                <c:pt idx="84">
                  <c:v>2.9344484999999998</c:v>
                </c:pt>
                <c:pt idx="85">
                  <c:v>2.6701342500000003</c:v>
                </c:pt>
                <c:pt idx="86">
                  <c:v>2.3550145499999999</c:v>
                </c:pt>
                <c:pt idx="87">
                  <c:v>2.0453184000000002</c:v>
                </c:pt>
                <c:pt idx="88">
                  <c:v>1.97554425</c:v>
                </c:pt>
                <c:pt idx="89">
                  <c:v>1.6829753999999999</c:v>
                </c:pt>
                <c:pt idx="90">
                  <c:v>1.4614954499999999</c:v>
                </c:pt>
                <c:pt idx="91">
                  <c:v>1.30048998</c:v>
                </c:pt>
                <c:pt idx="92">
                  <c:v>1.0306195499999999</c:v>
                </c:pt>
                <c:pt idx="93">
                  <c:v>1.1089345499999999</c:v>
                </c:pt>
                <c:pt idx="94">
                  <c:v>1.0521798</c:v>
                </c:pt>
                <c:pt idx="95">
                  <c:v>1.0735986</c:v>
                </c:pt>
                <c:pt idx="96">
                  <c:v>0.71761797000000005</c:v>
                </c:pt>
                <c:pt idx="97">
                  <c:v>0.65541827999999991</c:v>
                </c:pt>
                <c:pt idx="98">
                  <c:v>0.56499570599999993</c:v>
                </c:pt>
                <c:pt idx="99">
                  <c:v>0.40115670000000003</c:v>
                </c:pt>
                <c:pt idx="100">
                  <c:v>0.37477440000000006</c:v>
                </c:pt>
                <c:pt idx="101">
                  <c:v>0.12359999999999996</c:v>
                </c:pt>
                <c:pt idx="102">
                  <c:v>0.118683</c:v>
                </c:pt>
                <c:pt idx="103">
                  <c:v>0.11626695000000001</c:v>
                </c:pt>
                <c:pt idx="104">
                  <c:v>5.9531849999999997E-2</c:v>
                </c:pt>
                <c:pt idx="105">
                  <c:v>-3.2911349999999978E-2</c:v>
                </c:pt>
                <c:pt idx="106">
                  <c:v>-3.4050900000000023E-2</c:v>
                </c:pt>
                <c:pt idx="107">
                  <c:v>-3.1664100000000001E-2</c:v>
                </c:pt>
                <c:pt idx="108">
                  <c:v>-1.5579299999999977E-2</c:v>
                </c:pt>
                <c:pt idx="109">
                  <c:v>5.9245950000000006E-2</c:v>
                </c:pt>
                <c:pt idx="110">
                  <c:v>-6.9389999999999979E-2</c:v>
                </c:pt>
                <c:pt idx="111">
                  <c:v>-0.10959629999999999</c:v>
                </c:pt>
                <c:pt idx="112">
                  <c:v>-0.1120242</c:v>
                </c:pt>
                <c:pt idx="113">
                  <c:v>-5.5297499999999999E-3</c:v>
                </c:pt>
                <c:pt idx="114">
                  <c:v>1.8837600000000003E-2</c:v>
                </c:pt>
                <c:pt idx="115">
                  <c:v>0.17446875000000001</c:v>
                </c:pt>
                <c:pt idx="116">
                  <c:v>0.1272546</c:v>
                </c:pt>
                <c:pt idx="117">
                  <c:v>-4.5934800000000005E-2</c:v>
                </c:pt>
                <c:pt idx="118">
                  <c:v>0.16728614999999999</c:v>
                </c:pt>
                <c:pt idx="119">
                  <c:v>0.1481787</c:v>
                </c:pt>
                <c:pt idx="120">
                  <c:v>0.18529275000000001</c:v>
                </c:pt>
                <c:pt idx="121">
                  <c:v>3.7964700000000066E-3</c:v>
                </c:pt>
                <c:pt idx="122">
                  <c:v>4.748136E-2</c:v>
                </c:pt>
                <c:pt idx="123">
                  <c:v>0.1756479</c:v>
                </c:pt>
                <c:pt idx="124">
                  <c:v>0.24761699999999998</c:v>
                </c:pt>
                <c:pt idx="125">
                  <c:v>0.33085275000000003</c:v>
                </c:pt>
                <c:pt idx="126">
                  <c:v>8.9035500000000004E-2</c:v>
                </c:pt>
                <c:pt idx="127">
                  <c:v>3.1015949999999997E-2</c:v>
                </c:pt>
                <c:pt idx="128">
                  <c:v>9.7366800000000003E-2</c:v>
                </c:pt>
                <c:pt idx="129">
                  <c:v>0.19011606</c:v>
                </c:pt>
                <c:pt idx="130">
                  <c:v>0.203618985</c:v>
                </c:pt>
                <c:pt idx="131">
                  <c:v>6.7185015000000001E-2</c:v>
                </c:pt>
                <c:pt idx="132">
                  <c:v>5.9571479999999996E-2</c:v>
                </c:pt>
                <c:pt idx="133">
                  <c:v>2.5909574999999997E-2</c:v>
                </c:pt>
                <c:pt idx="134">
                  <c:v>0.15179773499999999</c:v>
                </c:pt>
                <c:pt idx="135">
                  <c:v>0.14597535</c:v>
                </c:pt>
                <c:pt idx="136">
                  <c:v>-0.11956053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8E4E-4F79-B94A-653B50C75701}"/>
            </c:ext>
          </c:extLst>
        </c:ser>
        <c:ser>
          <c:idx val="10"/>
          <c:order val="10"/>
          <c:tx>
            <c:strRef>
              <c:f>'IgG3-DHS 6.0'!$L$1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5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6.0'!$L$2:$L$378</c:f>
              <c:numCache>
                <c:formatCode>General</c:formatCode>
                <c:ptCount val="377"/>
                <c:pt idx="0">
                  <c:v>-0.15906824999999999</c:v>
                </c:pt>
                <c:pt idx="1">
                  <c:v>-5.6593350000000008E-2</c:v>
                </c:pt>
                <c:pt idx="2">
                  <c:v>-8.6654700000000001E-2</c:v>
                </c:pt>
                <c:pt idx="3">
                  <c:v>-1.2112425E-2</c:v>
                </c:pt>
                <c:pt idx="4">
                  <c:v>-1.2222270000000002E-3</c:v>
                </c:pt>
                <c:pt idx="5">
                  <c:v>1.235961E-3</c:v>
                </c:pt>
                <c:pt idx="6">
                  <c:v>4.8175200000000001E-2</c:v>
                </c:pt>
                <c:pt idx="7">
                  <c:v>-7.944480000000001E-2</c:v>
                </c:pt>
                <c:pt idx="8">
                  <c:v>-0.58428000000000002</c:v>
                </c:pt>
                <c:pt idx="9">
                  <c:v>-0.75602250000000004</c:v>
                </c:pt>
                <c:pt idx="10">
                  <c:v>-2.9975939999999999</c:v>
                </c:pt>
                <c:pt idx="11">
                  <c:v>-13.825530000000001</c:v>
                </c:pt>
                <c:pt idx="12">
                  <c:v>-3.2501834999999999</c:v>
                </c:pt>
                <c:pt idx="13">
                  <c:v>0.1202454</c:v>
                </c:pt>
                <c:pt idx="14">
                  <c:v>2.9838389999999997</c:v>
                </c:pt>
                <c:pt idx="15">
                  <c:v>4.5894720000000007</c:v>
                </c:pt>
                <c:pt idx="16">
                  <c:v>5.8113360000000007</c:v>
                </c:pt>
                <c:pt idx="17">
                  <c:v>7.2518114999999996</c:v>
                </c:pt>
                <c:pt idx="18">
                  <c:v>7.7342595000000003</c:v>
                </c:pt>
                <c:pt idx="19">
                  <c:v>8.1750179999999997</c:v>
                </c:pt>
                <c:pt idx="20">
                  <c:v>9.2137349999999998</c:v>
                </c:pt>
                <c:pt idx="21">
                  <c:v>10.01688</c:v>
                </c:pt>
                <c:pt idx="22">
                  <c:v>10.382613000000001</c:v>
                </c:pt>
                <c:pt idx="23">
                  <c:v>10.664782499999999</c:v>
                </c:pt>
                <c:pt idx="24">
                  <c:v>11.194856999999999</c:v>
                </c:pt>
                <c:pt idx="25">
                  <c:v>11.466571500000001</c:v>
                </c:pt>
                <c:pt idx="26">
                  <c:v>11.872759500000001</c:v>
                </c:pt>
                <c:pt idx="27">
                  <c:v>12.595086</c:v>
                </c:pt>
                <c:pt idx="28">
                  <c:v>12.703082999999999</c:v>
                </c:pt>
                <c:pt idx="29">
                  <c:v>13.003773000000001</c:v>
                </c:pt>
                <c:pt idx="30">
                  <c:v>12.855717</c:v>
                </c:pt>
                <c:pt idx="31">
                  <c:v>13.001041499999999</c:v>
                </c:pt>
                <c:pt idx="32">
                  <c:v>13.244547000000001</c:v>
                </c:pt>
                <c:pt idx="33">
                  <c:v>13.311699000000001</c:v>
                </c:pt>
                <c:pt idx="34">
                  <c:v>13.380255</c:v>
                </c:pt>
                <c:pt idx="35">
                  <c:v>13.892056499999999</c:v>
                </c:pt>
                <c:pt idx="36">
                  <c:v>14.0335725</c:v>
                </c:pt>
                <c:pt idx="37">
                  <c:v>13.602514500000002</c:v>
                </c:pt>
                <c:pt idx="38">
                  <c:v>13.641771</c:v>
                </c:pt>
                <c:pt idx="39">
                  <c:v>13.716658499999999</c:v>
                </c:pt>
                <c:pt idx="40">
                  <c:v>13.765025999999999</c:v>
                </c:pt>
                <c:pt idx="41">
                  <c:v>13.902311999999998</c:v>
                </c:pt>
                <c:pt idx="42">
                  <c:v>13.984152000000002</c:v>
                </c:pt>
                <c:pt idx="43">
                  <c:v>13.975657500000001</c:v>
                </c:pt>
                <c:pt idx="44">
                  <c:v>14.1333135</c:v>
                </c:pt>
                <c:pt idx="45">
                  <c:v>14.210847000000001</c:v>
                </c:pt>
                <c:pt idx="46">
                  <c:v>14.099622</c:v>
                </c:pt>
                <c:pt idx="47">
                  <c:v>13.918435500000001</c:v>
                </c:pt>
                <c:pt idx="48">
                  <c:v>14.007054</c:v>
                </c:pt>
                <c:pt idx="49">
                  <c:v>14.0691165</c:v>
                </c:pt>
                <c:pt idx="50">
                  <c:v>14.138662500000001</c:v>
                </c:pt>
                <c:pt idx="51">
                  <c:v>14.15832</c:v>
                </c:pt>
                <c:pt idx="52">
                  <c:v>14.160294</c:v>
                </c:pt>
                <c:pt idx="53">
                  <c:v>14.180764499999999</c:v>
                </c:pt>
                <c:pt idx="54">
                  <c:v>14.125429500000001</c:v>
                </c:pt>
                <c:pt idx="55">
                  <c:v>14.050528499999999</c:v>
                </c:pt>
                <c:pt idx="56">
                  <c:v>14.176809</c:v>
                </c:pt>
                <c:pt idx="57">
                  <c:v>14.177862000000001</c:v>
                </c:pt>
                <c:pt idx="58">
                  <c:v>14.027577000000001</c:v>
                </c:pt>
                <c:pt idx="59">
                  <c:v>14.0437575</c:v>
                </c:pt>
                <c:pt idx="60">
                  <c:v>13.9455645</c:v>
                </c:pt>
                <c:pt idx="61">
                  <c:v>14.0383695</c:v>
                </c:pt>
                <c:pt idx="62">
                  <c:v>13.9321305</c:v>
                </c:pt>
                <c:pt idx="63">
                  <c:v>13.914968999999999</c:v>
                </c:pt>
                <c:pt idx="64">
                  <c:v>14.004761999999999</c:v>
                </c:pt>
                <c:pt idx="65">
                  <c:v>14.190936000000001</c:v>
                </c:pt>
                <c:pt idx="66">
                  <c:v>14.029938</c:v>
                </c:pt>
                <c:pt idx="67">
                  <c:v>13.348359</c:v>
                </c:pt>
                <c:pt idx="68">
                  <c:v>14.154828</c:v>
                </c:pt>
                <c:pt idx="69">
                  <c:v>20.120910000000002</c:v>
                </c:pt>
                <c:pt idx="70">
                  <c:v>11.983910999999999</c:v>
                </c:pt>
                <c:pt idx="71">
                  <c:v>9.9079739999999994</c:v>
                </c:pt>
                <c:pt idx="72">
                  <c:v>8.8696575000000006</c:v>
                </c:pt>
                <c:pt idx="73">
                  <c:v>7.2083115000000006</c:v>
                </c:pt>
                <c:pt idx="74">
                  <c:v>6.3548144999999998</c:v>
                </c:pt>
                <c:pt idx="75">
                  <c:v>5.6390640000000003</c:v>
                </c:pt>
                <c:pt idx="76">
                  <c:v>5.0699610000000002</c:v>
                </c:pt>
                <c:pt idx="77">
                  <c:v>4.6244490000000003</c:v>
                </c:pt>
                <c:pt idx="78">
                  <c:v>3.8946990000000001</c:v>
                </c:pt>
                <c:pt idx="79">
                  <c:v>3.5181765</c:v>
                </c:pt>
                <c:pt idx="80">
                  <c:v>3.3900990000000002</c:v>
                </c:pt>
                <c:pt idx="81">
                  <c:v>2.8424265000000002</c:v>
                </c:pt>
                <c:pt idx="82">
                  <c:v>2.4640965000000001</c:v>
                </c:pt>
                <c:pt idx="83">
                  <c:v>2.3390295000000001</c:v>
                </c:pt>
                <c:pt idx="84">
                  <c:v>1.9060710000000001</c:v>
                </c:pt>
                <c:pt idx="85">
                  <c:v>1.8261555</c:v>
                </c:pt>
                <c:pt idx="86">
                  <c:v>1.633872</c:v>
                </c:pt>
                <c:pt idx="87">
                  <c:v>1.4750703000000001</c:v>
                </c:pt>
                <c:pt idx="88">
                  <c:v>1.2565770000000001</c:v>
                </c:pt>
                <c:pt idx="89">
                  <c:v>1.2035475</c:v>
                </c:pt>
                <c:pt idx="90">
                  <c:v>1.1487731999999999</c:v>
                </c:pt>
                <c:pt idx="91">
                  <c:v>1.0647373500000001</c:v>
                </c:pt>
                <c:pt idx="92">
                  <c:v>0.85523039999999995</c:v>
                </c:pt>
                <c:pt idx="93">
                  <c:v>0.69552000000000003</c:v>
                </c:pt>
                <c:pt idx="94">
                  <c:v>0.76059810000000005</c:v>
                </c:pt>
                <c:pt idx="95">
                  <c:v>0.62095394999999998</c:v>
                </c:pt>
                <c:pt idx="96">
                  <c:v>0.50104680000000001</c:v>
                </c:pt>
                <c:pt idx="97">
                  <c:v>0.22520414999999999</c:v>
                </c:pt>
                <c:pt idx="98">
                  <c:v>0.17028705</c:v>
                </c:pt>
                <c:pt idx="99">
                  <c:v>0.19083915000000001</c:v>
                </c:pt>
                <c:pt idx="100">
                  <c:v>0.23281949999999996</c:v>
                </c:pt>
                <c:pt idx="101">
                  <c:v>0.42373620000000001</c:v>
                </c:pt>
                <c:pt idx="102">
                  <c:v>0.34841759999999999</c:v>
                </c:pt>
                <c:pt idx="103">
                  <c:v>2.7451499999999879E-3</c:v>
                </c:pt>
                <c:pt idx="104">
                  <c:v>-1.9585950000000005E-2</c:v>
                </c:pt>
                <c:pt idx="105">
                  <c:v>-3.5637600000000033E-2</c:v>
                </c:pt>
                <c:pt idx="106">
                  <c:v>9.9358725000000009E-2</c:v>
                </c:pt>
                <c:pt idx="107">
                  <c:v>-2.4589950000000013E-2</c:v>
                </c:pt>
                <c:pt idx="108">
                  <c:v>-0.10222109999999998</c:v>
                </c:pt>
                <c:pt idx="109">
                  <c:v>-4.0438500000000002E-2</c:v>
                </c:pt>
                <c:pt idx="110">
                  <c:v>-9.4707300000000022E-2</c:v>
                </c:pt>
                <c:pt idx="111">
                  <c:v>-3.9148200000000001E-2</c:v>
                </c:pt>
                <c:pt idx="112">
                  <c:v>-0.18399104999999999</c:v>
                </c:pt>
                <c:pt idx="113">
                  <c:v>-0.23824334999999999</c:v>
                </c:pt>
                <c:pt idx="114">
                  <c:v>-0.11934075</c:v>
                </c:pt>
                <c:pt idx="115">
                  <c:v>-0.11707725000000001</c:v>
                </c:pt>
                <c:pt idx="116">
                  <c:v>-0.14148315</c:v>
                </c:pt>
                <c:pt idx="117">
                  <c:v>-0.1340991</c:v>
                </c:pt>
                <c:pt idx="118">
                  <c:v>-0.16405229999999998</c:v>
                </c:pt>
                <c:pt idx="119">
                  <c:v>-7.932270000000001E-2</c:v>
                </c:pt>
                <c:pt idx="120">
                  <c:v>-9.2316000000000023E-2</c:v>
                </c:pt>
                <c:pt idx="121">
                  <c:v>-3.6597450000000004E-2</c:v>
                </c:pt>
                <c:pt idx="122">
                  <c:v>7.3380300000000009E-2</c:v>
                </c:pt>
                <c:pt idx="123">
                  <c:v>-1.1827515000000002E-2</c:v>
                </c:pt>
                <c:pt idx="124">
                  <c:v>-2.43594E-2</c:v>
                </c:pt>
                <c:pt idx="125">
                  <c:v>1.447554E-2</c:v>
                </c:pt>
                <c:pt idx="126">
                  <c:v>4.1045280000000003E-2</c:v>
                </c:pt>
                <c:pt idx="127">
                  <c:v>0.10733760000000002</c:v>
                </c:pt>
                <c:pt idx="128">
                  <c:v>-4.5088199999999967E-3</c:v>
                </c:pt>
                <c:pt idx="129">
                  <c:v>3.43095E-2</c:v>
                </c:pt>
                <c:pt idx="130">
                  <c:v>1.8085799999999999E-2</c:v>
                </c:pt>
                <c:pt idx="131">
                  <c:v>-9.3952829999999987E-2</c:v>
                </c:pt>
                <c:pt idx="132">
                  <c:v>-0.18979045500000002</c:v>
                </c:pt>
                <c:pt idx="133">
                  <c:v>-0.24297001500000001</c:v>
                </c:pt>
                <c:pt idx="134">
                  <c:v>-0.16917622499999999</c:v>
                </c:pt>
                <c:pt idx="135">
                  <c:v>-0.20732706750000002</c:v>
                </c:pt>
                <c:pt idx="136">
                  <c:v>-0.28743139049999999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8E4E-4F79-B94A-653B50C75701}"/>
            </c:ext>
          </c:extLst>
        </c:ser>
        <c:ser>
          <c:idx val="11"/>
          <c:order val="11"/>
          <c:tx>
            <c:strRef>
              <c:f>'IgG3-DHS 6.0'!$M$1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'IgG3-DHS 6.0'!$A$2:$A$378</c:f>
              <c:numCache>
                <c:formatCode>General</c:formatCode>
                <c:ptCount val="37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24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  <c:pt idx="80">
                  <c:v>69</c:v>
                </c:pt>
                <c:pt idx="81">
                  <c:v>70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74</c:v>
                </c:pt>
                <c:pt idx="86">
                  <c:v>75</c:v>
                </c:pt>
                <c:pt idx="87">
                  <c:v>76</c:v>
                </c:pt>
                <c:pt idx="88">
                  <c:v>77</c:v>
                </c:pt>
                <c:pt idx="89">
                  <c:v>78</c:v>
                </c:pt>
                <c:pt idx="90">
                  <c:v>79</c:v>
                </c:pt>
                <c:pt idx="91">
                  <c:v>80</c:v>
                </c:pt>
                <c:pt idx="92">
                  <c:v>81</c:v>
                </c:pt>
                <c:pt idx="93">
                  <c:v>82</c:v>
                </c:pt>
                <c:pt idx="94">
                  <c:v>83</c:v>
                </c:pt>
                <c:pt idx="95">
                  <c:v>84</c:v>
                </c:pt>
                <c:pt idx="96">
                  <c:v>85</c:v>
                </c:pt>
                <c:pt idx="97">
                  <c:v>86</c:v>
                </c:pt>
                <c:pt idx="98">
                  <c:v>87</c:v>
                </c:pt>
                <c:pt idx="99">
                  <c:v>88</c:v>
                </c:pt>
                <c:pt idx="100">
                  <c:v>89</c:v>
                </c:pt>
                <c:pt idx="101">
                  <c:v>90</c:v>
                </c:pt>
                <c:pt idx="102">
                  <c:v>91</c:v>
                </c:pt>
                <c:pt idx="103">
                  <c:v>92</c:v>
                </c:pt>
                <c:pt idx="104">
                  <c:v>93</c:v>
                </c:pt>
                <c:pt idx="105">
                  <c:v>94</c:v>
                </c:pt>
                <c:pt idx="106">
                  <c:v>95</c:v>
                </c:pt>
                <c:pt idx="107">
                  <c:v>96</c:v>
                </c:pt>
                <c:pt idx="108">
                  <c:v>97</c:v>
                </c:pt>
                <c:pt idx="109">
                  <c:v>98</c:v>
                </c:pt>
                <c:pt idx="110">
                  <c:v>99</c:v>
                </c:pt>
                <c:pt idx="111">
                  <c:v>100</c:v>
                </c:pt>
                <c:pt idx="112">
                  <c:v>101</c:v>
                </c:pt>
                <c:pt idx="113">
                  <c:v>102</c:v>
                </c:pt>
                <c:pt idx="114">
                  <c:v>103</c:v>
                </c:pt>
                <c:pt idx="115">
                  <c:v>104</c:v>
                </c:pt>
                <c:pt idx="116">
                  <c:v>105</c:v>
                </c:pt>
                <c:pt idx="117">
                  <c:v>106</c:v>
                </c:pt>
                <c:pt idx="118">
                  <c:v>107</c:v>
                </c:pt>
                <c:pt idx="119">
                  <c:v>108</c:v>
                </c:pt>
                <c:pt idx="120">
                  <c:v>109</c:v>
                </c:pt>
                <c:pt idx="121">
                  <c:v>110</c:v>
                </c:pt>
                <c:pt idx="122">
                  <c:v>111</c:v>
                </c:pt>
                <c:pt idx="123">
                  <c:v>112</c:v>
                </c:pt>
                <c:pt idx="124">
                  <c:v>113</c:v>
                </c:pt>
                <c:pt idx="125">
                  <c:v>114</c:v>
                </c:pt>
                <c:pt idx="126">
                  <c:v>115</c:v>
                </c:pt>
                <c:pt idx="127">
                  <c:v>116</c:v>
                </c:pt>
                <c:pt idx="128">
                  <c:v>117</c:v>
                </c:pt>
                <c:pt idx="129">
                  <c:v>118</c:v>
                </c:pt>
                <c:pt idx="130">
                  <c:v>119</c:v>
                </c:pt>
                <c:pt idx="131">
                  <c:v>120</c:v>
                </c:pt>
                <c:pt idx="132">
                  <c:v>121</c:v>
                </c:pt>
                <c:pt idx="133">
                  <c:v>122</c:v>
                </c:pt>
                <c:pt idx="134">
                  <c:v>123</c:v>
                </c:pt>
                <c:pt idx="135">
                  <c:v>124</c:v>
                </c:pt>
                <c:pt idx="136">
                  <c:v>125</c:v>
                </c:pt>
              </c:numCache>
            </c:numRef>
          </c:xVal>
          <c:yVal>
            <c:numRef>
              <c:f>'IgG3-DHS 6.0'!$M$2:$M$378</c:f>
              <c:numCache>
                <c:formatCode>General</c:formatCode>
                <c:ptCount val="377"/>
                <c:pt idx="0">
                  <c:v>-0.31813649999999999</c:v>
                </c:pt>
                <c:pt idx="1">
                  <c:v>-0.11318670000000002</c:v>
                </c:pt>
                <c:pt idx="2">
                  <c:v>-0.1733094</c:v>
                </c:pt>
                <c:pt idx="3">
                  <c:v>-2.4224849999999999E-2</c:v>
                </c:pt>
                <c:pt idx="4">
                  <c:v>-2.4444540000000004E-3</c:v>
                </c:pt>
                <c:pt idx="5">
                  <c:v>2.4719220000000001E-3</c:v>
                </c:pt>
                <c:pt idx="6">
                  <c:v>9.6350400000000003E-2</c:v>
                </c:pt>
                <c:pt idx="7">
                  <c:v>-0.15888960000000002</c:v>
                </c:pt>
                <c:pt idx="8">
                  <c:v>-1.16856</c:v>
                </c:pt>
                <c:pt idx="9">
                  <c:v>-1.5120450000000001</c:v>
                </c:pt>
                <c:pt idx="10">
                  <c:v>-5.9951879999999997</c:v>
                </c:pt>
                <c:pt idx="11">
                  <c:v>-27.651060000000001</c:v>
                </c:pt>
                <c:pt idx="12">
                  <c:v>-6.5003669999999998</c:v>
                </c:pt>
                <c:pt idx="13">
                  <c:v>0.2404908</c:v>
                </c:pt>
                <c:pt idx="14">
                  <c:v>2.2348980000000003</c:v>
                </c:pt>
                <c:pt idx="15">
                  <c:v>3.081474</c:v>
                </c:pt>
                <c:pt idx="16">
                  <c:v>3.6502920000000003</c:v>
                </c:pt>
                <c:pt idx="17">
                  <c:v>3.7592729999999999</c:v>
                </c:pt>
                <c:pt idx="18">
                  <c:v>4.061979</c:v>
                </c:pt>
                <c:pt idx="19">
                  <c:v>4.2525360000000001</c:v>
                </c:pt>
                <c:pt idx="20">
                  <c:v>4.72959</c:v>
                </c:pt>
                <c:pt idx="21">
                  <c:v>5.0667299999999997</c:v>
                </c:pt>
                <c:pt idx="22">
                  <c:v>5.087466</c:v>
                </c:pt>
                <c:pt idx="23">
                  <c:v>5.077305</c:v>
                </c:pt>
                <c:pt idx="24">
                  <c:v>5.1099839999999999</c:v>
                </c:pt>
                <c:pt idx="25">
                  <c:v>5.2221330000000004</c:v>
                </c:pt>
                <c:pt idx="26">
                  <c:v>5.6447190000000003</c:v>
                </c:pt>
                <c:pt idx="27">
                  <c:v>5.9347620000000001</c:v>
                </c:pt>
                <c:pt idx="28">
                  <c:v>6.1340760000000003</c:v>
                </c:pt>
                <c:pt idx="29">
                  <c:v>6.1305660000000008</c:v>
                </c:pt>
                <c:pt idx="30">
                  <c:v>5.9839739999999999</c:v>
                </c:pt>
                <c:pt idx="31">
                  <c:v>6.2040329999999999</c:v>
                </c:pt>
                <c:pt idx="32">
                  <c:v>6.0584939999999996</c:v>
                </c:pt>
                <c:pt idx="33">
                  <c:v>6.0338880000000001</c:v>
                </c:pt>
                <c:pt idx="34">
                  <c:v>6.0011999999999999</c:v>
                </c:pt>
                <c:pt idx="35">
                  <c:v>6.0693929999999998</c:v>
                </c:pt>
                <c:pt idx="36">
                  <c:v>6.2799750000000003</c:v>
                </c:pt>
                <c:pt idx="37">
                  <c:v>6.0609690000000001</c:v>
                </c:pt>
                <c:pt idx="38">
                  <c:v>6.0732720000000002</c:v>
                </c:pt>
                <c:pt idx="39">
                  <c:v>6.1312769999999999</c:v>
                </c:pt>
                <c:pt idx="40">
                  <c:v>6.1035120000000003</c:v>
                </c:pt>
                <c:pt idx="41">
                  <c:v>6.3179639999999999</c:v>
                </c:pt>
                <c:pt idx="42">
                  <c:v>6.4265939999999997</c:v>
                </c:pt>
                <c:pt idx="43">
                  <c:v>6.2458650000000002</c:v>
                </c:pt>
                <c:pt idx="44">
                  <c:v>6.6069269999999998</c:v>
                </c:pt>
                <c:pt idx="45">
                  <c:v>6.6857040000000003</c:v>
                </c:pt>
                <c:pt idx="46">
                  <c:v>6.711354</c:v>
                </c:pt>
                <c:pt idx="47">
                  <c:v>6.301431</c:v>
                </c:pt>
                <c:pt idx="48">
                  <c:v>6.4353780000000009</c:v>
                </c:pt>
                <c:pt idx="49">
                  <c:v>6.5201130000000003</c:v>
                </c:pt>
                <c:pt idx="50">
                  <c:v>6.3924750000000001</c:v>
                </c:pt>
                <c:pt idx="51">
                  <c:v>6.41709</c:v>
                </c:pt>
                <c:pt idx="52">
                  <c:v>6.4054979999999997</c:v>
                </c:pt>
                <c:pt idx="53">
                  <c:v>6.3639989999999997</c:v>
                </c:pt>
                <c:pt idx="54">
                  <c:v>6.3162090000000006</c:v>
                </c:pt>
                <c:pt idx="55">
                  <c:v>6.1572870000000002</c:v>
                </c:pt>
                <c:pt idx="56">
                  <c:v>6.4016279999999997</c:v>
                </c:pt>
                <c:pt idx="57">
                  <c:v>6.3963539999999997</c:v>
                </c:pt>
                <c:pt idx="58">
                  <c:v>6.0890939999999993</c:v>
                </c:pt>
                <c:pt idx="59">
                  <c:v>6.1154549999999999</c:v>
                </c:pt>
                <c:pt idx="60">
                  <c:v>5.9136389999999999</c:v>
                </c:pt>
                <c:pt idx="61">
                  <c:v>6.0943589999999999</c:v>
                </c:pt>
                <c:pt idx="62">
                  <c:v>5.8774410000000001</c:v>
                </c:pt>
                <c:pt idx="63">
                  <c:v>5.8391279999999997</c:v>
                </c:pt>
                <c:pt idx="64">
                  <c:v>5.9199839999999995</c:v>
                </c:pt>
                <c:pt idx="65">
                  <c:v>6.2979120000000002</c:v>
                </c:pt>
                <c:pt idx="66">
                  <c:v>6.0560460000000003</c:v>
                </c:pt>
                <c:pt idx="67">
                  <c:v>4.6916280000000006</c:v>
                </c:pt>
                <c:pt idx="68">
                  <c:v>6.3035459999999999</c:v>
                </c:pt>
                <c:pt idx="69">
                  <c:v>18.2349</c:v>
                </c:pt>
                <c:pt idx="70">
                  <c:v>7.6696919999999995</c:v>
                </c:pt>
                <c:pt idx="71">
                  <c:v>5.4745379999999999</c:v>
                </c:pt>
                <c:pt idx="72">
                  <c:v>4.2898050000000003</c:v>
                </c:pt>
                <c:pt idx="73">
                  <c:v>3.3957630000000001</c:v>
                </c:pt>
                <c:pt idx="74">
                  <c:v>2.8620990000000002</c:v>
                </c:pt>
                <c:pt idx="75">
                  <c:v>2.6142480000000003</c:v>
                </c:pt>
                <c:pt idx="76">
                  <c:v>2.4507720000000002</c:v>
                </c:pt>
                <c:pt idx="77">
                  <c:v>1.8713880000000001</c:v>
                </c:pt>
                <c:pt idx="78">
                  <c:v>1.788408</c:v>
                </c:pt>
                <c:pt idx="79">
                  <c:v>1.5173730000000001</c:v>
                </c:pt>
                <c:pt idx="80">
                  <c:v>1.451268</c:v>
                </c:pt>
                <c:pt idx="81">
                  <c:v>1.4572530000000001</c:v>
                </c:pt>
                <c:pt idx="82">
                  <c:v>1.1496329999999999</c:v>
                </c:pt>
                <c:pt idx="83">
                  <c:v>1.0761390000000002</c:v>
                </c:pt>
                <c:pt idx="84">
                  <c:v>1.110249</c:v>
                </c:pt>
                <c:pt idx="85">
                  <c:v>1.0248300000000001</c:v>
                </c:pt>
                <c:pt idx="86">
                  <c:v>0.99283500000000013</c:v>
                </c:pt>
                <c:pt idx="87">
                  <c:v>0.78189660000000005</c:v>
                </c:pt>
                <c:pt idx="88">
                  <c:v>0.708426</c:v>
                </c:pt>
                <c:pt idx="89">
                  <c:v>0.949932</c:v>
                </c:pt>
                <c:pt idx="90">
                  <c:v>0.88280639999999999</c:v>
                </c:pt>
                <c:pt idx="91">
                  <c:v>0.79667370000000004</c:v>
                </c:pt>
                <c:pt idx="92">
                  <c:v>0.60611579999999998</c:v>
                </c:pt>
                <c:pt idx="93">
                  <c:v>0.42610500000000001</c:v>
                </c:pt>
                <c:pt idx="94">
                  <c:v>0.63987120000000008</c:v>
                </c:pt>
                <c:pt idx="95">
                  <c:v>0.39166289999999998</c:v>
                </c:pt>
                <c:pt idx="96">
                  <c:v>0.36425160000000001</c:v>
                </c:pt>
                <c:pt idx="97">
                  <c:v>-0.11002770000000001</c:v>
                </c:pt>
                <c:pt idx="98">
                  <c:v>-0.30091590000000001</c:v>
                </c:pt>
                <c:pt idx="99">
                  <c:v>-0.33818670000000001</c:v>
                </c:pt>
                <c:pt idx="100">
                  <c:v>-0.24993900000000002</c:v>
                </c:pt>
                <c:pt idx="101">
                  <c:v>9.5306399999999999E-2</c:v>
                </c:pt>
                <c:pt idx="102">
                  <c:v>-9.2422800000000013E-2</c:v>
                </c:pt>
                <c:pt idx="103">
                  <c:v>-0.25872840000000003</c:v>
                </c:pt>
                <c:pt idx="104">
                  <c:v>-0.30690270000000003</c:v>
                </c:pt>
                <c:pt idx="105">
                  <c:v>-0.27806400000000003</c:v>
                </c:pt>
                <c:pt idx="106">
                  <c:v>-3.8287350000000005E-2</c:v>
                </c:pt>
                <c:pt idx="107">
                  <c:v>-0.2675169</c:v>
                </c:pt>
                <c:pt idx="108">
                  <c:v>-0.29492819999999997</c:v>
                </c:pt>
                <c:pt idx="109">
                  <c:v>-0.22955940000000002</c:v>
                </c:pt>
                <c:pt idx="110">
                  <c:v>-0.32025150000000002</c:v>
                </c:pt>
                <c:pt idx="111">
                  <c:v>-0.1950894</c:v>
                </c:pt>
                <c:pt idx="112">
                  <c:v>-0.47246669999999996</c:v>
                </c:pt>
                <c:pt idx="113">
                  <c:v>-0.57021750000000004</c:v>
                </c:pt>
                <c:pt idx="114">
                  <c:v>-0.32305319999999998</c:v>
                </c:pt>
                <c:pt idx="115">
                  <c:v>-0.310419</c:v>
                </c:pt>
                <c:pt idx="116">
                  <c:v>-0.35224920000000004</c:v>
                </c:pt>
                <c:pt idx="117">
                  <c:v>-0.33151229999999998</c:v>
                </c:pt>
                <c:pt idx="118">
                  <c:v>-0.38636189999999998</c:v>
                </c:pt>
                <c:pt idx="119">
                  <c:v>-0.2126682</c:v>
                </c:pt>
                <c:pt idx="120">
                  <c:v>-0.23516280000000003</c:v>
                </c:pt>
                <c:pt idx="121">
                  <c:v>-0.12090420000000002</c:v>
                </c:pt>
                <c:pt idx="122">
                  <c:v>0.10126620000000001</c:v>
                </c:pt>
                <c:pt idx="123">
                  <c:v>-6.748353E-2</c:v>
                </c:pt>
                <c:pt idx="124">
                  <c:v>-9.1378799999999996E-2</c:v>
                </c:pt>
                <c:pt idx="125">
                  <c:v>-1.2991319999999999E-2</c:v>
                </c:pt>
                <c:pt idx="126">
                  <c:v>4.0457160000000006E-2</c:v>
                </c:pt>
                <c:pt idx="127">
                  <c:v>0.17298000000000002</c:v>
                </c:pt>
                <c:pt idx="128">
                  <c:v>8.2644660000000009E-2</c:v>
                </c:pt>
                <c:pt idx="129">
                  <c:v>0.17440829999999999</c:v>
                </c:pt>
                <c:pt idx="130">
                  <c:v>0.1561158</c:v>
                </c:pt>
                <c:pt idx="131">
                  <c:v>-5.3778060000000003E-2</c:v>
                </c:pt>
                <c:pt idx="132">
                  <c:v>-0.38600460000000003</c:v>
                </c:pt>
                <c:pt idx="133">
                  <c:v>-0.49111650000000001</c:v>
                </c:pt>
                <c:pt idx="134">
                  <c:v>-0.34238879999999999</c:v>
                </c:pt>
                <c:pt idx="135">
                  <c:v>-0.41764500000000004</c:v>
                </c:pt>
                <c:pt idx="136">
                  <c:v>-0.57689190000000001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8E4E-4F79-B94A-653B50C75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642232"/>
        <c:axId val="434693744"/>
      </c:scatterChart>
      <c:valAx>
        <c:axId val="429642232"/>
        <c:scaling>
          <c:orientation val="minMax"/>
          <c:max val="150"/>
          <c:min val="-2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34693744"/>
        <c:crossesAt val="-20"/>
        <c:crossBetween val="midCat"/>
        <c:majorUnit val="40"/>
      </c:valAx>
      <c:valAx>
        <c:axId val="434693744"/>
        <c:scaling>
          <c:orientation val="minMax"/>
          <c:max val="80"/>
          <c:min val="-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29642232"/>
        <c:crossesAt val="-20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'igg4 wt 6.0'!$B$1</c:f>
              <c:strCache>
                <c:ptCount val="1"/>
                <c:pt idx="0">
                  <c:v>Req vs. Conc_Y</c:v>
                </c:pt>
              </c:strCache>
            </c:strRef>
          </c:tx>
          <c:spPr>
            <a:ln w="19050">
              <a:noFill/>
            </a:ln>
          </c:spPr>
          <c:marker>
            <c:symbol val="squar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'igg4 wt 6.0'!$A$2:$A$101</c:f>
              <c:numCache>
                <c:formatCode>0_);[Red]\(0\)</c:formatCode>
                <c:ptCount val="100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</c:numCache>
            </c:numRef>
          </c:xVal>
          <c:yVal>
            <c:numRef>
              <c:f>'igg4 wt 6.0'!$B$2:$B$101</c:f>
              <c:numCache>
                <c:formatCode>General</c:formatCode>
                <c:ptCount val="100"/>
                <c:pt idx="0">
                  <c:v>8.08</c:v>
                </c:pt>
                <c:pt idx="1">
                  <c:v>6.79</c:v>
                </c:pt>
                <c:pt idx="2">
                  <c:v>7.4350000000000005</c:v>
                </c:pt>
                <c:pt idx="3">
                  <c:v>14.9</c:v>
                </c:pt>
                <c:pt idx="4">
                  <c:v>15.347000000000001</c:v>
                </c:pt>
                <c:pt idx="5">
                  <c:v>15.1235</c:v>
                </c:pt>
                <c:pt idx="6">
                  <c:v>30.1</c:v>
                </c:pt>
                <c:pt idx="7">
                  <c:v>31.003000000000004</c:v>
                </c:pt>
                <c:pt idx="8">
                  <c:v>30.551500000000004</c:v>
                </c:pt>
                <c:pt idx="9">
                  <c:v>57.1</c:v>
                </c:pt>
                <c:pt idx="10">
                  <c:v>58.813000000000002</c:v>
                </c:pt>
                <c:pt idx="11">
                  <c:v>57.956500000000005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538-4C3E-9F49-9CE426C0AE8C}"/>
            </c:ext>
          </c:extLst>
        </c:ser>
        <c:ser>
          <c:idx val="0"/>
          <c:order val="1"/>
          <c:tx>
            <c:strRef>
              <c:f>'igg4 wt 6.0'!$D$1</c:f>
              <c:strCache>
                <c:ptCount val="1"/>
                <c:pt idx="0">
                  <c:v>Fit on Req vs. Conc_Y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'igg4 wt 6.0'!$C$2:$C$101</c:f>
              <c:numCache>
                <c:formatCode>0.00_);[Red]\(0.00\)</c:formatCode>
                <c:ptCount val="100"/>
                <c:pt idx="0">
                  <c:v>2.5</c:v>
                </c:pt>
                <c:pt idx="1">
                  <c:v>2.6767699999999999</c:v>
                </c:pt>
                <c:pt idx="2">
                  <c:v>2.8535399999999997</c:v>
                </c:pt>
                <c:pt idx="3">
                  <c:v>3.0302999999999995</c:v>
                </c:pt>
                <c:pt idx="4">
                  <c:v>3.2070699999999999</c:v>
                </c:pt>
                <c:pt idx="5">
                  <c:v>3.3838399999999997</c:v>
                </c:pt>
                <c:pt idx="6">
                  <c:v>3.5606100000000001</c:v>
                </c:pt>
                <c:pt idx="7">
                  <c:v>3.7373699999999999</c:v>
                </c:pt>
                <c:pt idx="8">
                  <c:v>3.9141400000000002</c:v>
                </c:pt>
                <c:pt idx="9">
                  <c:v>4.09091</c:v>
                </c:pt>
                <c:pt idx="10">
                  <c:v>4.2676800000000004</c:v>
                </c:pt>
                <c:pt idx="11">
                  <c:v>4.4444400000000002</c:v>
                </c:pt>
                <c:pt idx="12">
                  <c:v>4.6212100000000005</c:v>
                </c:pt>
                <c:pt idx="13">
                  <c:v>4.7979799999999999</c:v>
                </c:pt>
                <c:pt idx="14">
                  <c:v>4.9747500000000002</c:v>
                </c:pt>
                <c:pt idx="15">
                  <c:v>5.1515199999999997</c:v>
                </c:pt>
                <c:pt idx="16">
                  <c:v>5.3282799999999995</c:v>
                </c:pt>
                <c:pt idx="17">
                  <c:v>5.5050499999999998</c:v>
                </c:pt>
                <c:pt idx="18">
                  <c:v>5.6818200000000001</c:v>
                </c:pt>
                <c:pt idx="19">
                  <c:v>5.8585900000000004</c:v>
                </c:pt>
                <c:pt idx="20">
                  <c:v>6.0353500000000002</c:v>
                </c:pt>
                <c:pt idx="21">
                  <c:v>6.2121200000000005</c:v>
                </c:pt>
                <c:pt idx="22">
                  <c:v>6.3888900000000008</c:v>
                </c:pt>
                <c:pt idx="23">
                  <c:v>6.5656599999999994</c:v>
                </c:pt>
                <c:pt idx="24">
                  <c:v>6.742420000000001</c:v>
                </c:pt>
                <c:pt idx="25">
                  <c:v>6.9191899999999995</c:v>
                </c:pt>
                <c:pt idx="26">
                  <c:v>7.0959599999999998</c:v>
                </c:pt>
                <c:pt idx="27">
                  <c:v>7.2727300000000001</c:v>
                </c:pt>
                <c:pt idx="28">
                  <c:v>7.4495000000000005</c:v>
                </c:pt>
                <c:pt idx="29">
                  <c:v>7.6262600000000003</c:v>
                </c:pt>
                <c:pt idx="30">
                  <c:v>7.8030299999999997</c:v>
                </c:pt>
                <c:pt idx="31">
                  <c:v>7.9798</c:v>
                </c:pt>
                <c:pt idx="32">
                  <c:v>8.1565700000000003</c:v>
                </c:pt>
                <c:pt idx="33">
                  <c:v>8.3333300000000001</c:v>
                </c:pt>
                <c:pt idx="34">
                  <c:v>8.5100999999999996</c:v>
                </c:pt>
                <c:pt idx="35">
                  <c:v>8.6868700000000008</c:v>
                </c:pt>
                <c:pt idx="36">
                  <c:v>8.8636400000000002</c:v>
                </c:pt>
                <c:pt idx="37">
                  <c:v>9.0404</c:v>
                </c:pt>
                <c:pt idx="38">
                  <c:v>9.2171699999999994</c:v>
                </c:pt>
                <c:pt idx="39">
                  <c:v>9.3939400000000006</c:v>
                </c:pt>
                <c:pt idx="40">
                  <c:v>9.5707100000000001</c:v>
                </c:pt>
                <c:pt idx="41">
                  <c:v>9.7474699999999999</c:v>
                </c:pt>
                <c:pt idx="42">
                  <c:v>9.9242400000000011</c:v>
                </c:pt>
                <c:pt idx="43">
                  <c:v>10.101000000000001</c:v>
                </c:pt>
                <c:pt idx="44">
                  <c:v>10.277799999999999</c:v>
                </c:pt>
                <c:pt idx="45">
                  <c:v>10.454499999999999</c:v>
                </c:pt>
                <c:pt idx="46">
                  <c:v>10.6313</c:v>
                </c:pt>
                <c:pt idx="47">
                  <c:v>10.8081</c:v>
                </c:pt>
                <c:pt idx="48">
                  <c:v>10.9848</c:v>
                </c:pt>
                <c:pt idx="49">
                  <c:v>11.1616</c:v>
                </c:pt>
                <c:pt idx="50">
                  <c:v>11.3384</c:v>
                </c:pt>
                <c:pt idx="51">
                  <c:v>11.5152</c:v>
                </c:pt>
                <c:pt idx="52">
                  <c:v>11.6919</c:v>
                </c:pt>
                <c:pt idx="53">
                  <c:v>11.8687</c:v>
                </c:pt>
                <c:pt idx="54">
                  <c:v>12.045500000000001</c:v>
                </c:pt>
                <c:pt idx="55">
                  <c:v>12.222199999999999</c:v>
                </c:pt>
                <c:pt idx="56">
                  <c:v>12.398999999999999</c:v>
                </c:pt>
                <c:pt idx="57">
                  <c:v>12.575800000000001</c:v>
                </c:pt>
                <c:pt idx="58">
                  <c:v>12.7525</c:v>
                </c:pt>
                <c:pt idx="59">
                  <c:v>12.9293</c:v>
                </c:pt>
                <c:pt idx="60">
                  <c:v>13.106100000000001</c:v>
                </c:pt>
                <c:pt idx="61">
                  <c:v>13.2828</c:v>
                </c:pt>
                <c:pt idx="62">
                  <c:v>13.4596</c:v>
                </c:pt>
                <c:pt idx="63">
                  <c:v>13.636399999999998</c:v>
                </c:pt>
                <c:pt idx="64">
                  <c:v>13.8131</c:v>
                </c:pt>
                <c:pt idx="65">
                  <c:v>13.9899</c:v>
                </c:pt>
                <c:pt idx="66">
                  <c:v>14.166699999999999</c:v>
                </c:pt>
                <c:pt idx="67">
                  <c:v>14.343400000000001</c:v>
                </c:pt>
                <c:pt idx="68">
                  <c:v>14.520200000000001</c:v>
                </c:pt>
                <c:pt idx="69">
                  <c:v>14.696999999999999</c:v>
                </c:pt>
                <c:pt idx="70">
                  <c:v>14.873699999999999</c:v>
                </c:pt>
                <c:pt idx="71">
                  <c:v>15.050500000000001</c:v>
                </c:pt>
                <c:pt idx="72">
                  <c:v>15.2273</c:v>
                </c:pt>
                <c:pt idx="73">
                  <c:v>15.404</c:v>
                </c:pt>
                <c:pt idx="74">
                  <c:v>15.580799999999998</c:v>
                </c:pt>
                <c:pt idx="75">
                  <c:v>15.7576</c:v>
                </c:pt>
                <c:pt idx="76">
                  <c:v>15.9343</c:v>
                </c:pt>
                <c:pt idx="77">
                  <c:v>16.1111</c:v>
                </c:pt>
                <c:pt idx="78">
                  <c:v>16.2879</c:v>
                </c:pt>
                <c:pt idx="79">
                  <c:v>16.464600000000001</c:v>
                </c:pt>
                <c:pt idx="80">
                  <c:v>16.641400000000001</c:v>
                </c:pt>
                <c:pt idx="81">
                  <c:v>16.818199999999997</c:v>
                </c:pt>
                <c:pt idx="82">
                  <c:v>16.994900000000001</c:v>
                </c:pt>
                <c:pt idx="83">
                  <c:v>17.171700000000001</c:v>
                </c:pt>
                <c:pt idx="84">
                  <c:v>17.348499999999998</c:v>
                </c:pt>
                <c:pt idx="85">
                  <c:v>17.525299999999998</c:v>
                </c:pt>
                <c:pt idx="86">
                  <c:v>17.702000000000002</c:v>
                </c:pt>
                <c:pt idx="87">
                  <c:v>17.878799999999998</c:v>
                </c:pt>
                <c:pt idx="88">
                  <c:v>18.055599999999998</c:v>
                </c:pt>
                <c:pt idx="89">
                  <c:v>18.232300000000002</c:v>
                </c:pt>
                <c:pt idx="90">
                  <c:v>18.409099999999999</c:v>
                </c:pt>
                <c:pt idx="91">
                  <c:v>18.585899999999999</c:v>
                </c:pt>
                <c:pt idx="92">
                  <c:v>18.762599999999999</c:v>
                </c:pt>
                <c:pt idx="93">
                  <c:v>18.939399999999999</c:v>
                </c:pt>
                <c:pt idx="94">
                  <c:v>19.116199999999999</c:v>
                </c:pt>
                <c:pt idx="95">
                  <c:v>19.292899999999999</c:v>
                </c:pt>
                <c:pt idx="96">
                  <c:v>19.4697</c:v>
                </c:pt>
                <c:pt idx="97">
                  <c:v>19.6465</c:v>
                </c:pt>
                <c:pt idx="98">
                  <c:v>19.8232</c:v>
                </c:pt>
                <c:pt idx="99">
                  <c:v>20</c:v>
                </c:pt>
              </c:numCache>
            </c:numRef>
          </c:xVal>
          <c:yVal>
            <c:numRef>
              <c:f>'igg4 wt 6.0'!$D$2:$D$101</c:f>
              <c:numCache>
                <c:formatCode>General</c:formatCode>
                <c:ptCount val="100"/>
                <c:pt idx="0">
                  <c:v>7.6503899999999998</c:v>
                </c:pt>
                <c:pt idx="1">
                  <c:v>8.1855100000000007</c:v>
                </c:pt>
                <c:pt idx="2">
                  <c:v>8.7198700000000002</c:v>
                </c:pt>
                <c:pt idx="3">
                  <c:v>9.2534700000000001</c:v>
                </c:pt>
                <c:pt idx="4">
                  <c:v>9.7863199999999999</c:v>
                </c:pt>
                <c:pt idx="5">
                  <c:v>10.3184</c:v>
                </c:pt>
                <c:pt idx="6">
                  <c:v>10.8498</c:v>
                </c:pt>
                <c:pt idx="7">
                  <c:v>11.3803</c:v>
                </c:pt>
                <c:pt idx="8">
                  <c:v>11.9102</c:v>
                </c:pt>
                <c:pt idx="9">
                  <c:v>12.439299999999999</c:v>
                </c:pt>
                <c:pt idx="10">
                  <c:v>12.967599999999999</c:v>
                </c:pt>
                <c:pt idx="11">
                  <c:v>13.495200000000001</c:v>
                </c:pt>
                <c:pt idx="12">
                  <c:v>14.0221</c:v>
                </c:pt>
                <c:pt idx="13">
                  <c:v>14.5482</c:v>
                </c:pt>
                <c:pt idx="14">
                  <c:v>15.073600000000001</c:v>
                </c:pt>
                <c:pt idx="15">
                  <c:v>15.5982</c:v>
                </c:pt>
                <c:pt idx="16">
                  <c:v>16.1221</c:v>
                </c:pt>
                <c:pt idx="17">
                  <c:v>16.645299999999999</c:v>
                </c:pt>
                <c:pt idx="18">
                  <c:v>17.1677</c:v>
                </c:pt>
                <c:pt idx="19">
                  <c:v>17.689399999999999</c:v>
                </c:pt>
                <c:pt idx="20">
                  <c:v>18.2104</c:v>
                </c:pt>
                <c:pt idx="21">
                  <c:v>18.730599999999999</c:v>
                </c:pt>
                <c:pt idx="22">
                  <c:v>19.2501</c:v>
                </c:pt>
                <c:pt idx="23">
                  <c:v>19.768899999999999</c:v>
                </c:pt>
                <c:pt idx="24">
                  <c:v>20.286899999999999</c:v>
                </c:pt>
                <c:pt idx="25">
                  <c:v>20.804300000000001</c:v>
                </c:pt>
                <c:pt idx="26">
                  <c:v>21.320900000000002</c:v>
                </c:pt>
                <c:pt idx="27">
                  <c:v>21.8368</c:v>
                </c:pt>
                <c:pt idx="28">
                  <c:v>22.352</c:v>
                </c:pt>
                <c:pt idx="29">
                  <c:v>22.866399999999999</c:v>
                </c:pt>
                <c:pt idx="30">
                  <c:v>23.380199999999999</c:v>
                </c:pt>
                <c:pt idx="31">
                  <c:v>23.8932</c:v>
                </c:pt>
                <c:pt idx="32">
                  <c:v>24.4055</c:v>
                </c:pt>
                <c:pt idx="33">
                  <c:v>24.917100000000001</c:v>
                </c:pt>
                <c:pt idx="34">
                  <c:v>25.428000000000001</c:v>
                </c:pt>
                <c:pt idx="35">
                  <c:v>25.938199999999998</c:v>
                </c:pt>
                <c:pt idx="36">
                  <c:v>26.447600000000001</c:v>
                </c:pt>
                <c:pt idx="37">
                  <c:v>26.956399999999999</c:v>
                </c:pt>
                <c:pt idx="38">
                  <c:v>27.464500000000001</c:v>
                </c:pt>
                <c:pt idx="39">
                  <c:v>27.971900000000002</c:v>
                </c:pt>
                <c:pt idx="40">
                  <c:v>28.4785</c:v>
                </c:pt>
                <c:pt idx="41">
                  <c:v>28.984500000000001</c:v>
                </c:pt>
                <c:pt idx="42">
                  <c:v>29.489799999999999</c:v>
                </c:pt>
                <c:pt idx="43">
                  <c:v>29.994299999999999</c:v>
                </c:pt>
                <c:pt idx="44">
                  <c:v>30.498200000000001</c:v>
                </c:pt>
                <c:pt idx="45">
                  <c:v>31.0014</c:v>
                </c:pt>
                <c:pt idx="46">
                  <c:v>31.503900000000002</c:v>
                </c:pt>
                <c:pt idx="47">
                  <c:v>32.005699999999997</c:v>
                </c:pt>
                <c:pt idx="48">
                  <c:v>32.506799999999998</c:v>
                </c:pt>
                <c:pt idx="49">
                  <c:v>33.007199999999997</c:v>
                </c:pt>
                <c:pt idx="50">
                  <c:v>33.506900000000002</c:v>
                </c:pt>
                <c:pt idx="51">
                  <c:v>34.006</c:v>
                </c:pt>
                <c:pt idx="52">
                  <c:v>34.504300000000001</c:v>
                </c:pt>
                <c:pt idx="53">
                  <c:v>35.002000000000002</c:v>
                </c:pt>
                <c:pt idx="54">
                  <c:v>35.499000000000002</c:v>
                </c:pt>
                <c:pt idx="55">
                  <c:v>35.9953</c:v>
                </c:pt>
                <c:pt idx="56">
                  <c:v>36.491</c:v>
                </c:pt>
                <c:pt idx="57">
                  <c:v>36.985900000000001</c:v>
                </c:pt>
                <c:pt idx="58">
                  <c:v>37.480200000000004</c:v>
                </c:pt>
                <c:pt idx="59">
                  <c:v>37.9739</c:v>
                </c:pt>
                <c:pt idx="60">
                  <c:v>38.466799999999999</c:v>
                </c:pt>
                <c:pt idx="61">
                  <c:v>38.959099999999999</c:v>
                </c:pt>
                <c:pt idx="62">
                  <c:v>39.450699999999998</c:v>
                </c:pt>
                <c:pt idx="63">
                  <c:v>39.941600000000001</c:v>
                </c:pt>
                <c:pt idx="64">
                  <c:v>40.431899999999999</c:v>
                </c:pt>
                <c:pt idx="65">
                  <c:v>40.921500000000002</c:v>
                </c:pt>
                <c:pt idx="66">
                  <c:v>41.410400000000003</c:v>
                </c:pt>
                <c:pt idx="67">
                  <c:v>41.898699999999998</c:v>
                </c:pt>
                <c:pt idx="68">
                  <c:v>42.386299999999999</c:v>
                </c:pt>
                <c:pt idx="69">
                  <c:v>42.873199999999997</c:v>
                </c:pt>
                <c:pt idx="70">
                  <c:v>43.359499999999997</c:v>
                </c:pt>
                <c:pt idx="71">
                  <c:v>43.845199999999998</c:v>
                </c:pt>
                <c:pt idx="72">
                  <c:v>44.330100000000002</c:v>
                </c:pt>
                <c:pt idx="73">
                  <c:v>44.814500000000002</c:v>
                </c:pt>
                <c:pt idx="74">
                  <c:v>45.298099999999998</c:v>
                </c:pt>
                <c:pt idx="75">
                  <c:v>45.781199999999998</c:v>
                </c:pt>
                <c:pt idx="76">
                  <c:v>46.263500000000001</c:v>
                </c:pt>
                <c:pt idx="77">
                  <c:v>46.745199999999997</c:v>
                </c:pt>
                <c:pt idx="78">
                  <c:v>47.226300000000002</c:v>
                </c:pt>
                <c:pt idx="79">
                  <c:v>47.706699999999998</c:v>
                </c:pt>
                <c:pt idx="80">
                  <c:v>48.186500000000002</c:v>
                </c:pt>
                <c:pt idx="81">
                  <c:v>48.665599999999998</c:v>
                </c:pt>
                <c:pt idx="82">
                  <c:v>49.144100000000002</c:v>
                </c:pt>
                <c:pt idx="83">
                  <c:v>49.621899999999997</c:v>
                </c:pt>
                <c:pt idx="84">
                  <c:v>50.0991</c:v>
                </c:pt>
                <c:pt idx="85">
                  <c:v>50.575699999999998</c:v>
                </c:pt>
                <c:pt idx="86">
                  <c:v>51.051600000000001</c:v>
                </c:pt>
                <c:pt idx="87">
                  <c:v>51.526899999999998</c:v>
                </c:pt>
                <c:pt idx="88">
                  <c:v>52.001600000000003</c:v>
                </c:pt>
                <c:pt idx="89">
                  <c:v>52.4756</c:v>
                </c:pt>
                <c:pt idx="90">
                  <c:v>52.948999999999998</c:v>
                </c:pt>
                <c:pt idx="91">
                  <c:v>53.421700000000001</c:v>
                </c:pt>
                <c:pt idx="92">
                  <c:v>53.893900000000002</c:v>
                </c:pt>
                <c:pt idx="93">
                  <c:v>54.365299999999998</c:v>
                </c:pt>
                <c:pt idx="94">
                  <c:v>54.836199999999998</c:v>
                </c:pt>
                <c:pt idx="95">
                  <c:v>55.306399999999996</c:v>
                </c:pt>
                <c:pt idx="96">
                  <c:v>55.7761</c:v>
                </c:pt>
                <c:pt idx="97">
                  <c:v>56.245100000000001</c:v>
                </c:pt>
                <c:pt idx="98">
                  <c:v>56.7134</c:v>
                </c:pt>
                <c:pt idx="99">
                  <c:v>57.181199999999997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538-4C3E-9F49-9CE426C0A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9960"/>
        <c:axId val="656551928"/>
      </c:scatterChart>
      <c:valAx>
        <c:axId val="656549960"/>
        <c:scaling>
          <c:orientation val="minMax"/>
          <c:max val="25"/>
          <c:min val="0"/>
        </c:scaling>
        <c:delete val="0"/>
        <c:axPos val="b"/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656551928"/>
        <c:crosses val="autoZero"/>
        <c:crossBetween val="midCat"/>
        <c:majorUnit val="10"/>
      </c:valAx>
      <c:valAx>
        <c:axId val="656551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656549960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700">
          <a:solidFill>
            <a:sysClr val="windowText" lastClr="000000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'igg4 wt 6.0'!$M$1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4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6.0'!$M$2:$M$232</c:f>
              <c:numCache>
                <c:formatCode>General</c:formatCode>
                <c:ptCount val="231"/>
                <c:pt idx="0">
                  <c:v>-0.32275399999999999</c:v>
                </c:pt>
                <c:pt idx="1">
                  <c:v>-0.236816</c:v>
                </c:pt>
                <c:pt idx="2">
                  <c:v>0.13586400000000001</c:v>
                </c:pt>
                <c:pt idx="3">
                  <c:v>-5.16357E-2</c:v>
                </c:pt>
                <c:pt idx="4">
                  <c:v>0.32763700000000001</c:v>
                </c:pt>
                <c:pt idx="5">
                  <c:v>1.15967E-2</c:v>
                </c:pt>
                <c:pt idx="6">
                  <c:v>0.19250500000000001</c:v>
                </c:pt>
                <c:pt idx="7">
                  <c:v>-4.1137699999999999E-2</c:v>
                </c:pt>
                <c:pt idx="8">
                  <c:v>-0.164551</c:v>
                </c:pt>
                <c:pt idx="9" formatCode="0.00E+00">
                  <c:v>1.46484E-3</c:v>
                </c:pt>
                <c:pt idx="10">
                  <c:v>0.17883299999999999</c:v>
                </c:pt>
                <c:pt idx="11">
                  <c:v>0.20422399999999999</c:v>
                </c:pt>
                <c:pt idx="12">
                  <c:v>0.29602099999999998</c:v>
                </c:pt>
                <c:pt idx="13">
                  <c:v>9.7168000000000004E-2</c:v>
                </c:pt>
                <c:pt idx="14">
                  <c:v>4.8339800000000002E-2</c:v>
                </c:pt>
                <c:pt idx="15">
                  <c:v>0.61279300000000003</c:v>
                </c:pt>
                <c:pt idx="16">
                  <c:v>0.23352100000000001</c:v>
                </c:pt>
                <c:pt idx="17">
                  <c:v>12.739699999999999</c:v>
                </c:pt>
                <c:pt idx="18">
                  <c:v>58.070999999999998</c:v>
                </c:pt>
                <c:pt idx="19">
                  <c:v>24.627300000000002</c:v>
                </c:pt>
                <c:pt idx="20">
                  <c:v>34.465899999999998</c:v>
                </c:pt>
                <c:pt idx="21">
                  <c:v>43.452599999999997</c:v>
                </c:pt>
                <c:pt idx="22">
                  <c:v>48.398299999999999</c:v>
                </c:pt>
                <c:pt idx="23">
                  <c:v>50.424900000000001</c:v>
                </c:pt>
                <c:pt idx="24">
                  <c:v>51.711599999999997</c:v>
                </c:pt>
                <c:pt idx="25">
                  <c:v>52.712800000000001</c:v>
                </c:pt>
                <c:pt idx="26">
                  <c:v>53.242100000000001</c:v>
                </c:pt>
                <c:pt idx="27">
                  <c:v>52.955399999999997</c:v>
                </c:pt>
                <c:pt idx="28">
                  <c:v>53.1218</c:v>
                </c:pt>
                <c:pt idx="29">
                  <c:v>53.359699999999997</c:v>
                </c:pt>
                <c:pt idx="30">
                  <c:v>53.460799999999999</c:v>
                </c:pt>
                <c:pt idx="31">
                  <c:v>53.609699999999997</c:v>
                </c:pt>
                <c:pt idx="32">
                  <c:v>53.751100000000001</c:v>
                </c:pt>
                <c:pt idx="33">
                  <c:v>53.655000000000001</c:v>
                </c:pt>
                <c:pt idx="34">
                  <c:v>53.776499999999999</c:v>
                </c:pt>
                <c:pt idx="35">
                  <c:v>53.996400000000001</c:v>
                </c:pt>
                <c:pt idx="36">
                  <c:v>53.958100000000002</c:v>
                </c:pt>
                <c:pt idx="37">
                  <c:v>54.165199999999999</c:v>
                </c:pt>
                <c:pt idx="38">
                  <c:v>54.052599999999998</c:v>
                </c:pt>
                <c:pt idx="39">
                  <c:v>54.346800000000002</c:v>
                </c:pt>
                <c:pt idx="40">
                  <c:v>54.427999999999997</c:v>
                </c:pt>
                <c:pt idx="41">
                  <c:v>54.209699999999998</c:v>
                </c:pt>
                <c:pt idx="42">
                  <c:v>54.258499999999998</c:v>
                </c:pt>
                <c:pt idx="43">
                  <c:v>54.231900000000003</c:v>
                </c:pt>
                <c:pt idx="44">
                  <c:v>54.070599999999999</c:v>
                </c:pt>
                <c:pt idx="45">
                  <c:v>54.162799999999997</c:v>
                </c:pt>
                <c:pt idx="46">
                  <c:v>54.173000000000002</c:v>
                </c:pt>
                <c:pt idx="47">
                  <c:v>54.426499999999997</c:v>
                </c:pt>
                <c:pt idx="48">
                  <c:v>54.173299999999998</c:v>
                </c:pt>
                <c:pt idx="49">
                  <c:v>54.484999999999999</c:v>
                </c:pt>
                <c:pt idx="50">
                  <c:v>54.311599999999999</c:v>
                </c:pt>
                <c:pt idx="51">
                  <c:v>54.501800000000003</c:v>
                </c:pt>
                <c:pt idx="52">
                  <c:v>54.342100000000002</c:v>
                </c:pt>
                <c:pt idx="53">
                  <c:v>54.119399999999999</c:v>
                </c:pt>
                <c:pt idx="54">
                  <c:v>54.272599999999997</c:v>
                </c:pt>
                <c:pt idx="55">
                  <c:v>54.0886</c:v>
                </c:pt>
                <c:pt idx="56">
                  <c:v>54.226399999999998</c:v>
                </c:pt>
                <c:pt idx="57">
                  <c:v>54.2941</c:v>
                </c:pt>
                <c:pt idx="58">
                  <c:v>54.0854</c:v>
                </c:pt>
                <c:pt idx="59">
                  <c:v>54.241700000000002</c:v>
                </c:pt>
                <c:pt idx="60">
                  <c:v>54.569800000000001</c:v>
                </c:pt>
                <c:pt idx="61">
                  <c:v>54.651899999999998</c:v>
                </c:pt>
                <c:pt idx="62">
                  <c:v>54.4694</c:v>
                </c:pt>
                <c:pt idx="63">
                  <c:v>54.423299999999998</c:v>
                </c:pt>
                <c:pt idx="64">
                  <c:v>54.399900000000002</c:v>
                </c:pt>
                <c:pt idx="65">
                  <c:v>54.412399999999998</c:v>
                </c:pt>
                <c:pt idx="66">
                  <c:v>54.454599999999999</c:v>
                </c:pt>
                <c:pt idx="67">
                  <c:v>54.5428</c:v>
                </c:pt>
                <c:pt idx="68">
                  <c:v>53.783900000000003</c:v>
                </c:pt>
                <c:pt idx="69">
                  <c:v>53.890099999999997</c:v>
                </c:pt>
                <c:pt idx="70">
                  <c:v>54.035800000000002</c:v>
                </c:pt>
                <c:pt idx="71">
                  <c:v>53.938600000000001</c:v>
                </c:pt>
                <c:pt idx="72">
                  <c:v>54.144399999999997</c:v>
                </c:pt>
                <c:pt idx="73">
                  <c:v>53.790199999999999</c:v>
                </c:pt>
                <c:pt idx="74">
                  <c:v>53.772599999999997</c:v>
                </c:pt>
                <c:pt idx="75">
                  <c:v>52.774900000000002</c:v>
                </c:pt>
                <c:pt idx="76">
                  <c:v>58.883899999999997</c:v>
                </c:pt>
                <c:pt idx="77">
                  <c:v>50.795999999999999</c:v>
                </c:pt>
                <c:pt idx="78">
                  <c:v>40.976399999999998</c:v>
                </c:pt>
                <c:pt idx="79">
                  <c:v>30.908100000000001</c:v>
                </c:pt>
                <c:pt idx="80">
                  <c:v>18.206499999999998</c:v>
                </c:pt>
                <c:pt idx="81">
                  <c:v>9.8069500000000005</c:v>
                </c:pt>
                <c:pt idx="82">
                  <c:v>5.4065599999999998</c:v>
                </c:pt>
                <c:pt idx="83">
                  <c:v>2.3795799999999998</c:v>
                </c:pt>
                <c:pt idx="84">
                  <c:v>0.91003400000000001</c:v>
                </c:pt>
                <c:pt idx="85">
                  <c:v>0.28741499999999998</c:v>
                </c:pt>
                <c:pt idx="86">
                  <c:v>-0.224304</c:v>
                </c:pt>
                <c:pt idx="87">
                  <c:v>-0.81652800000000003</c:v>
                </c:pt>
                <c:pt idx="88">
                  <c:v>-1.2149700000000001</c:v>
                </c:pt>
                <c:pt idx="89">
                  <c:v>-1.1466099999999999</c:v>
                </c:pt>
                <c:pt idx="90">
                  <c:v>-1.3492999999999999</c:v>
                </c:pt>
                <c:pt idx="91">
                  <c:v>-1.6450199999999999</c:v>
                </c:pt>
                <c:pt idx="92">
                  <c:v>-1.91534</c:v>
                </c:pt>
                <c:pt idx="93">
                  <c:v>-1.9094800000000001</c:v>
                </c:pt>
                <c:pt idx="94">
                  <c:v>-2.0372300000000001</c:v>
                </c:pt>
                <c:pt idx="95">
                  <c:v>-2.0200200000000001</c:v>
                </c:pt>
                <c:pt idx="96">
                  <c:v>-2.1383700000000001</c:v>
                </c:pt>
                <c:pt idx="97">
                  <c:v>-2.1700400000000002</c:v>
                </c:pt>
                <c:pt idx="98">
                  <c:v>-2.77393</c:v>
                </c:pt>
                <c:pt idx="99">
                  <c:v>-2.2887599999999999</c:v>
                </c:pt>
                <c:pt idx="100">
                  <c:v>-2.45166</c:v>
                </c:pt>
                <c:pt idx="101">
                  <c:v>-2.6848800000000002</c:v>
                </c:pt>
                <c:pt idx="102">
                  <c:v>-2.6293899999999999</c:v>
                </c:pt>
                <c:pt idx="103">
                  <c:v>-2.9950000000000001</c:v>
                </c:pt>
                <c:pt idx="104">
                  <c:v>-2.8121900000000002</c:v>
                </c:pt>
                <c:pt idx="105">
                  <c:v>-2.7789899999999998</c:v>
                </c:pt>
                <c:pt idx="106">
                  <c:v>-3.0309400000000002</c:v>
                </c:pt>
                <c:pt idx="107">
                  <c:v>-2.8372199999999999</c:v>
                </c:pt>
                <c:pt idx="108">
                  <c:v>-3.2204000000000002</c:v>
                </c:pt>
                <c:pt idx="109">
                  <c:v>-2.9641700000000002</c:v>
                </c:pt>
                <c:pt idx="110">
                  <c:v>-2.7047699999999999</c:v>
                </c:pt>
                <c:pt idx="111">
                  <c:v>-2.7926600000000001</c:v>
                </c:pt>
                <c:pt idx="112">
                  <c:v>-2.82355</c:v>
                </c:pt>
                <c:pt idx="113">
                  <c:v>-2.96143</c:v>
                </c:pt>
                <c:pt idx="114">
                  <c:v>-3.05829</c:v>
                </c:pt>
                <c:pt idx="115">
                  <c:v>-3.0618300000000001</c:v>
                </c:pt>
                <c:pt idx="116">
                  <c:v>-3.10046</c:v>
                </c:pt>
                <c:pt idx="117">
                  <c:v>-2.8250700000000002</c:v>
                </c:pt>
                <c:pt idx="118">
                  <c:v>-3.40869</c:v>
                </c:pt>
                <c:pt idx="119">
                  <c:v>-3.4266399999999999</c:v>
                </c:pt>
                <c:pt idx="120">
                  <c:v>-3.10791</c:v>
                </c:pt>
                <c:pt idx="121">
                  <c:v>-2.9200400000000002</c:v>
                </c:pt>
                <c:pt idx="122">
                  <c:v>-3.1524700000000001</c:v>
                </c:pt>
                <c:pt idx="123">
                  <c:v>-3.1606399999999999</c:v>
                </c:pt>
                <c:pt idx="124">
                  <c:v>-2.9555699999999998</c:v>
                </c:pt>
                <c:pt idx="125">
                  <c:v>-2.8087200000000001</c:v>
                </c:pt>
                <c:pt idx="126">
                  <c:v>-2.8196400000000001</c:v>
                </c:pt>
                <c:pt idx="127">
                  <c:v>-2.5063499999999999</c:v>
                </c:pt>
                <c:pt idx="128">
                  <c:v>-2.5856300000000001</c:v>
                </c:pt>
                <c:pt idx="129">
                  <c:v>-2.2923</c:v>
                </c:pt>
                <c:pt idx="130">
                  <c:v>-2.3161</c:v>
                </c:pt>
                <c:pt idx="131">
                  <c:v>-2.64697</c:v>
                </c:pt>
                <c:pt idx="132">
                  <c:v>-2.4977399999999998</c:v>
                </c:pt>
                <c:pt idx="133">
                  <c:v>-2.9309699999999999</c:v>
                </c:pt>
                <c:pt idx="134">
                  <c:v>-2.85907</c:v>
                </c:pt>
                <c:pt idx="135">
                  <c:v>-2.5883799999999999</c:v>
                </c:pt>
                <c:pt idx="136">
                  <c:v>-2.66492</c:v>
                </c:pt>
                <c:pt idx="137">
                  <c:v>-2.7067299999999999</c:v>
                </c:pt>
                <c:pt idx="138">
                  <c:v>-2.8227500000000001</c:v>
                </c:pt>
                <c:pt idx="139">
                  <c:v>-2.6446499999999999</c:v>
                </c:pt>
                <c:pt idx="140">
                  <c:v>-2.75244</c:v>
                </c:pt>
                <c:pt idx="141">
                  <c:v>-2.8985599999999998</c:v>
                </c:pt>
                <c:pt idx="142">
                  <c:v>-2.8372199999999999</c:v>
                </c:pt>
                <c:pt idx="143">
                  <c:v>-2.7778299999999998</c:v>
                </c:pt>
                <c:pt idx="144">
                  <c:v>-2.4415300000000002</c:v>
                </c:pt>
                <c:pt idx="145">
                  <c:v>-2.5774499999999998</c:v>
                </c:pt>
                <c:pt idx="146">
                  <c:v>-2.6930499999999999</c:v>
                </c:pt>
                <c:pt idx="147">
                  <c:v>-2.3883700000000001</c:v>
                </c:pt>
                <c:pt idx="148">
                  <c:v>-2.5012799999999999</c:v>
                </c:pt>
                <c:pt idx="149">
                  <c:v>-2.6446499999999999</c:v>
                </c:pt>
                <c:pt idx="150">
                  <c:v>-2.61145</c:v>
                </c:pt>
                <c:pt idx="151">
                  <c:v>-2.3567499999999999</c:v>
                </c:pt>
                <c:pt idx="152">
                  <c:v>-2.4497100000000001</c:v>
                </c:pt>
                <c:pt idx="153">
                  <c:v>-2.47864</c:v>
                </c:pt>
                <c:pt idx="154">
                  <c:v>-2.3692600000000001</c:v>
                </c:pt>
                <c:pt idx="155">
                  <c:v>-2.07159</c:v>
                </c:pt>
                <c:pt idx="156">
                  <c:v>-2.03485</c:v>
                </c:pt>
                <c:pt idx="157">
                  <c:v>-2.2883900000000001</c:v>
                </c:pt>
                <c:pt idx="158">
                  <c:v>-2.79034</c:v>
                </c:pt>
                <c:pt idx="159">
                  <c:v>-3.2742900000000001</c:v>
                </c:pt>
                <c:pt idx="160">
                  <c:v>-3.69659</c:v>
                </c:pt>
                <c:pt idx="161">
                  <c:v>-2.9258999999999999</c:v>
                </c:pt>
                <c:pt idx="162">
                  <c:v>-0.19073499999999999</c:v>
                </c:pt>
                <c:pt idx="163">
                  <c:v>0.52099600000000001</c:v>
                </c:pt>
                <c:pt idx="164">
                  <c:v>-1.77118</c:v>
                </c:pt>
                <c:pt idx="165">
                  <c:v>-1.63409</c:v>
                </c:pt>
                <c:pt idx="166">
                  <c:v>-1.81067</c:v>
                </c:pt>
                <c:pt idx="167">
                  <c:v>-1.8946499999999999</c:v>
                </c:pt>
                <c:pt idx="168">
                  <c:v>-2.1344599999999998</c:v>
                </c:pt>
                <c:pt idx="169">
                  <c:v>-2.2403599999999999</c:v>
                </c:pt>
                <c:pt idx="170">
                  <c:v>-1.00946</c:v>
                </c:pt>
                <c:pt idx="171">
                  <c:v>-1.69543</c:v>
                </c:pt>
                <c:pt idx="172">
                  <c:v>-3.0887500000000001</c:v>
                </c:pt>
                <c:pt idx="173">
                  <c:v>-4.3551599999999997</c:v>
                </c:pt>
                <c:pt idx="174">
                  <c:v>-3.87744</c:v>
                </c:pt>
                <c:pt idx="175">
                  <c:v>-2.1563699999999999</c:v>
                </c:pt>
                <c:pt idx="176">
                  <c:v>-2.2918699999999999</c:v>
                </c:pt>
                <c:pt idx="177">
                  <c:v>-2.2309600000000001</c:v>
                </c:pt>
                <c:pt idx="178">
                  <c:v>-2.3953899999999999</c:v>
                </c:pt>
                <c:pt idx="179">
                  <c:v>-2.02081</c:v>
                </c:pt>
                <c:pt idx="180">
                  <c:v>-2.11456</c:v>
                </c:pt>
                <c:pt idx="181">
                  <c:v>-2.0418699999999999</c:v>
                </c:pt>
                <c:pt idx="182">
                  <c:v>-1.88757</c:v>
                </c:pt>
                <c:pt idx="183">
                  <c:v>-2.2383999999999999</c:v>
                </c:pt>
                <c:pt idx="184">
                  <c:v>-2.1075400000000002</c:v>
                </c:pt>
                <c:pt idx="185">
                  <c:v>-1.83917</c:v>
                </c:pt>
                <c:pt idx="186">
                  <c:v>-1.9731399999999999</c:v>
                </c:pt>
                <c:pt idx="187">
                  <c:v>-1.6567400000000001</c:v>
                </c:pt>
                <c:pt idx="188">
                  <c:v>-2.1583299999999999</c:v>
                </c:pt>
                <c:pt idx="189">
                  <c:v>-1.7418800000000001</c:v>
                </c:pt>
                <c:pt idx="190">
                  <c:v>-1.42395</c:v>
                </c:pt>
                <c:pt idx="191">
                  <c:v>-1.50519</c:v>
                </c:pt>
                <c:pt idx="192">
                  <c:v>-1.6918899999999999</c:v>
                </c:pt>
                <c:pt idx="193">
                  <c:v>-1.97821</c:v>
                </c:pt>
                <c:pt idx="194">
                  <c:v>-1.96692</c:v>
                </c:pt>
                <c:pt idx="195">
                  <c:v>-2.0297900000000002</c:v>
                </c:pt>
                <c:pt idx="196">
                  <c:v>-2.1766399999999999</c:v>
                </c:pt>
                <c:pt idx="197">
                  <c:v>-1.9176599999999999</c:v>
                </c:pt>
                <c:pt idx="198">
                  <c:v>-2.1688200000000002</c:v>
                </c:pt>
                <c:pt idx="199">
                  <c:v>-1.97156</c:v>
                </c:pt>
                <c:pt idx="200">
                  <c:v>-1.80908</c:v>
                </c:pt>
                <c:pt idx="201">
                  <c:v>-1.8028599999999999</c:v>
                </c:pt>
                <c:pt idx="202">
                  <c:v>-1.93445</c:v>
                </c:pt>
                <c:pt idx="203">
                  <c:v>-1.8481399999999999</c:v>
                </c:pt>
                <c:pt idx="204">
                  <c:v>-1.6168800000000001</c:v>
                </c:pt>
                <c:pt idx="205">
                  <c:v>-1.65594</c:v>
                </c:pt>
                <c:pt idx="206">
                  <c:v>-1.9973799999999999</c:v>
                </c:pt>
                <c:pt idx="207">
                  <c:v>-1.7371799999999999</c:v>
                </c:pt>
                <c:pt idx="208">
                  <c:v>-2.1040000000000001</c:v>
                </c:pt>
                <c:pt idx="209">
                  <c:v>-1.7532300000000001</c:v>
                </c:pt>
                <c:pt idx="210">
                  <c:v>-1.6727300000000001</c:v>
                </c:pt>
                <c:pt idx="211">
                  <c:v>-1.75909</c:v>
                </c:pt>
                <c:pt idx="212">
                  <c:v>-1.7208300000000001</c:v>
                </c:pt>
                <c:pt idx="213">
                  <c:v>-1.5668899999999999</c:v>
                </c:pt>
                <c:pt idx="214">
                  <c:v>-1.5626199999999999</c:v>
                </c:pt>
                <c:pt idx="215">
                  <c:v>-1.2629999999999999</c:v>
                </c:pt>
                <c:pt idx="216">
                  <c:v>-1.46692</c:v>
                </c:pt>
                <c:pt idx="217">
                  <c:v>-1.2020299999999999</c:v>
                </c:pt>
                <c:pt idx="218">
                  <c:v>-1.4321299999999999</c:v>
                </c:pt>
                <c:pt idx="219">
                  <c:v>-1.20947</c:v>
                </c:pt>
                <c:pt idx="220">
                  <c:v>-1.0786100000000001</c:v>
                </c:pt>
                <c:pt idx="221">
                  <c:v>-1.25403</c:v>
                </c:pt>
                <c:pt idx="222">
                  <c:v>-1.72119</c:v>
                </c:pt>
                <c:pt idx="223">
                  <c:v>-1.5747100000000001</c:v>
                </c:pt>
                <c:pt idx="224">
                  <c:v>-1.6673</c:v>
                </c:pt>
                <c:pt idx="225">
                  <c:v>-1.8098799999999999</c:v>
                </c:pt>
                <c:pt idx="226">
                  <c:v>-1.6707799999999999</c:v>
                </c:pt>
                <c:pt idx="227">
                  <c:v>-1.6180399999999999</c:v>
                </c:pt>
                <c:pt idx="228">
                  <c:v>-1.9325000000000001</c:v>
                </c:pt>
                <c:pt idx="229">
                  <c:v>-1.8442400000000001</c:v>
                </c:pt>
                <c:pt idx="230">
                  <c:v>-1.6918899999999999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A5-4BA3-9D80-845D57DE7FAE}"/>
            </c:ext>
          </c:extLst>
        </c:ser>
        <c:ser>
          <c:idx val="1"/>
          <c:order val="1"/>
          <c:tx>
            <c:strRef>
              <c:f>'igg4 wt 6.0'!$N$1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6.0'!$N$2:$N$232</c:f>
              <c:numCache>
                <c:formatCode>General</c:formatCode>
                <c:ptCount val="231"/>
                <c:pt idx="0">
                  <c:v>-0.27673300000000001</c:v>
                </c:pt>
                <c:pt idx="1">
                  <c:v>-6.14624E-2</c:v>
                </c:pt>
                <c:pt idx="2">
                  <c:v>-0.14349400000000001</c:v>
                </c:pt>
                <c:pt idx="3">
                  <c:v>-0.10913100000000001</c:v>
                </c:pt>
                <c:pt idx="4">
                  <c:v>-0.100952</c:v>
                </c:pt>
                <c:pt idx="5" formatCode="0.00E+00">
                  <c:v>2.9907200000000001E-3</c:v>
                </c:pt>
                <c:pt idx="6">
                  <c:v>-3.13721E-2</c:v>
                </c:pt>
                <c:pt idx="7">
                  <c:v>0.129944</c:v>
                </c:pt>
                <c:pt idx="8">
                  <c:v>-1.9653299999999999E-2</c:v>
                </c:pt>
                <c:pt idx="9">
                  <c:v>-0.147034</c:v>
                </c:pt>
                <c:pt idx="10">
                  <c:v>6.8237300000000001E-2</c:v>
                </c:pt>
                <c:pt idx="11">
                  <c:v>5.57251E-2</c:v>
                </c:pt>
                <c:pt idx="12" formatCode="0.00E+00">
                  <c:v>-2.5024399999999999E-3</c:v>
                </c:pt>
                <c:pt idx="13">
                  <c:v>-1.9287100000000001E-2</c:v>
                </c:pt>
                <c:pt idx="14">
                  <c:v>0.14593500000000001</c:v>
                </c:pt>
                <c:pt idx="15">
                  <c:v>0.53070099999999998</c:v>
                </c:pt>
                <c:pt idx="16">
                  <c:v>-0.409912</c:v>
                </c:pt>
                <c:pt idx="17">
                  <c:v>24.434200000000001</c:v>
                </c:pt>
                <c:pt idx="18">
                  <c:v>9.9728999999999992</c:v>
                </c:pt>
                <c:pt idx="19">
                  <c:v>11.623699999999999</c:v>
                </c:pt>
                <c:pt idx="20">
                  <c:v>18.221299999999999</c:v>
                </c:pt>
                <c:pt idx="21">
                  <c:v>22.368200000000002</c:v>
                </c:pt>
                <c:pt idx="22">
                  <c:v>24.4877</c:v>
                </c:pt>
                <c:pt idx="23">
                  <c:v>25.7303</c:v>
                </c:pt>
                <c:pt idx="24">
                  <c:v>26.409600000000001</c:v>
                </c:pt>
                <c:pt idx="25">
                  <c:v>26.932700000000001</c:v>
                </c:pt>
                <c:pt idx="26">
                  <c:v>27.545200000000001</c:v>
                </c:pt>
                <c:pt idx="27">
                  <c:v>27.7455</c:v>
                </c:pt>
                <c:pt idx="28">
                  <c:v>27.491299999999999</c:v>
                </c:pt>
                <c:pt idx="29">
                  <c:v>27.629200000000001</c:v>
                </c:pt>
                <c:pt idx="30">
                  <c:v>27.942799999999998</c:v>
                </c:pt>
                <c:pt idx="31">
                  <c:v>27.96</c:v>
                </c:pt>
                <c:pt idx="32">
                  <c:v>28.178000000000001</c:v>
                </c:pt>
                <c:pt idx="33">
                  <c:v>28.1952</c:v>
                </c:pt>
                <c:pt idx="34">
                  <c:v>28.380700000000001</c:v>
                </c:pt>
                <c:pt idx="35">
                  <c:v>28.407699999999998</c:v>
                </c:pt>
                <c:pt idx="36">
                  <c:v>28.3127</c:v>
                </c:pt>
                <c:pt idx="37">
                  <c:v>27.872499999999999</c:v>
                </c:pt>
                <c:pt idx="38">
                  <c:v>28.0045</c:v>
                </c:pt>
                <c:pt idx="39">
                  <c:v>28.357299999999999</c:v>
                </c:pt>
                <c:pt idx="40">
                  <c:v>28.308800000000002</c:v>
                </c:pt>
                <c:pt idx="41">
                  <c:v>28.4436</c:v>
                </c:pt>
                <c:pt idx="42">
                  <c:v>28.4358</c:v>
                </c:pt>
                <c:pt idx="43">
                  <c:v>28.438500000000001</c:v>
                </c:pt>
                <c:pt idx="44">
                  <c:v>28.568200000000001</c:v>
                </c:pt>
                <c:pt idx="45">
                  <c:v>28.578700000000001</c:v>
                </c:pt>
                <c:pt idx="46">
                  <c:v>28.745200000000001</c:v>
                </c:pt>
                <c:pt idx="47">
                  <c:v>28.516200000000001</c:v>
                </c:pt>
                <c:pt idx="48">
                  <c:v>28.595600000000001</c:v>
                </c:pt>
                <c:pt idx="49">
                  <c:v>28.647500000000001</c:v>
                </c:pt>
                <c:pt idx="50">
                  <c:v>28.876000000000001</c:v>
                </c:pt>
                <c:pt idx="51">
                  <c:v>28.8842</c:v>
                </c:pt>
                <c:pt idx="52">
                  <c:v>28.893599999999999</c:v>
                </c:pt>
                <c:pt idx="53">
                  <c:v>28.936199999999999</c:v>
                </c:pt>
                <c:pt idx="54">
                  <c:v>28.715499999999999</c:v>
                </c:pt>
                <c:pt idx="55">
                  <c:v>28.495200000000001</c:v>
                </c:pt>
                <c:pt idx="56">
                  <c:v>28.333400000000001</c:v>
                </c:pt>
                <c:pt idx="57">
                  <c:v>28.659199999999998</c:v>
                </c:pt>
                <c:pt idx="58">
                  <c:v>28.774000000000001</c:v>
                </c:pt>
                <c:pt idx="59">
                  <c:v>28.653700000000001</c:v>
                </c:pt>
                <c:pt idx="60">
                  <c:v>29.1694</c:v>
                </c:pt>
                <c:pt idx="61">
                  <c:v>29.241299999999999</c:v>
                </c:pt>
                <c:pt idx="62">
                  <c:v>29.015899999999998</c:v>
                </c:pt>
                <c:pt idx="63">
                  <c:v>29.163499999999999</c:v>
                </c:pt>
                <c:pt idx="64">
                  <c:v>29.177600000000002</c:v>
                </c:pt>
                <c:pt idx="65">
                  <c:v>29.1584</c:v>
                </c:pt>
                <c:pt idx="66">
                  <c:v>29.529499999999999</c:v>
                </c:pt>
                <c:pt idx="67">
                  <c:v>29.3752</c:v>
                </c:pt>
                <c:pt idx="68">
                  <c:v>29.1889</c:v>
                </c:pt>
                <c:pt idx="69">
                  <c:v>29.005299999999998</c:v>
                </c:pt>
                <c:pt idx="70">
                  <c:v>29.0932</c:v>
                </c:pt>
                <c:pt idx="71">
                  <c:v>29.338899999999999</c:v>
                </c:pt>
                <c:pt idx="72">
                  <c:v>29.338899999999999</c:v>
                </c:pt>
                <c:pt idx="73">
                  <c:v>29.0975</c:v>
                </c:pt>
                <c:pt idx="74">
                  <c:v>28.605699999999999</c:v>
                </c:pt>
                <c:pt idx="75">
                  <c:v>28.421800000000001</c:v>
                </c:pt>
                <c:pt idx="76">
                  <c:v>39.2455</c:v>
                </c:pt>
                <c:pt idx="77">
                  <c:v>16.492799999999999</c:v>
                </c:pt>
                <c:pt idx="78">
                  <c:v>18.708100000000002</c:v>
                </c:pt>
                <c:pt idx="79">
                  <c:v>12.9764</c:v>
                </c:pt>
                <c:pt idx="80">
                  <c:v>7.39832</c:v>
                </c:pt>
                <c:pt idx="81">
                  <c:v>4.3283699999999996</c:v>
                </c:pt>
                <c:pt idx="82">
                  <c:v>2.3643200000000002</c:v>
                </c:pt>
                <c:pt idx="83">
                  <c:v>1.2603800000000001</c:v>
                </c:pt>
                <c:pt idx="84">
                  <c:v>0.72601300000000002</c:v>
                </c:pt>
                <c:pt idx="85">
                  <c:v>7.8735399999999997E-2</c:v>
                </c:pt>
                <c:pt idx="86">
                  <c:v>-8.3740200000000001E-2</c:v>
                </c:pt>
                <c:pt idx="87">
                  <c:v>-0.43219000000000002</c:v>
                </c:pt>
                <c:pt idx="88">
                  <c:v>-0.54388400000000003</c:v>
                </c:pt>
                <c:pt idx="89">
                  <c:v>-0.59118700000000002</c:v>
                </c:pt>
                <c:pt idx="90">
                  <c:v>-0.853271</c:v>
                </c:pt>
                <c:pt idx="91">
                  <c:v>-1.05951</c:v>
                </c:pt>
                <c:pt idx="92">
                  <c:v>-1.3110999999999999</c:v>
                </c:pt>
                <c:pt idx="93">
                  <c:v>-1.1892100000000001</c:v>
                </c:pt>
                <c:pt idx="94">
                  <c:v>-1.20251</c:v>
                </c:pt>
                <c:pt idx="95">
                  <c:v>-1.2020900000000001</c:v>
                </c:pt>
                <c:pt idx="96">
                  <c:v>-1.14117</c:v>
                </c:pt>
                <c:pt idx="97">
                  <c:v>-1.24194</c:v>
                </c:pt>
                <c:pt idx="98">
                  <c:v>-1.5005500000000001</c:v>
                </c:pt>
                <c:pt idx="99">
                  <c:v>-1.46967</c:v>
                </c:pt>
                <c:pt idx="100">
                  <c:v>-1.5184899999999999</c:v>
                </c:pt>
                <c:pt idx="101">
                  <c:v>-1.3978299999999999</c:v>
                </c:pt>
                <c:pt idx="102">
                  <c:v>-1.34778</c:v>
                </c:pt>
                <c:pt idx="103">
                  <c:v>-1.41614</c:v>
                </c:pt>
                <c:pt idx="104">
                  <c:v>-1.2489600000000001</c:v>
                </c:pt>
                <c:pt idx="105">
                  <c:v>-1.39313</c:v>
                </c:pt>
                <c:pt idx="106">
                  <c:v>-1.24115</c:v>
                </c:pt>
                <c:pt idx="107">
                  <c:v>-1.3208599999999999</c:v>
                </c:pt>
                <c:pt idx="108">
                  <c:v>-1.1708400000000001</c:v>
                </c:pt>
                <c:pt idx="109">
                  <c:v>-1.31226</c:v>
                </c:pt>
                <c:pt idx="110">
                  <c:v>-1.49701</c:v>
                </c:pt>
                <c:pt idx="111">
                  <c:v>-1.37476</c:v>
                </c:pt>
                <c:pt idx="112">
                  <c:v>-1.1903699999999999</c:v>
                </c:pt>
                <c:pt idx="113">
                  <c:v>-1.4466600000000001</c:v>
                </c:pt>
                <c:pt idx="114">
                  <c:v>-1.1337299999999999</c:v>
                </c:pt>
                <c:pt idx="115">
                  <c:v>-1.1947000000000001</c:v>
                </c:pt>
                <c:pt idx="116">
                  <c:v>-1.04504</c:v>
                </c:pt>
                <c:pt idx="117">
                  <c:v>-1.1649799999999999</c:v>
                </c:pt>
                <c:pt idx="118">
                  <c:v>-1.2786900000000001</c:v>
                </c:pt>
                <c:pt idx="119">
                  <c:v>-1.1446499999999999</c:v>
                </c:pt>
                <c:pt idx="120">
                  <c:v>-1.3868400000000001</c:v>
                </c:pt>
                <c:pt idx="121">
                  <c:v>-1.67438</c:v>
                </c:pt>
                <c:pt idx="122">
                  <c:v>-1.8607199999999999</c:v>
                </c:pt>
                <c:pt idx="123">
                  <c:v>-1.7247300000000001</c:v>
                </c:pt>
                <c:pt idx="124">
                  <c:v>-1.6630199999999999</c:v>
                </c:pt>
                <c:pt idx="125">
                  <c:v>-1.4408000000000001</c:v>
                </c:pt>
                <c:pt idx="126">
                  <c:v>-1.2118500000000001</c:v>
                </c:pt>
                <c:pt idx="127">
                  <c:v>-1.4552</c:v>
                </c:pt>
                <c:pt idx="128">
                  <c:v>-1.4177200000000001</c:v>
                </c:pt>
                <c:pt idx="129">
                  <c:v>-1.27826</c:v>
                </c:pt>
                <c:pt idx="130">
                  <c:v>-1.2684899999999999</c:v>
                </c:pt>
                <c:pt idx="131">
                  <c:v>-1.27478</c:v>
                </c:pt>
                <c:pt idx="132">
                  <c:v>-1.28918</c:v>
                </c:pt>
                <c:pt idx="133">
                  <c:v>-1.28607</c:v>
                </c:pt>
                <c:pt idx="134">
                  <c:v>-1.56812</c:v>
                </c:pt>
                <c:pt idx="135">
                  <c:v>-1.39978</c:v>
                </c:pt>
                <c:pt idx="136">
                  <c:v>-1.3270900000000001</c:v>
                </c:pt>
                <c:pt idx="137">
                  <c:v>-1.3966099999999999</c:v>
                </c:pt>
                <c:pt idx="138">
                  <c:v>-1.6536900000000001</c:v>
                </c:pt>
                <c:pt idx="139">
                  <c:v>-1.69739</c:v>
                </c:pt>
                <c:pt idx="140">
                  <c:v>-1.5571900000000001</c:v>
                </c:pt>
                <c:pt idx="141">
                  <c:v>-1.6255500000000001</c:v>
                </c:pt>
                <c:pt idx="142">
                  <c:v>-1.7618400000000001</c:v>
                </c:pt>
                <c:pt idx="143">
                  <c:v>-1.5802</c:v>
                </c:pt>
                <c:pt idx="144">
                  <c:v>-1.1947000000000001</c:v>
                </c:pt>
                <c:pt idx="145">
                  <c:v>-1.4642299999999999</c:v>
                </c:pt>
                <c:pt idx="146">
                  <c:v>-0.97082500000000005</c:v>
                </c:pt>
                <c:pt idx="147">
                  <c:v>-1.00482</c:v>
                </c:pt>
                <c:pt idx="148">
                  <c:v>-1.12866</c:v>
                </c:pt>
                <c:pt idx="149">
                  <c:v>-1.4571499999999999</c:v>
                </c:pt>
                <c:pt idx="150">
                  <c:v>-1.0833699999999999</c:v>
                </c:pt>
                <c:pt idx="151">
                  <c:v>-0.955627</c:v>
                </c:pt>
                <c:pt idx="152">
                  <c:v>-1.09741</c:v>
                </c:pt>
                <c:pt idx="153">
                  <c:v>-1.15405</c:v>
                </c:pt>
                <c:pt idx="154">
                  <c:v>-1.1255500000000001</c:v>
                </c:pt>
                <c:pt idx="155">
                  <c:v>-1.02319</c:v>
                </c:pt>
                <c:pt idx="156">
                  <c:v>-1.2075800000000001</c:v>
                </c:pt>
                <c:pt idx="157">
                  <c:v>-1.2904100000000001</c:v>
                </c:pt>
                <c:pt idx="158">
                  <c:v>-1.7696499999999999</c:v>
                </c:pt>
                <c:pt idx="159">
                  <c:v>-2.8329499999999999</c:v>
                </c:pt>
                <c:pt idx="160">
                  <c:v>-3.2052</c:v>
                </c:pt>
                <c:pt idx="161">
                  <c:v>-1.1876199999999999</c:v>
                </c:pt>
                <c:pt idx="162">
                  <c:v>1.23932</c:v>
                </c:pt>
                <c:pt idx="163">
                  <c:v>1.42822E-2</c:v>
                </c:pt>
                <c:pt idx="164">
                  <c:v>-0.81652800000000003</c:v>
                </c:pt>
                <c:pt idx="165">
                  <c:v>-1.0325899999999999</c:v>
                </c:pt>
                <c:pt idx="166">
                  <c:v>-1.1763300000000001</c:v>
                </c:pt>
                <c:pt idx="167">
                  <c:v>-1.1309800000000001</c:v>
                </c:pt>
                <c:pt idx="168">
                  <c:v>-1.30365</c:v>
                </c:pt>
                <c:pt idx="169">
                  <c:v>-1.22943</c:v>
                </c:pt>
                <c:pt idx="170">
                  <c:v>-0.75170899999999996</c:v>
                </c:pt>
                <c:pt idx="171">
                  <c:v>-1.7216199999999999</c:v>
                </c:pt>
                <c:pt idx="172">
                  <c:v>-3.2770999999999999</c:v>
                </c:pt>
                <c:pt idx="173">
                  <c:v>-2.9528799999999999</c:v>
                </c:pt>
                <c:pt idx="174">
                  <c:v>-1.63062</c:v>
                </c:pt>
                <c:pt idx="175">
                  <c:v>-1.4857199999999999</c:v>
                </c:pt>
                <c:pt idx="176">
                  <c:v>-1.72986</c:v>
                </c:pt>
                <c:pt idx="177">
                  <c:v>-1.45679</c:v>
                </c:pt>
                <c:pt idx="178">
                  <c:v>-1.5802</c:v>
                </c:pt>
                <c:pt idx="179">
                  <c:v>-1.70953</c:v>
                </c:pt>
                <c:pt idx="180">
                  <c:v>-1.5954600000000001</c:v>
                </c:pt>
                <c:pt idx="181">
                  <c:v>-1.45563</c:v>
                </c:pt>
                <c:pt idx="182">
                  <c:v>-1.5938699999999999</c:v>
                </c:pt>
                <c:pt idx="183">
                  <c:v>-1.4802200000000001</c:v>
                </c:pt>
                <c:pt idx="184">
                  <c:v>-1.1821900000000001</c:v>
                </c:pt>
                <c:pt idx="185">
                  <c:v>-1.0892299999999999</c:v>
                </c:pt>
                <c:pt idx="186">
                  <c:v>-1.15289</c:v>
                </c:pt>
                <c:pt idx="187">
                  <c:v>-1.3110999999999999</c:v>
                </c:pt>
                <c:pt idx="188">
                  <c:v>-1.25989</c:v>
                </c:pt>
                <c:pt idx="189">
                  <c:v>-1.50793</c:v>
                </c:pt>
                <c:pt idx="190">
                  <c:v>-1.3794599999999999</c:v>
                </c:pt>
                <c:pt idx="191">
                  <c:v>-0.95324699999999996</c:v>
                </c:pt>
                <c:pt idx="192">
                  <c:v>-1.03217</c:v>
                </c:pt>
                <c:pt idx="193">
                  <c:v>-0.78295899999999996</c:v>
                </c:pt>
                <c:pt idx="194">
                  <c:v>-0.89117400000000002</c:v>
                </c:pt>
                <c:pt idx="195">
                  <c:v>-0.82708700000000002</c:v>
                </c:pt>
                <c:pt idx="196">
                  <c:v>-0.86029100000000003</c:v>
                </c:pt>
                <c:pt idx="197">
                  <c:v>-1.2704500000000001</c:v>
                </c:pt>
                <c:pt idx="198">
                  <c:v>-1.0970500000000001</c:v>
                </c:pt>
                <c:pt idx="199">
                  <c:v>-1.0884400000000001</c:v>
                </c:pt>
                <c:pt idx="200">
                  <c:v>-1.0341199999999999</c:v>
                </c:pt>
                <c:pt idx="201">
                  <c:v>-1.1403799999999999</c:v>
                </c:pt>
                <c:pt idx="202">
                  <c:v>-1.21265</c:v>
                </c:pt>
                <c:pt idx="203">
                  <c:v>-1.1251199999999999</c:v>
                </c:pt>
                <c:pt idx="204">
                  <c:v>-1.1763300000000001</c:v>
                </c:pt>
                <c:pt idx="205">
                  <c:v>-1.09778</c:v>
                </c:pt>
                <c:pt idx="206">
                  <c:v>-1.16107</c:v>
                </c:pt>
                <c:pt idx="207">
                  <c:v>-1.4087499999999999</c:v>
                </c:pt>
                <c:pt idx="208">
                  <c:v>-1.1368400000000001</c:v>
                </c:pt>
                <c:pt idx="209">
                  <c:v>-1.02203</c:v>
                </c:pt>
                <c:pt idx="210">
                  <c:v>-1.2138100000000001</c:v>
                </c:pt>
                <c:pt idx="211">
                  <c:v>-1.0446800000000001</c:v>
                </c:pt>
                <c:pt idx="212">
                  <c:v>-1.3876299999999999</c:v>
                </c:pt>
                <c:pt idx="213">
                  <c:v>-1.40564</c:v>
                </c:pt>
                <c:pt idx="214">
                  <c:v>-1.2083699999999999</c:v>
                </c:pt>
                <c:pt idx="215">
                  <c:v>-0.85131800000000002</c:v>
                </c:pt>
                <c:pt idx="216">
                  <c:v>-0.705627</c:v>
                </c:pt>
                <c:pt idx="217">
                  <c:v>-0.787659</c:v>
                </c:pt>
                <c:pt idx="218">
                  <c:v>-0.772034</c:v>
                </c:pt>
                <c:pt idx="219">
                  <c:v>-0.99700900000000003</c:v>
                </c:pt>
                <c:pt idx="220">
                  <c:v>-0.89587399999999995</c:v>
                </c:pt>
                <c:pt idx="221">
                  <c:v>-1.05603</c:v>
                </c:pt>
                <c:pt idx="222">
                  <c:v>-1.2528699999999999</c:v>
                </c:pt>
                <c:pt idx="223">
                  <c:v>-1.2344999999999999</c:v>
                </c:pt>
                <c:pt idx="224">
                  <c:v>-1.3278799999999999</c:v>
                </c:pt>
                <c:pt idx="225">
                  <c:v>-1.10602</c:v>
                </c:pt>
                <c:pt idx="226">
                  <c:v>-1.18414</c:v>
                </c:pt>
                <c:pt idx="227">
                  <c:v>-1.50793</c:v>
                </c:pt>
                <c:pt idx="228">
                  <c:v>-1.4712499999999999</c:v>
                </c:pt>
                <c:pt idx="229">
                  <c:v>-1.67242</c:v>
                </c:pt>
                <c:pt idx="230">
                  <c:v>-1.46228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A5-4BA3-9D80-845D57DE7FAE}"/>
            </c:ext>
          </c:extLst>
        </c:ser>
        <c:ser>
          <c:idx val="2"/>
          <c:order val="2"/>
          <c:tx>
            <c:strRef>
              <c:f>'igg4 wt 6.0'!$O$1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6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6.0'!$O$2:$O$232</c:f>
              <c:numCache>
                <c:formatCode>General</c:formatCode>
                <c:ptCount val="231"/>
                <c:pt idx="0">
                  <c:v>-3.9672899999999997E-2</c:v>
                </c:pt>
                <c:pt idx="1">
                  <c:v>0.113037</c:v>
                </c:pt>
                <c:pt idx="2">
                  <c:v>0.37908900000000001</c:v>
                </c:pt>
                <c:pt idx="3">
                  <c:v>0.14782699999999999</c:v>
                </c:pt>
                <c:pt idx="4">
                  <c:v>5.0170899999999997E-2</c:v>
                </c:pt>
                <c:pt idx="5">
                  <c:v>-0.16583300000000001</c:v>
                </c:pt>
                <c:pt idx="6">
                  <c:v>-2.71606E-2</c:v>
                </c:pt>
                <c:pt idx="7">
                  <c:v>-1.81885E-2</c:v>
                </c:pt>
                <c:pt idx="8">
                  <c:v>8.6120600000000005E-2</c:v>
                </c:pt>
                <c:pt idx="9">
                  <c:v>-7.2875999999999996E-2</c:v>
                </c:pt>
                <c:pt idx="10">
                  <c:v>-0.328735</c:v>
                </c:pt>
                <c:pt idx="11">
                  <c:v>-0.124084</c:v>
                </c:pt>
                <c:pt idx="12">
                  <c:v>-0.196716</c:v>
                </c:pt>
                <c:pt idx="13">
                  <c:v>-0.12799099999999999</c:v>
                </c:pt>
                <c:pt idx="14">
                  <c:v>-6.15845E-2</c:v>
                </c:pt>
                <c:pt idx="15">
                  <c:v>0.102478</c:v>
                </c:pt>
                <c:pt idx="16">
                  <c:v>0.18103</c:v>
                </c:pt>
                <c:pt idx="17">
                  <c:v>-0.17486599999999999</c:v>
                </c:pt>
                <c:pt idx="18">
                  <c:v>-3.2287599999999999</c:v>
                </c:pt>
                <c:pt idx="19">
                  <c:v>-1.3311200000000001</c:v>
                </c:pt>
                <c:pt idx="20">
                  <c:v>-2.38306</c:v>
                </c:pt>
                <c:pt idx="21">
                  <c:v>2.3263500000000001</c:v>
                </c:pt>
                <c:pt idx="22">
                  <c:v>6.3095100000000004</c:v>
                </c:pt>
                <c:pt idx="23">
                  <c:v>8.8478399999999997</c:v>
                </c:pt>
                <c:pt idx="24">
                  <c:v>10.363</c:v>
                </c:pt>
                <c:pt idx="25">
                  <c:v>10.9275</c:v>
                </c:pt>
                <c:pt idx="26">
                  <c:v>11.8017</c:v>
                </c:pt>
                <c:pt idx="27">
                  <c:v>12.161899999999999</c:v>
                </c:pt>
                <c:pt idx="28">
                  <c:v>12.129799999999999</c:v>
                </c:pt>
                <c:pt idx="29">
                  <c:v>12.283799999999999</c:v>
                </c:pt>
                <c:pt idx="30">
                  <c:v>12.658799999999999</c:v>
                </c:pt>
                <c:pt idx="31">
                  <c:v>12.6896</c:v>
                </c:pt>
                <c:pt idx="32">
                  <c:v>12.761900000000001</c:v>
                </c:pt>
                <c:pt idx="33">
                  <c:v>12.8384</c:v>
                </c:pt>
                <c:pt idx="34">
                  <c:v>12.958399999999999</c:v>
                </c:pt>
                <c:pt idx="35">
                  <c:v>12.866099999999999</c:v>
                </c:pt>
                <c:pt idx="36">
                  <c:v>13.115</c:v>
                </c:pt>
                <c:pt idx="37">
                  <c:v>13.003299999999999</c:v>
                </c:pt>
                <c:pt idx="38">
                  <c:v>13.354100000000001</c:v>
                </c:pt>
                <c:pt idx="39">
                  <c:v>13.537699999999999</c:v>
                </c:pt>
                <c:pt idx="40">
                  <c:v>13.5154</c:v>
                </c:pt>
                <c:pt idx="41">
                  <c:v>13.6967</c:v>
                </c:pt>
                <c:pt idx="42">
                  <c:v>13.5123</c:v>
                </c:pt>
                <c:pt idx="43">
                  <c:v>13.3787</c:v>
                </c:pt>
                <c:pt idx="44">
                  <c:v>13.586499999999999</c:v>
                </c:pt>
                <c:pt idx="45">
                  <c:v>13.555999999999999</c:v>
                </c:pt>
                <c:pt idx="46">
                  <c:v>13.866099999999999</c:v>
                </c:pt>
                <c:pt idx="47">
                  <c:v>13.611499999999999</c:v>
                </c:pt>
                <c:pt idx="48">
                  <c:v>13.684900000000001</c:v>
                </c:pt>
                <c:pt idx="49">
                  <c:v>13.6935</c:v>
                </c:pt>
                <c:pt idx="50">
                  <c:v>13.4216</c:v>
                </c:pt>
                <c:pt idx="51">
                  <c:v>13.7416</c:v>
                </c:pt>
                <c:pt idx="52">
                  <c:v>13.995799999999999</c:v>
                </c:pt>
                <c:pt idx="53">
                  <c:v>14.0037</c:v>
                </c:pt>
                <c:pt idx="54">
                  <c:v>14.0951</c:v>
                </c:pt>
                <c:pt idx="55">
                  <c:v>14.2658</c:v>
                </c:pt>
                <c:pt idx="56">
                  <c:v>13.8529</c:v>
                </c:pt>
                <c:pt idx="57">
                  <c:v>13.7385</c:v>
                </c:pt>
                <c:pt idx="58">
                  <c:v>13.728300000000001</c:v>
                </c:pt>
                <c:pt idx="59">
                  <c:v>13.7888</c:v>
                </c:pt>
                <c:pt idx="60">
                  <c:v>13.912699999999999</c:v>
                </c:pt>
                <c:pt idx="61">
                  <c:v>14.0357</c:v>
                </c:pt>
                <c:pt idx="62">
                  <c:v>14.2341</c:v>
                </c:pt>
                <c:pt idx="63">
                  <c:v>14.320499999999999</c:v>
                </c:pt>
                <c:pt idx="64">
                  <c:v>14.092700000000001</c:v>
                </c:pt>
                <c:pt idx="65">
                  <c:v>13.9177</c:v>
                </c:pt>
                <c:pt idx="66">
                  <c:v>14.301</c:v>
                </c:pt>
                <c:pt idx="67">
                  <c:v>14.231</c:v>
                </c:pt>
                <c:pt idx="68">
                  <c:v>14.195499999999999</c:v>
                </c:pt>
                <c:pt idx="69">
                  <c:v>14.004099999999999</c:v>
                </c:pt>
                <c:pt idx="70">
                  <c:v>14.145899999999999</c:v>
                </c:pt>
                <c:pt idx="71">
                  <c:v>13.9529</c:v>
                </c:pt>
                <c:pt idx="72">
                  <c:v>14.126300000000001</c:v>
                </c:pt>
                <c:pt idx="73">
                  <c:v>14.4064</c:v>
                </c:pt>
                <c:pt idx="74">
                  <c:v>14.3568</c:v>
                </c:pt>
                <c:pt idx="75">
                  <c:v>14.209199999999999</c:v>
                </c:pt>
                <c:pt idx="76">
                  <c:v>13.669700000000001</c:v>
                </c:pt>
                <c:pt idx="77">
                  <c:v>14.274800000000001</c:v>
                </c:pt>
                <c:pt idx="78">
                  <c:v>16.551300000000001</c:v>
                </c:pt>
                <c:pt idx="79">
                  <c:v>14.7294</c:v>
                </c:pt>
                <c:pt idx="80">
                  <c:v>10.8931</c:v>
                </c:pt>
                <c:pt idx="81">
                  <c:v>6.9779099999999996</c:v>
                </c:pt>
                <c:pt idx="82">
                  <c:v>3.9904199999999999</c:v>
                </c:pt>
                <c:pt idx="83">
                  <c:v>2.36694</c:v>
                </c:pt>
                <c:pt idx="84">
                  <c:v>1.4025300000000001</c:v>
                </c:pt>
                <c:pt idx="85">
                  <c:v>0.790771</c:v>
                </c:pt>
                <c:pt idx="86">
                  <c:v>0.57318100000000005</c:v>
                </c:pt>
                <c:pt idx="87">
                  <c:v>0.42083700000000002</c:v>
                </c:pt>
                <c:pt idx="88">
                  <c:v>0.10485800000000001</c:v>
                </c:pt>
                <c:pt idx="89">
                  <c:v>-4.9438500000000003E-2</c:v>
                </c:pt>
                <c:pt idx="90">
                  <c:v>-9.6313499999999996E-2</c:v>
                </c:pt>
                <c:pt idx="91">
                  <c:v>-0.121338</c:v>
                </c:pt>
                <c:pt idx="92">
                  <c:v>-0.35723899999999997</c:v>
                </c:pt>
                <c:pt idx="93">
                  <c:v>-0.57482900000000003</c:v>
                </c:pt>
                <c:pt idx="94">
                  <c:v>-0.82330300000000001</c:v>
                </c:pt>
                <c:pt idx="95">
                  <c:v>-0.78228799999999998</c:v>
                </c:pt>
                <c:pt idx="96">
                  <c:v>-0.76544199999999996</c:v>
                </c:pt>
                <c:pt idx="97">
                  <c:v>-0.86114500000000005</c:v>
                </c:pt>
                <c:pt idx="98">
                  <c:v>-0.88342299999999996</c:v>
                </c:pt>
                <c:pt idx="99">
                  <c:v>-0.78692600000000001</c:v>
                </c:pt>
                <c:pt idx="100">
                  <c:v>-0.82794199999999996</c:v>
                </c:pt>
                <c:pt idx="101">
                  <c:v>-1.04474</c:v>
                </c:pt>
                <c:pt idx="102">
                  <c:v>-1.03851</c:v>
                </c:pt>
                <c:pt idx="103">
                  <c:v>-1.00763</c:v>
                </c:pt>
                <c:pt idx="104">
                  <c:v>-1.0681799999999999</c:v>
                </c:pt>
                <c:pt idx="105">
                  <c:v>-1.0220899999999999</c:v>
                </c:pt>
                <c:pt idx="106">
                  <c:v>-0.94787600000000005</c:v>
                </c:pt>
                <c:pt idx="107">
                  <c:v>-1.07874</c:v>
                </c:pt>
                <c:pt idx="108">
                  <c:v>-1.2584200000000001</c:v>
                </c:pt>
                <c:pt idx="109">
                  <c:v>-1.0267900000000001</c:v>
                </c:pt>
                <c:pt idx="110">
                  <c:v>-1.07135</c:v>
                </c:pt>
                <c:pt idx="111">
                  <c:v>-1.01233</c:v>
                </c:pt>
                <c:pt idx="112">
                  <c:v>-1.19397</c:v>
                </c:pt>
                <c:pt idx="113">
                  <c:v>-1.2658700000000001</c:v>
                </c:pt>
                <c:pt idx="114">
                  <c:v>-1.3834200000000001</c:v>
                </c:pt>
                <c:pt idx="115">
                  <c:v>-1.4424399999999999</c:v>
                </c:pt>
                <c:pt idx="116">
                  <c:v>-1.3306899999999999</c:v>
                </c:pt>
                <c:pt idx="117">
                  <c:v>-1.3322799999999999</c:v>
                </c:pt>
                <c:pt idx="118">
                  <c:v>-1.2678199999999999</c:v>
                </c:pt>
                <c:pt idx="119">
                  <c:v>-1.2486600000000001</c:v>
                </c:pt>
                <c:pt idx="120">
                  <c:v>-1.1885399999999999</c:v>
                </c:pt>
                <c:pt idx="121">
                  <c:v>-1.0158700000000001</c:v>
                </c:pt>
                <c:pt idx="122">
                  <c:v>-1.1049199999999999</c:v>
                </c:pt>
                <c:pt idx="123">
                  <c:v>-1.21509</c:v>
                </c:pt>
                <c:pt idx="124">
                  <c:v>-1.2971200000000001</c:v>
                </c:pt>
                <c:pt idx="125">
                  <c:v>-1.15649</c:v>
                </c:pt>
                <c:pt idx="126">
                  <c:v>-1.0322899999999999</c:v>
                </c:pt>
                <c:pt idx="127">
                  <c:v>-1.01349</c:v>
                </c:pt>
                <c:pt idx="128">
                  <c:v>-0.91271999999999998</c:v>
                </c:pt>
                <c:pt idx="129">
                  <c:v>-0.89202899999999996</c:v>
                </c:pt>
                <c:pt idx="130">
                  <c:v>-0.79357900000000003</c:v>
                </c:pt>
                <c:pt idx="131">
                  <c:v>-0.689697</c:v>
                </c:pt>
                <c:pt idx="132">
                  <c:v>-0.58068799999999998</c:v>
                </c:pt>
                <c:pt idx="133">
                  <c:v>-0.62054399999999998</c:v>
                </c:pt>
                <c:pt idx="134">
                  <c:v>-0.58850100000000005</c:v>
                </c:pt>
                <c:pt idx="135">
                  <c:v>-0.65258799999999995</c:v>
                </c:pt>
                <c:pt idx="136">
                  <c:v>-0.575623</c:v>
                </c:pt>
                <c:pt idx="137">
                  <c:v>-0.84436</c:v>
                </c:pt>
                <c:pt idx="138">
                  <c:v>-0.84320099999999998</c:v>
                </c:pt>
                <c:pt idx="139">
                  <c:v>-0.93811</c:v>
                </c:pt>
                <c:pt idx="140">
                  <c:v>-0.70648200000000005</c:v>
                </c:pt>
                <c:pt idx="141">
                  <c:v>-0.65020800000000001</c:v>
                </c:pt>
                <c:pt idx="142">
                  <c:v>-0.82287600000000005</c:v>
                </c:pt>
                <c:pt idx="143">
                  <c:v>-0.91314700000000004</c:v>
                </c:pt>
                <c:pt idx="144">
                  <c:v>-0.59869399999999995</c:v>
                </c:pt>
                <c:pt idx="145">
                  <c:v>-0.74243199999999998</c:v>
                </c:pt>
                <c:pt idx="146">
                  <c:v>-0.35803200000000002</c:v>
                </c:pt>
                <c:pt idx="147">
                  <c:v>-0.59283399999999997</c:v>
                </c:pt>
                <c:pt idx="148">
                  <c:v>-0.57678200000000002</c:v>
                </c:pt>
                <c:pt idx="149">
                  <c:v>-0.378357</c:v>
                </c:pt>
                <c:pt idx="150">
                  <c:v>-0.69555699999999998</c:v>
                </c:pt>
                <c:pt idx="151">
                  <c:v>-0.49279800000000001</c:v>
                </c:pt>
                <c:pt idx="152">
                  <c:v>-0.490479</c:v>
                </c:pt>
                <c:pt idx="153">
                  <c:v>-0.66857900000000003</c:v>
                </c:pt>
                <c:pt idx="154">
                  <c:v>-0.68145800000000001</c:v>
                </c:pt>
                <c:pt idx="155">
                  <c:v>-0.51275599999999999</c:v>
                </c:pt>
                <c:pt idx="156">
                  <c:v>-0.402588</c:v>
                </c:pt>
                <c:pt idx="157">
                  <c:v>-0.68695099999999998</c:v>
                </c:pt>
                <c:pt idx="158">
                  <c:v>-0.76232900000000003</c:v>
                </c:pt>
                <c:pt idx="159">
                  <c:v>-0.66192600000000001</c:v>
                </c:pt>
                <c:pt idx="160">
                  <c:v>-1.2232700000000001</c:v>
                </c:pt>
                <c:pt idx="161">
                  <c:v>-2.17096</c:v>
                </c:pt>
                <c:pt idx="162">
                  <c:v>-2.3384999999999998</c:v>
                </c:pt>
                <c:pt idx="163">
                  <c:v>-0.15881300000000001</c:v>
                </c:pt>
                <c:pt idx="164">
                  <c:v>2.0130599999999998</c:v>
                </c:pt>
                <c:pt idx="165">
                  <c:v>0.38922099999999998</c:v>
                </c:pt>
                <c:pt idx="166">
                  <c:v>-0.169373</c:v>
                </c:pt>
                <c:pt idx="167">
                  <c:v>-0.554504</c:v>
                </c:pt>
                <c:pt idx="168">
                  <c:v>-0.75494399999999995</c:v>
                </c:pt>
                <c:pt idx="169">
                  <c:v>-0.54553200000000002</c:v>
                </c:pt>
                <c:pt idx="170">
                  <c:v>-8.2641599999999996E-2</c:v>
                </c:pt>
                <c:pt idx="171">
                  <c:v>0.57830800000000004</c:v>
                </c:pt>
                <c:pt idx="172">
                  <c:v>1.42212E-2</c:v>
                </c:pt>
                <c:pt idx="173">
                  <c:v>-1.31549</c:v>
                </c:pt>
                <c:pt idx="174">
                  <c:v>-1.6408700000000001</c:v>
                </c:pt>
                <c:pt idx="175">
                  <c:v>-1.70844</c:v>
                </c:pt>
                <c:pt idx="176">
                  <c:v>-0.915466</c:v>
                </c:pt>
                <c:pt idx="177">
                  <c:v>-0.26391599999999998</c:v>
                </c:pt>
                <c:pt idx="178">
                  <c:v>-0.481873</c:v>
                </c:pt>
                <c:pt idx="179">
                  <c:v>-0.195129</c:v>
                </c:pt>
                <c:pt idx="180">
                  <c:v>4.1931200000000002E-2</c:v>
                </c:pt>
                <c:pt idx="181">
                  <c:v>-0.26348899999999997</c:v>
                </c:pt>
                <c:pt idx="182">
                  <c:v>-0.215088</c:v>
                </c:pt>
                <c:pt idx="183">
                  <c:v>-0.29278599999999999</c:v>
                </c:pt>
                <c:pt idx="184">
                  <c:v>-0.40533400000000003</c:v>
                </c:pt>
                <c:pt idx="185">
                  <c:v>-0.39361600000000002</c:v>
                </c:pt>
                <c:pt idx="186">
                  <c:v>-7.91626E-2</c:v>
                </c:pt>
                <c:pt idx="187">
                  <c:v>-0.17016600000000001</c:v>
                </c:pt>
                <c:pt idx="188">
                  <c:v>-0.20843500000000001</c:v>
                </c:pt>
                <c:pt idx="189">
                  <c:v>-0.47405999999999998</c:v>
                </c:pt>
                <c:pt idx="190">
                  <c:v>-0.70880100000000001</c:v>
                </c:pt>
                <c:pt idx="191">
                  <c:v>-0.347107</c:v>
                </c:pt>
                <c:pt idx="192">
                  <c:v>-0.50494399999999995</c:v>
                </c:pt>
                <c:pt idx="193">
                  <c:v>-0.58850100000000005</c:v>
                </c:pt>
                <c:pt idx="194">
                  <c:v>-0.51232900000000003</c:v>
                </c:pt>
                <c:pt idx="195">
                  <c:v>-0.39086900000000002</c:v>
                </c:pt>
                <c:pt idx="196">
                  <c:v>-0.25805699999999998</c:v>
                </c:pt>
                <c:pt idx="197">
                  <c:v>-0.42559799999999998</c:v>
                </c:pt>
                <c:pt idx="198">
                  <c:v>-0.56195099999999998</c:v>
                </c:pt>
                <c:pt idx="199">
                  <c:v>-0.38970900000000003</c:v>
                </c:pt>
                <c:pt idx="200">
                  <c:v>-0.53539999999999999</c:v>
                </c:pt>
                <c:pt idx="201">
                  <c:v>-0.36822500000000002</c:v>
                </c:pt>
                <c:pt idx="202">
                  <c:v>-0.30102499999999999</c:v>
                </c:pt>
                <c:pt idx="203">
                  <c:v>-0.29632599999999998</c:v>
                </c:pt>
                <c:pt idx="204">
                  <c:v>-0.559998</c:v>
                </c:pt>
                <c:pt idx="205">
                  <c:v>-2.2522E-2</c:v>
                </c:pt>
                <c:pt idx="206">
                  <c:v>-5.0231900000000003E-2</c:v>
                </c:pt>
                <c:pt idx="207">
                  <c:v>-0.38189699999999999</c:v>
                </c:pt>
                <c:pt idx="208">
                  <c:v>-0.37329099999999998</c:v>
                </c:pt>
                <c:pt idx="209">
                  <c:v>-0.40801999999999999</c:v>
                </c:pt>
                <c:pt idx="210">
                  <c:v>-0.39166299999999998</c:v>
                </c:pt>
                <c:pt idx="211">
                  <c:v>-0.24670400000000001</c:v>
                </c:pt>
                <c:pt idx="212">
                  <c:v>-4.27856E-2</c:v>
                </c:pt>
                <c:pt idx="213">
                  <c:v>-0.145569</c:v>
                </c:pt>
                <c:pt idx="214">
                  <c:v>-0.22955300000000001</c:v>
                </c:pt>
                <c:pt idx="215">
                  <c:v>-8.8928199999999999E-2</c:v>
                </c:pt>
                <c:pt idx="216">
                  <c:v>-0.142822</c:v>
                </c:pt>
                <c:pt idx="217">
                  <c:v>-0.35064699999999999</c:v>
                </c:pt>
                <c:pt idx="218">
                  <c:v>-0.11743199999999999</c:v>
                </c:pt>
                <c:pt idx="219">
                  <c:v>3.02124E-2</c:v>
                </c:pt>
                <c:pt idx="220">
                  <c:v>0.21698000000000001</c:v>
                </c:pt>
                <c:pt idx="221">
                  <c:v>0.18182400000000001</c:v>
                </c:pt>
                <c:pt idx="222">
                  <c:v>0.47009299999999998</c:v>
                </c:pt>
                <c:pt idx="223">
                  <c:v>8.9599600000000001E-2</c:v>
                </c:pt>
                <c:pt idx="224">
                  <c:v>0.108337</c:v>
                </c:pt>
                <c:pt idx="225" formatCode="0.00E+00">
                  <c:v>-1.77002E-3</c:v>
                </c:pt>
                <c:pt idx="226">
                  <c:v>-0.15216099999999999</c:v>
                </c:pt>
                <c:pt idx="227">
                  <c:v>0.106812</c:v>
                </c:pt>
                <c:pt idx="228">
                  <c:v>-0.15606700000000001</c:v>
                </c:pt>
                <c:pt idx="229">
                  <c:v>-0.29400599999999999</c:v>
                </c:pt>
                <c:pt idx="230">
                  <c:v>-0.24981700000000001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5A5-4BA3-9D80-845D57DE7FAE}"/>
            </c:ext>
          </c:extLst>
        </c:ser>
        <c:ser>
          <c:idx val="3"/>
          <c:order val="3"/>
          <c:tx>
            <c:strRef>
              <c:f>'igg4 wt 6.0'!$P$1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7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6.0'!$P$2:$P$232</c:f>
              <c:numCache>
                <c:formatCode>General</c:formatCode>
                <c:ptCount val="231"/>
                <c:pt idx="0">
                  <c:v>0.26507599999999998</c:v>
                </c:pt>
                <c:pt idx="1">
                  <c:v>-7.4768100000000004E-2</c:v>
                </c:pt>
                <c:pt idx="2">
                  <c:v>-0.23730499999999999</c:v>
                </c:pt>
                <c:pt idx="3">
                  <c:v>-0.23297100000000001</c:v>
                </c:pt>
                <c:pt idx="4">
                  <c:v>-0.158386</c:v>
                </c:pt>
                <c:pt idx="5">
                  <c:v>2.8747600000000002E-2</c:v>
                </c:pt>
                <c:pt idx="6">
                  <c:v>0.20489499999999999</c:v>
                </c:pt>
                <c:pt idx="7">
                  <c:v>0.17364499999999999</c:v>
                </c:pt>
                <c:pt idx="8" formatCode="0.00E+00">
                  <c:v>-3.2959E-3</c:v>
                </c:pt>
                <c:pt idx="9">
                  <c:v>-0.175537</c:v>
                </c:pt>
                <c:pt idx="10">
                  <c:v>0.145508</c:v>
                </c:pt>
                <c:pt idx="11">
                  <c:v>3.3447299999999999E-2</c:v>
                </c:pt>
                <c:pt idx="12">
                  <c:v>-2.63672E-2</c:v>
                </c:pt>
                <c:pt idx="13">
                  <c:v>4.0466299999999997E-2</c:v>
                </c:pt>
                <c:pt idx="14">
                  <c:v>0.106873</c:v>
                </c:pt>
                <c:pt idx="15">
                  <c:v>-5.95703E-2</c:v>
                </c:pt>
                <c:pt idx="16">
                  <c:v>0.174072</c:v>
                </c:pt>
                <c:pt idx="17">
                  <c:v>-2.5939899999999998E-2</c:v>
                </c:pt>
                <c:pt idx="18">
                  <c:v>-1.1208499999999999</c:v>
                </c:pt>
                <c:pt idx="19">
                  <c:v>5.7001999999999997</c:v>
                </c:pt>
                <c:pt idx="20">
                  <c:v>0.87835700000000005</c:v>
                </c:pt>
                <c:pt idx="21">
                  <c:v>2.3861699999999999</c:v>
                </c:pt>
                <c:pt idx="22">
                  <c:v>3.5529799999999998</c:v>
                </c:pt>
                <c:pt idx="23">
                  <c:v>4.5365599999999997</c:v>
                </c:pt>
                <c:pt idx="24">
                  <c:v>5.1408699999999996</c:v>
                </c:pt>
                <c:pt idx="25">
                  <c:v>5.30884</c:v>
                </c:pt>
                <c:pt idx="26">
                  <c:v>5.4514199999999997</c:v>
                </c:pt>
                <c:pt idx="27">
                  <c:v>5.5283199999999999</c:v>
                </c:pt>
                <c:pt idx="28">
                  <c:v>5.7095900000000004</c:v>
                </c:pt>
                <c:pt idx="29">
                  <c:v>5.9021600000000003</c:v>
                </c:pt>
                <c:pt idx="30">
                  <c:v>5.9885299999999999</c:v>
                </c:pt>
                <c:pt idx="31">
                  <c:v>6.2307100000000002</c:v>
                </c:pt>
                <c:pt idx="32">
                  <c:v>5.9529399999999999</c:v>
                </c:pt>
                <c:pt idx="33">
                  <c:v>5.9763799999999998</c:v>
                </c:pt>
                <c:pt idx="34">
                  <c:v>6.3677999999999999</c:v>
                </c:pt>
                <c:pt idx="35">
                  <c:v>6.4724700000000004</c:v>
                </c:pt>
                <c:pt idx="36">
                  <c:v>6.492</c:v>
                </c:pt>
                <c:pt idx="37">
                  <c:v>6.5552999999999999</c:v>
                </c:pt>
                <c:pt idx="38">
                  <c:v>6.4451299999999998</c:v>
                </c:pt>
                <c:pt idx="39">
                  <c:v>6.3638899999999996</c:v>
                </c:pt>
                <c:pt idx="40">
                  <c:v>6.5787399999999998</c:v>
                </c:pt>
                <c:pt idx="41">
                  <c:v>6.5185500000000003</c:v>
                </c:pt>
                <c:pt idx="42">
                  <c:v>6.4611799999999997</c:v>
                </c:pt>
                <c:pt idx="43">
                  <c:v>6.4974999999999996</c:v>
                </c:pt>
                <c:pt idx="44">
                  <c:v>6.5197799999999999</c:v>
                </c:pt>
                <c:pt idx="45">
                  <c:v>6.6666299999999996</c:v>
                </c:pt>
                <c:pt idx="46">
                  <c:v>6.5388799999999998</c:v>
                </c:pt>
                <c:pt idx="47">
                  <c:v>6.8544900000000002</c:v>
                </c:pt>
                <c:pt idx="48">
                  <c:v>6.7576299999999998</c:v>
                </c:pt>
                <c:pt idx="49">
                  <c:v>6.7869299999999999</c:v>
                </c:pt>
                <c:pt idx="50">
                  <c:v>6.8791500000000001</c:v>
                </c:pt>
                <c:pt idx="51">
                  <c:v>6.9697300000000002</c:v>
                </c:pt>
                <c:pt idx="52">
                  <c:v>7.1119399999999997</c:v>
                </c:pt>
                <c:pt idx="53">
                  <c:v>7.1193799999999996</c:v>
                </c:pt>
                <c:pt idx="54">
                  <c:v>7.0720799999999997</c:v>
                </c:pt>
                <c:pt idx="55">
                  <c:v>7.0400400000000003</c:v>
                </c:pt>
                <c:pt idx="56">
                  <c:v>6.8482700000000003</c:v>
                </c:pt>
                <c:pt idx="57">
                  <c:v>7.0416299999999996</c:v>
                </c:pt>
                <c:pt idx="58">
                  <c:v>7.0022000000000002</c:v>
                </c:pt>
                <c:pt idx="59">
                  <c:v>6.8111600000000001</c:v>
                </c:pt>
                <c:pt idx="60">
                  <c:v>7.03613</c:v>
                </c:pt>
                <c:pt idx="61">
                  <c:v>7.0162399999999998</c:v>
                </c:pt>
                <c:pt idx="62">
                  <c:v>6.8834200000000001</c:v>
                </c:pt>
                <c:pt idx="63">
                  <c:v>6.6041299999999996</c:v>
                </c:pt>
                <c:pt idx="64">
                  <c:v>6.5756199999999998</c:v>
                </c:pt>
                <c:pt idx="65">
                  <c:v>6.6252399999999998</c:v>
                </c:pt>
                <c:pt idx="66">
                  <c:v>6.6904300000000001</c:v>
                </c:pt>
                <c:pt idx="67">
                  <c:v>6.4627100000000004</c:v>
                </c:pt>
                <c:pt idx="68">
                  <c:v>6.6830400000000001</c:v>
                </c:pt>
                <c:pt idx="69">
                  <c:v>6.7045300000000001</c:v>
                </c:pt>
                <c:pt idx="70">
                  <c:v>6.6936</c:v>
                </c:pt>
                <c:pt idx="71">
                  <c:v>6.7736799999999997</c:v>
                </c:pt>
                <c:pt idx="72">
                  <c:v>6.7299199999999999</c:v>
                </c:pt>
                <c:pt idx="73">
                  <c:v>6.5834400000000004</c:v>
                </c:pt>
                <c:pt idx="74">
                  <c:v>6.7553099999999997</c:v>
                </c:pt>
                <c:pt idx="75">
                  <c:v>6.6252399999999998</c:v>
                </c:pt>
                <c:pt idx="76">
                  <c:v>6.1037600000000003</c:v>
                </c:pt>
                <c:pt idx="77">
                  <c:v>6.59985</c:v>
                </c:pt>
                <c:pt idx="78">
                  <c:v>8.40259</c:v>
                </c:pt>
                <c:pt idx="79">
                  <c:v>6.7533599999999998</c:v>
                </c:pt>
                <c:pt idx="80">
                  <c:v>4.84009</c:v>
                </c:pt>
                <c:pt idx="81">
                  <c:v>2.9420199999999999</c:v>
                </c:pt>
                <c:pt idx="82">
                  <c:v>1.6052900000000001</c:v>
                </c:pt>
                <c:pt idx="83">
                  <c:v>1.1435500000000001</c:v>
                </c:pt>
                <c:pt idx="84">
                  <c:v>0.615479</c:v>
                </c:pt>
                <c:pt idx="85">
                  <c:v>0.30413800000000002</c:v>
                </c:pt>
                <c:pt idx="86">
                  <c:v>8.6181599999999997E-2</c:v>
                </c:pt>
                <c:pt idx="87">
                  <c:v>-0.17596400000000001</c:v>
                </c:pt>
                <c:pt idx="88">
                  <c:v>-0.15679899999999999</c:v>
                </c:pt>
                <c:pt idx="89">
                  <c:v>-2.86865E-2</c:v>
                </c:pt>
                <c:pt idx="90" formatCode="0.00E+00">
                  <c:v>-9.7656299999999995E-4</c:v>
                </c:pt>
                <c:pt idx="91">
                  <c:v>-0.252502</c:v>
                </c:pt>
                <c:pt idx="92">
                  <c:v>-0.48925800000000003</c:v>
                </c:pt>
                <c:pt idx="93">
                  <c:v>-0.62634299999999998</c:v>
                </c:pt>
                <c:pt idx="94">
                  <c:v>-0.74468999999999996</c:v>
                </c:pt>
                <c:pt idx="95">
                  <c:v>-0.961121</c:v>
                </c:pt>
                <c:pt idx="96">
                  <c:v>-0.92633100000000002</c:v>
                </c:pt>
                <c:pt idx="97">
                  <c:v>-0.90991200000000005</c:v>
                </c:pt>
                <c:pt idx="98">
                  <c:v>-1.11774</c:v>
                </c:pt>
                <c:pt idx="99">
                  <c:v>-1.08728</c:v>
                </c:pt>
                <c:pt idx="100">
                  <c:v>-0.80993700000000002</c:v>
                </c:pt>
                <c:pt idx="101">
                  <c:v>-0.83178700000000005</c:v>
                </c:pt>
                <c:pt idx="102">
                  <c:v>-0.961121</c:v>
                </c:pt>
                <c:pt idx="103">
                  <c:v>-1.2708699999999999</c:v>
                </c:pt>
                <c:pt idx="104">
                  <c:v>-1.15723</c:v>
                </c:pt>
                <c:pt idx="105">
                  <c:v>-1.09198</c:v>
                </c:pt>
                <c:pt idx="106">
                  <c:v>-1.2091700000000001</c:v>
                </c:pt>
                <c:pt idx="107">
                  <c:v>-1.24078</c:v>
                </c:pt>
                <c:pt idx="108">
                  <c:v>-1.1435500000000001</c:v>
                </c:pt>
                <c:pt idx="109">
                  <c:v>-1.2646500000000001</c:v>
                </c:pt>
                <c:pt idx="110">
                  <c:v>-1.33569</c:v>
                </c:pt>
                <c:pt idx="111">
                  <c:v>-1.17242</c:v>
                </c:pt>
                <c:pt idx="112">
                  <c:v>-1.23065</c:v>
                </c:pt>
                <c:pt idx="113">
                  <c:v>-1.25488</c:v>
                </c:pt>
                <c:pt idx="114">
                  <c:v>-1.4196800000000001</c:v>
                </c:pt>
                <c:pt idx="115">
                  <c:v>-1.51617</c:v>
                </c:pt>
                <c:pt idx="116">
                  <c:v>-1.0923499999999999</c:v>
                </c:pt>
                <c:pt idx="117">
                  <c:v>-1.28027</c:v>
                </c:pt>
                <c:pt idx="118">
                  <c:v>-1.2673300000000001</c:v>
                </c:pt>
                <c:pt idx="119">
                  <c:v>-1.16656</c:v>
                </c:pt>
                <c:pt idx="120">
                  <c:v>-1.0208699999999999</c:v>
                </c:pt>
                <c:pt idx="121">
                  <c:v>-1.08026</c:v>
                </c:pt>
                <c:pt idx="122">
                  <c:v>-1.2646500000000001</c:v>
                </c:pt>
                <c:pt idx="123">
                  <c:v>-1.26929</c:v>
                </c:pt>
                <c:pt idx="124">
                  <c:v>-1.00562</c:v>
                </c:pt>
                <c:pt idx="125">
                  <c:v>-0.83648699999999998</c:v>
                </c:pt>
                <c:pt idx="126">
                  <c:v>-0.568909</c:v>
                </c:pt>
                <c:pt idx="127">
                  <c:v>-1.0119</c:v>
                </c:pt>
                <c:pt idx="128">
                  <c:v>-0.87634299999999998</c:v>
                </c:pt>
                <c:pt idx="129">
                  <c:v>-0.61621099999999995</c:v>
                </c:pt>
                <c:pt idx="130">
                  <c:v>-0.75488299999999997</c:v>
                </c:pt>
                <c:pt idx="131">
                  <c:v>-0.92944300000000002</c:v>
                </c:pt>
                <c:pt idx="132">
                  <c:v>-0.91033900000000001</c:v>
                </c:pt>
                <c:pt idx="133">
                  <c:v>-1.1447099999999999</c:v>
                </c:pt>
                <c:pt idx="134">
                  <c:v>-1.0318000000000001</c:v>
                </c:pt>
                <c:pt idx="135">
                  <c:v>-0.87359600000000004</c:v>
                </c:pt>
                <c:pt idx="136">
                  <c:v>-0.95135499999999995</c:v>
                </c:pt>
                <c:pt idx="137">
                  <c:v>-0.99041699999999999</c:v>
                </c:pt>
                <c:pt idx="138">
                  <c:v>-1.05176</c:v>
                </c:pt>
                <c:pt idx="139">
                  <c:v>-1.09863</c:v>
                </c:pt>
                <c:pt idx="140">
                  <c:v>-1.0083599999999999</c:v>
                </c:pt>
                <c:pt idx="141">
                  <c:v>-1.1224400000000001</c:v>
                </c:pt>
                <c:pt idx="142">
                  <c:v>-1.3068200000000001</c:v>
                </c:pt>
                <c:pt idx="143">
                  <c:v>-1.18103</c:v>
                </c:pt>
                <c:pt idx="144">
                  <c:v>-1.1138300000000001</c:v>
                </c:pt>
                <c:pt idx="145">
                  <c:v>-0.94781499999999996</c:v>
                </c:pt>
                <c:pt idx="146">
                  <c:v>-0.73455800000000004</c:v>
                </c:pt>
                <c:pt idx="147">
                  <c:v>-0.70056200000000002</c:v>
                </c:pt>
                <c:pt idx="148">
                  <c:v>-0.51464799999999999</c:v>
                </c:pt>
                <c:pt idx="149">
                  <c:v>-0.58843999999999996</c:v>
                </c:pt>
                <c:pt idx="150">
                  <c:v>-0.84509299999999998</c:v>
                </c:pt>
                <c:pt idx="151">
                  <c:v>-0.63415500000000002</c:v>
                </c:pt>
                <c:pt idx="152">
                  <c:v>-0.473999</c:v>
                </c:pt>
                <c:pt idx="153">
                  <c:v>-0.48608400000000002</c:v>
                </c:pt>
                <c:pt idx="154">
                  <c:v>-0.64587399999999995</c:v>
                </c:pt>
                <c:pt idx="155">
                  <c:v>-0.428284</c:v>
                </c:pt>
                <c:pt idx="156">
                  <c:v>-0.346252</c:v>
                </c:pt>
                <c:pt idx="157">
                  <c:v>-0.32360800000000001</c:v>
                </c:pt>
                <c:pt idx="158">
                  <c:v>-0.85449200000000003</c:v>
                </c:pt>
                <c:pt idx="159">
                  <c:v>-1.2630600000000001</c:v>
                </c:pt>
                <c:pt idx="160">
                  <c:v>-1.9939</c:v>
                </c:pt>
                <c:pt idx="161">
                  <c:v>-2.4228499999999999</c:v>
                </c:pt>
                <c:pt idx="162">
                  <c:v>-1.1732199999999999</c:v>
                </c:pt>
                <c:pt idx="163">
                  <c:v>0.87524400000000002</c:v>
                </c:pt>
                <c:pt idx="164">
                  <c:v>1.3915999999999999</c:v>
                </c:pt>
                <c:pt idx="165">
                  <c:v>-0.95410200000000001</c:v>
                </c:pt>
                <c:pt idx="166">
                  <c:v>-0.93609600000000004</c:v>
                </c:pt>
                <c:pt idx="167">
                  <c:v>-1.31152</c:v>
                </c:pt>
                <c:pt idx="168">
                  <c:v>-1.11737</c:v>
                </c:pt>
                <c:pt idx="169">
                  <c:v>-1.04315</c:v>
                </c:pt>
                <c:pt idx="170">
                  <c:v>-0.50720200000000004</c:v>
                </c:pt>
                <c:pt idx="171">
                  <c:v>-0.30877700000000002</c:v>
                </c:pt>
                <c:pt idx="172">
                  <c:v>-1.0466299999999999</c:v>
                </c:pt>
                <c:pt idx="173">
                  <c:v>-1.98376</c:v>
                </c:pt>
                <c:pt idx="174">
                  <c:v>-2.8169599999999999</c:v>
                </c:pt>
                <c:pt idx="175">
                  <c:v>-2.4896199999999999</c:v>
                </c:pt>
                <c:pt idx="176">
                  <c:v>-1.6110800000000001</c:v>
                </c:pt>
                <c:pt idx="177">
                  <c:v>-0.87518300000000004</c:v>
                </c:pt>
                <c:pt idx="178">
                  <c:v>-0.93457000000000001</c:v>
                </c:pt>
                <c:pt idx="179">
                  <c:v>-0.89392099999999997</c:v>
                </c:pt>
                <c:pt idx="180">
                  <c:v>-0.75054900000000002</c:v>
                </c:pt>
                <c:pt idx="181">
                  <c:v>-1.0200800000000001</c:v>
                </c:pt>
                <c:pt idx="182">
                  <c:v>-0.88806200000000002</c:v>
                </c:pt>
                <c:pt idx="183">
                  <c:v>-0.91149899999999995</c:v>
                </c:pt>
                <c:pt idx="184">
                  <c:v>-0.83337399999999995</c:v>
                </c:pt>
                <c:pt idx="185">
                  <c:v>-0.86071799999999998</c:v>
                </c:pt>
                <c:pt idx="186">
                  <c:v>-0.671265</c:v>
                </c:pt>
                <c:pt idx="187">
                  <c:v>-0.67596400000000001</c:v>
                </c:pt>
                <c:pt idx="188">
                  <c:v>-0.90954599999999997</c:v>
                </c:pt>
                <c:pt idx="189">
                  <c:v>-0.924377</c:v>
                </c:pt>
                <c:pt idx="190">
                  <c:v>-0.99664299999999995</c:v>
                </c:pt>
                <c:pt idx="191">
                  <c:v>-0.83258100000000002</c:v>
                </c:pt>
                <c:pt idx="192">
                  <c:v>-0.91851799999999995</c:v>
                </c:pt>
                <c:pt idx="193">
                  <c:v>-1.1575899999999999</c:v>
                </c:pt>
                <c:pt idx="194">
                  <c:v>-1.03613</c:v>
                </c:pt>
                <c:pt idx="195">
                  <c:v>-1.0880700000000001</c:v>
                </c:pt>
                <c:pt idx="196">
                  <c:v>-1.05176</c:v>
                </c:pt>
                <c:pt idx="197">
                  <c:v>-0.93493700000000002</c:v>
                </c:pt>
                <c:pt idx="198">
                  <c:v>-1.02515</c:v>
                </c:pt>
                <c:pt idx="199">
                  <c:v>-0.97985800000000001</c:v>
                </c:pt>
                <c:pt idx="200">
                  <c:v>-1.1860999999999999</c:v>
                </c:pt>
                <c:pt idx="201">
                  <c:v>-1.09198</c:v>
                </c:pt>
                <c:pt idx="202">
                  <c:v>-0.84277299999999999</c:v>
                </c:pt>
                <c:pt idx="203">
                  <c:v>-0.98065199999999997</c:v>
                </c:pt>
                <c:pt idx="204">
                  <c:v>-0.83807399999999999</c:v>
                </c:pt>
                <c:pt idx="205">
                  <c:v>-0.98962399999999995</c:v>
                </c:pt>
                <c:pt idx="206">
                  <c:v>-1.0033000000000001</c:v>
                </c:pt>
                <c:pt idx="207">
                  <c:v>-1.0454699999999999</c:v>
                </c:pt>
                <c:pt idx="208">
                  <c:v>-1.10992</c:v>
                </c:pt>
                <c:pt idx="209">
                  <c:v>-0.95678700000000005</c:v>
                </c:pt>
                <c:pt idx="210">
                  <c:v>-1.01892</c:v>
                </c:pt>
                <c:pt idx="211">
                  <c:v>-1.04352</c:v>
                </c:pt>
                <c:pt idx="212">
                  <c:v>-1.1208499999999999</c:v>
                </c:pt>
                <c:pt idx="213">
                  <c:v>-1.474</c:v>
                </c:pt>
                <c:pt idx="214">
                  <c:v>-0.82324200000000003</c:v>
                </c:pt>
                <c:pt idx="215">
                  <c:v>-0.671265</c:v>
                </c:pt>
                <c:pt idx="216">
                  <c:v>-0.94586199999999998</c:v>
                </c:pt>
                <c:pt idx="217">
                  <c:v>-0.89080800000000004</c:v>
                </c:pt>
                <c:pt idx="218">
                  <c:v>-0.69311500000000004</c:v>
                </c:pt>
                <c:pt idx="219">
                  <c:v>-0.75756800000000002</c:v>
                </c:pt>
                <c:pt idx="220">
                  <c:v>-1.0482199999999999</c:v>
                </c:pt>
                <c:pt idx="221">
                  <c:v>-0.71850599999999998</c:v>
                </c:pt>
                <c:pt idx="222">
                  <c:v>-0.52166699999999999</c:v>
                </c:pt>
                <c:pt idx="223">
                  <c:v>-0.83026100000000003</c:v>
                </c:pt>
                <c:pt idx="224">
                  <c:v>-0.92596400000000001</c:v>
                </c:pt>
                <c:pt idx="225">
                  <c:v>-1.0318000000000001</c:v>
                </c:pt>
                <c:pt idx="226">
                  <c:v>-1.13141</c:v>
                </c:pt>
                <c:pt idx="227">
                  <c:v>-1.19275</c:v>
                </c:pt>
                <c:pt idx="228">
                  <c:v>-1.46814</c:v>
                </c:pt>
                <c:pt idx="229">
                  <c:v>-1.38727</c:v>
                </c:pt>
                <c:pt idx="230">
                  <c:v>-1.1450800000000001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5A5-4BA3-9D80-845D57DE7FAE}"/>
            </c:ext>
          </c:extLst>
        </c:ser>
        <c:ser>
          <c:idx val="4"/>
          <c:order val="4"/>
          <c:tx>
            <c:strRef>
              <c:f>'igg4 wt 6.0'!$Q$1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8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6.0'!$Q$2:$Q$232</c:f>
              <c:numCache>
                <c:formatCode>General</c:formatCode>
                <c:ptCount val="231"/>
                <c:pt idx="0">
                  <c:v>-0.33243662000000002</c:v>
                </c:pt>
                <c:pt idx="1">
                  <c:v>-0.24392048</c:v>
                </c:pt>
                <c:pt idx="2">
                  <c:v>0.13993992000000002</c:v>
                </c:pt>
                <c:pt idx="3">
                  <c:v>-5.3184770999999999E-2</c:v>
                </c:pt>
                <c:pt idx="4">
                  <c:v>0.33746611000000004</c:v>
                </c:pt>
                <c:pt idx="5">
                  <c:v>1.1944601000000001E-2</c:v>
                </c:pt>
                <c:pt idx="6">
                  <c:v>0.19828015000000002</c:v>
                </c:pt>
                <c:pt idx="7">
                  <c:v>-4.2371830999999999E-2</c:v>
                </c:pt>
                <c:pt idx="8">
                  <c:v>-0.16948753</c:v>
                </c:pt>
                <c:pt idx="9">
                  <c:v>1.5087852E-3</c:v>
                </c:pt>
                <c:pt idx="10">
                  <c:v>0.18419799000000001</c:v>
                </c:pt>
                <c:pt idx="11">
                  <c:v>0.21035071999999999</c:v>
                </c:pt>
                <c:pt idx="12">
                  <c:v>0.30490162999999998</c:v>
                </c:pt>
                <c:pt idx="13">
                  <c:v>0.10008304000000001</c:v>
                </c:pt>
                <c:pt idx="14">
                  <c:v>4.9789994000000004E-2</c:v>
                </c:pt>
                <c:pt idx="15">
                  <c:v>0.63117679000000004</c:v>
                </c:pt>
                <c:pt idx="16">
                  <c:v>0.24052663000000002</c:v>
                </c:pt>
                <c:pt idx="17">
                  <c:v>62.573999999999998</c:v>
                </c:pt>
                <c:pt idx="18">
                  <c:v>59.813130000000001</c:v>
                </c:pt>
                <c:pt idx="19">
                  <c:v>25.366119000000001</c:v>
                </c:pt>
                <c:pt idx="20">
                  <c:v>35.499876999999998</c:v>
                </c:pt>
                <c:pt idx="21">
                  <c:v>44.756177999999998</c:v>
                </c:pt>
                <c:pt idx="22">
                  <c:v>49.850248999999998</c:v>
                </c:pt>
                <c:pt idx="23">
                  <c:v>51.937647000000005</c:v>
                </c:pt>
                <c:pt idx="24">
                  <c:v>53.262948000000002</c:v>
                </c:pt>
                <c:pt idx="25">
                  <c:v>54.294184000000001</c:v>
                </c:pt>
                <c:pt idx="26">
                  <c:v>54.839362999999999</c:v>
                </c:pt>
                <c:pt idx="27">
                  <c:v>54.544061999999997</c:v>
                </c:pt>
                <c:pt idx="28">
                  <c:v>54.715454000000001</c:v>
                </c:pt>
                <c:pt idx="29">
                  <c:v>54.960490999999998</c:v>
                </c:pt>
                <c:pt idx="30">
                  <c:v>55.064624000000002</c:v>
                </c:pt>
                <c:pt idx="31">
                  <c:v>55.217990999999998</c:v>
                </c:pt>
                <c:pt idx="32">
                  <c:v>55.363633</c:v>
                </c:pt>
                <c:pt idx="33">
                  <c:v>55.264650000000003</c:v>
                </c:pt>
                <c:pt idx="34">
                  <c:v>55.389794999999999</c:v>
                </c:pt>
                <c:pt idx="35">
                  <c:v>55.616292000000001</c:v>
                </c:pt>
                <c:pt idx="36">
                  <c:v>55.576843000000004</c:v>
                </c:pt>
                <c:pt idx="37">
                  <c:v>55.790156000000003</c:v>
                </c:pt>
                <c:pt idx="38">
                  <c:v>55.674177999999998</c:v>
                </c:pt>
                <c:pt idx="39">
                  <c:v>55.977204</c:v>
                </c:pt>
                <c:pt idx="40">
                  <c:v>56.060839999999999</c:v>
                </c:pt>
                <c:pt idx="41">
                  <c:v>55.835991</c:v>
                </c:pt>
                <c:pt idx="42">
                  <c:v>55.886254999999998</c:v>
                </c:pt>
                <c:pt idx="43">
                  <c:v>55.858857000000008</c:v>
                </c:pt>
                <c:pt idx="44">
                  <c:v>55.692717999999999</c:v>
                </c:pt>
                <c:pt idx="45">
                  <c:v>55.787683999999999</c:v>
                </c:pt>
                <c:pt idx="46">
                  <c:v>55.798190000000005</c:v>
                </c:pt>
                <c:pt idx="47">
                  <c:v>56.059294999999999</c:v>
                </c:pt>
                <c:pt idx="48">
                  <c:v>55.798499</c:v>
                </c:pt>
                <c:pt idx="49">
                  <c:v>56.119550000000004</c:v>
                </c:pt>
                <c:pt idx="50">
                  <c:v>55.940947999999999</c:v>
                </c:pt>
                <c:pt idx="51">
                  <c:v>56.136854000000007</c:v>
                </c:pt>
                <c:pt idx="52">
                  <c:v>55.972363000000001</c:v>
                </c:pt>
                <c:pt idx="53">
                  <c:v>55.742981999999998</c:v>
                </c:pt>
                <c:pt idx="54">
                  <c:v>55.900777999999995</c:v>
                </c:pt>
                <c:pt idx="55">
                  <c:v>55.711258000000001</c:v>
                </c:pt>
                <c:pt idx="56">
                  <c:v>55.853192</c:v>
                </c:pt>
                <c:pt idx="57">
                  <c:v>55.922923000000004</c:v>
                </c:pt>
                <c:pt idx="58">
                  <c:v>55.707962000000002</c:v>
                </c:pt>
                <c:pt idx="59">
                  <c:v>55.868951000000003</c:v>
                </c:pt>
                <c:pt idx="60">
                  <c:v>56.206894000000005</c:v>
                </c:pt>
                <c:pt idx="61">
                  <c:v>56.291457000000001</c:v>
                </c:pt>
                <c:pt idx="62">
                  <c:v>56.103482</c:v>
                </c:pt>
                <c:pt idx="63">
                  <c:v>56.055999</c:v>
                </c:pt>
                <c:pt idx="64">
                  <c:v>56.031897000000001</c:v>
                </c:pt>
                <c:pt idx="65">
                  <c:v>56.044772000000002</c:v>
                </c:pt>
                <c:pt idx="66">
                  <c:v>56.088238000000004</c:v>
                </c:pt>
                <c:pt idx="67">
                  <c:v>56.179084000000003</c:v>
                </c:pt>
                <c:pt idx="68">
                  <c:v>55.397417000000004</c:v>
                </c:pt>
                <c:pt idx="69">
                  <c:v>55.506802999999998</c:v>
                </c:pt>
                <c:pt idx="70">
                  <c:v>55.656874000000002</c:v>
                </c:pt>
                <c:pt idx="71">
                  <c:v>55.556758000000002</c:v>
                </c:pt>
                <c:pt idx="72">
                  <c:v>55.768732</c:v>
                </c:pt>
                <c:pt idx="73">
                  <c:v>55.403905999999999</c:v>
                </c:pt>
                <c:pt idx="74">
                  <c:v>55.385778000000002</c:v>
                </c:pt>
                <c:pt idx="75">
                  <c:v>54.358147000000002</c:v>
                </c:pt>
                <c:pt idx="76">
                  <c:v>60.650416999999997</c:v>
                </c:pt>
                <c:pt idx="77">
                  <c:v>52.319879999999998</c:v>
                </c:pt>
                <c:pt idx="78">
                  <c:v>42.205691999999999</c:v>
                </c:pt>
                <c:pt idx="79">
                  <c:v>31.835343000000002</c:v>
                </c:pt>
                <c:pt idx="80">
                  <c:v>18.752694999999999</c:v>
                </c:pt>
                <c:pt idx="81">
                  <c:v>10.1011585</c:v>
                </c:pt>
                <c:pt idx="82">
                  <c:v>5.5687568000000001</c:v>
                </c:pt>
                <c:pt idx="83">
                  <c:v>2.4509673999999997</c:v>
                </c:pt>
                <c:pt idx="84">
                  <c:v>0.93733502000000002</c:v>
                </c:pt>
                <c:pt idx="85">
                  <c:v>0.29603744999999998</c:v>
                </c:pt>
                <c:pt idx="86">
                  <c:v>-0.23103312000000001</c:v>
                </c:pt>
                <c:pt idx="87">
                  <c:v>-0.84102384000000008</c:v>
                </c:pt>
                <c:pt idx="88">
                  <c:v>-1.2514191000000001</c:v>
                </c:pt>
                <c:pt idx="89">
                  <c:v>-1.1810083</c:v>
                </c:pt>
                <c:pt idx="90">
                  <c:v>-1.3897789999999999</c:v>
                </c:pt>
                <c:pt idx="91">
                  <c:v>-1.6943706000000001</c:v>
                </c:pt>
                <c:pt idx="92">
                  <c:v>-1.9728002</c:v>
                </c:pt>
                <c:pt idx="93">
                  <c:v>-1.9667644000000002</c:v>
                </c:pt>
                <c:pt idx="94">
                  <c:v>-2.0983469000000001</c:v>
                </c:pt>
                <c:pt idx="95">
                  <c:v>-2.0806206</c:v>
                </c:pt>
                <c:pt idx="96">
                  <c:v>-2.2025211000000002</c:v>
                </c:pt>
                <c:pt idx="97">
                  <c:v>-2.2351412000000002</c:v>
                </c:pt>
                <c:pt idx="98">
                  <c:v>-2.8571479000000002</c:v>
                </c:pt>
                <c:pt idx="99">
                  <c:v>-2.3574228000000002</c:v>
                </c:pt>
                <c:pt idx="100">
                  <c:v>-2.5252097999999998</c:v>
                </c:pt>
                <c:pt idx="101">
                  <c:v>-2.7654264000000004</c:v>
                </c:pt>
                <c:pt idx="102">
                  <c:v>-2.7082717000000001</c:v>
                </c:pt>
                <c:pt idx="103">
                  <c:v>-3.0848500000000003</c:v>
                </c:pt>
                <c:pt idx="104">
                  <c:v>-2.8965557000000004</c:v>
                </c:pt>
                <c:pt idx="105">
                  <c:v>-2.8623596999999998</c:v>
                </c:pt>
                <c:pt idx="106">
                  <c:v>-3.1218682000000002</c:v>
                </c:pt>
                <c:pt idx="107">
                  <c:v>-2.9223366</c:v>
                </c:pt>
                <c:pt idx="108">
                  <c:v>-3.3170120000000001</c:v>
                </c:pt>
                <c:pt idx="109">
                  <c:v>-3.0530951000000002</c:v>
                </c:pt>
                <c:pt idx="110">
                  <c:v>-2.7859131000000001</c:v>
                </c:pt>
                <c:pt idx="111">
                  <c:v>-2.8764398000000004</c:v>
                </c:pt>
                <c:pt idx="112">
                  <c:v>-2.9082565000000002</c:v>
                </c:pt>
                <c:pt idx="113">
                  <c:v>-3.0502729</c:v>
                </c:pt>
                <c:pt idx="114">
                  <c:v>-3.1500387000000001</c:v>
                </c:pt>
                <c:pt idx="115">
                  <c:v>-3.1536849</c:v>
                </c:pt>
                <c:pt idx="116">
                  <c:v>-3.1934738</c:v>
                </c:pt>
                <c:pt idx="117">
                  <c:v>-2.9098221000000004</c:v>
                </c:pt>
                <c:pt idx="118">
                  <c:v>-3.5109507</c:v>
                </c:pt>
                <c:pt idx="119">
                  <c:v>-3.5294392000000001</c:v>
                </c:pt>
                <c:pt idx="120">
                  <c:v>-3.2011473000000001</c:v>
                </c:pt>
                <c:pt idx="121">
                  <c:v>-3.0076412000000001</c:v>
                </c:pt>
                <c:pt idx="122">
                  <c:v>-3.2470441000000001</c:v>
                </c:pt>
                <c:pt idx="123">
                  <c:v>-3.2554591999999998</c:v>
                </c:pt>
                <c:pt idx="124">
                  <c:v>-3.0442370999999997</c:v>
                </c:pt>
                <c:pt idx="125">
                  <c:v>-2.8929816000000002</c:v>
                </c:pt>
                <c:pt idx="126">
                  <c:v>-2.9042292000000001</c:v>
                </c:pt>
                <c:pt idx="127">
                  <c:v>-2.5815405</c:v>
                </c:pt>
                <c:pt idx="128">
                  <c:v>-2.6631989000000003</c:v>
                </c:pt>
                <c:pt idx="129">
                  <c:v>-2.3610690000000001</c:v>
                </c:pt>
                <c:pt idx="130">
                  <c:v>-2.385583</c:v>
                </c:pt>
                <c:pt idx="131">
                  <c:v>-2.7263790999999999</c:v>
                </c:pt>
                <c:pt idx="132">
                  <c:v>-2.5726722</c:v>
                </c:pt>
                <c:pt idx="133">
                  <c:v>-3.0188991000000001</c:v>
                </c:pt>
                <c:pt idx="134">
                  <c:v>-2.9448421000000002</c:v>
                </c:pt>
                <c:pt idx="135">
                  <c:v>-2.6660314000000001</c:v>
                </c:pt>
                <c:pt idx="136">
                  <c:v>-2.7448676000000001</c:v>
                </c:pt>
                <c:pt idx="137">
                  <c:v>-2.7879318999999998</c:v>
                </c:pt>
                <c:pt idx="138">
                  <c:v>-2.9074325000000001</c:v>
                </c:pt>
                <c:pt idx="139">
                  <c:v>-2.7239895000000001</c:v>
                </c:pt>
                <c:pt idx="140">
                  <c:v>-2.8350132000000001</c:v>
                </c:pt>
                <c:pt idx="141">
                  <c:v>-2.9855168000000001</c:v>
                </c:pt>
                <c:pt idx="142">
                  <c:v>-2.9223366</c:v>
                </c:pt>
                <c:pt idx="143">
                  <c:v>-2.8611648999999999</c:v>
                </c:pt>
                <c:pt idx="144">
                  <c:v>-2.5147759000000001</c:v>
                </c:pt>
                <c:pt idx="145">
                  <c:v>-2.6547734999999997</c:v>
                </c:pt>
                <c:pt idx="146">
                  <c:v>-2.7738415000000001</c:v>
                </c:pt>
                <c:pt idx="147">
                  <c:v>-2.4600211000000001</c:v>
                </c:pt>
                <c:pt idx="148">
                  <c:v>-2.5763183999999999</c:v>
                </c:pt>
                <c:pt idx="149">
                  <c:v>-2.7239895000000001</c:v>
                </c:pt>
                <c:pt idx="150">
                  <c:v>-2.6897934999999999</c:v>
                </c:pt>
                <c:pt idx="151">
                  <c:v>-2.4274524999999998</c:v>
                </c:pt>
                <c:pt idx="152">
                  <c:v>-2.5232013000000002</c:v>
                </c:pt>
                <c:pt idx="153">
                  <c:v>-2.5529991999999999</c:v>
                </c:pt>
                <c:pt idx="154">
                  <c:v>-2.4403378</c:v>
                </c:pt>
                <c:pt idx="155">
                  <c:v>-2.1337377000000002</c:v>
                </c:pt>
                <c:pt idx="156">
                  <c:v>-2.0958955000000001</c:v>
                </c:pt>
                <c:pt idx="157">
                  <c:v>-2.3570417000000004</c:v>
                </c:pt>
                <c:pt idx="158">
                  <c:v>-2.8740502000000001</c:v>
                </c:pt>
                <c:pt idx="159">
                  <c:v>-3.3725187000000001</c:v>
                </c:pt>
                <c:pt idx="160">
                  <c:v>-3.8074877000000003</c:v>
                </c:pt>
                <c:pt idx="161">
                  <c:v>-3.0136769999999999</c:v>
                </c:pt>
                <c:pt idx="162">
                  <c:v>-0.19645704999999999</c:v>
                </c:pt>
                <c:pt idx="163">
                  <c:v>0.53662588</c:v>
                </c:pt>
                <c:pt idx="164">
                  <c:v>-1.8243153999999999</c:v>
                </c:pt>
                <c:pt idx="165">
                  <c:v>-1.6831127000000001</c:v>
                </c:pt>
                <c:pt idx="166">
                  <c:v>-1.8649901</c:v>
                </c:pt>
                <c:pt idx="167">
                  <c:v>-1.9514895000000001</c:v>
                </c:pt>
                <c:pt idx="168">
                  <c:v>-2.1984938000000001</c:v>
                </c:pt>
                <c:pt idx="169">
                  <c:v>-2.3075708000000001</c:v>
                </c:pt>
                <c:pt idx="170">
                  <c:v>-1.0397438000000001</c:v>
                </c:pt>
                <c:pt idx="171">
                  <c:v>-1.7462929</c:v>
                </c:pt>
                <c:pt idx="172">
                  <c:v>-3.1814125</c:v>
                </c:pt>
                <c:pt idx="173">
                  <c:v>-4.4858148</c:v>
                </c:pt>
                <c:pt idx="174">
                  <c:v>-3.9937632000000001</c:v>
                </c:pt>
                <c:pt idx="175">
                  <c:v>-2.2210611</c:v>
                </c:pt>
                <c:pt idx="176">
                  <c:v>-2.3606260999999997</c:v>
                </c:pt>
                <c:pt idx="177">
                  <c:v>-2.2978888</c:v>
                </c:pt>
                <c:pt idx="178">
                  <c:v>-2.4672516999999998</c:v>
                </c:pt>
                <c:pt idx="179">
                  <c:v>-2.0814343000000002</c:v>
                </c:pt>
                <c:pt idx="180">
                  <c:v>-2.1779967999999998</c:v>
                </c:pt>
                <c:pt idx="181">
                  <c:v>-2.1031260999999999</c:v>
                </c:pt>
                <c:pt idx="182">
                  <c:v>-1.9441971</c:v>
                </c:pt>
                <c:pt idx="183">
                  <c:v>-2.305552</c:v>
                </c:pt>
                <c:pt idx="184">
                  <c:v>-2.1707662000000001</c:v>
                </c:pt>
                <c:pt idx="185">
                  <c:v>-1.8943451</c:v>
                </c:pt>
                <c:pt idx="186">
                  <c:v>-2.0323341999999998</c:v>
                </c:pt>
                <c:pt idx="187">
                  <c:v>-1.7064422000000001</c:v>
                </c:pt>
                <c:pt idx="188">
                  <c:v>-2.2230799000000001</c:v>
                </c:pt>
                <c:pt idx="189">
                  <c:v>-1.7941364000000002</c:v>
                </c:pt>
                <c:pt idx="190">
                  <c:v>-1.4666685000000002</c:v>
                </c:pt>
                <c:pt idx="191">
                  <c:v>-1.5503457</c:v>
                </c:pt>
                <c:pt idx="192">
                  <c:v>-1.7426466999999999</c:v>
                </c:pt>
                <c:pt idx="193">
                  <c:v>-2.0375562999999999</c:v>
                </c:pt>
                <c:pt idx="194">
                  <c:v>-2.0259276000000002</c:v>
                </c:pt>
                <c:pt idx="195">
                  <c:v>-2.0906837000000005</c:v>
                </c:pt>
                <c:pt idx="196">
                  <c:v>-2.2419392</c:v>
                </c:pt>
                <c:pt idx="197">
                  <c:v>-1.9751897999999999</c:v>
                </c:pt>
                <c:pt idx="198">
                  <c:v>-2.2338846000000001</c:v>
                </c:pt>
                <c:pt idx="199">
                  <c:v>-2.0307067999999999</c:v>
                </c:pt>
                <c:pt idx="200">
                  <c:v>-1.8633524000000001</c:v>
                </c:pt>
                <c:pt idx="201">
                  <c:v>-1.8569457999999999</c:v>
                </c:pt>
                <c:pt idx="202">
                  <c:v>-1.9924835000000001</c:v>
                </c:pt>
                <c:pt idx="203">
                  <c:v>-1.9035841999999998</c:v>
                </c:pt>
                <c:pt idx="204">
                  <c:v>-1.6653864</c:v>
                </c:pt>
                <c:pt idx="205">
                  <c:v>-1.7056182</c:v>
                </c:pt>
                <c:pt idx="206">
                  <c:v>-2.0573014000000001</c:v>
                </c:pt>
                <c:pt idx="207">
                  <c:v>-1.7892954000000001</c:v>
                </c:pt>
                <c:pt idx="208">
                  <c:v>-2.1671200000000002</c:v>
                </c:pt>
                <c:pt idx="209">
                  <c:v>-1.8058269</c:v>
                </c:pt>
                <c:pt idx="210">
                  <c:v>-1.7229119000000002</c:v>
                </c:pt>
                <c:pt idx="211">
                  <c:v>-1.8118627</c:v>
                </c:pt>
                <c:pt idx="212">
                  <c:v>-1.7724549000000001</c:v>
                </c:pt>
                <c:pt idx="213">
                  <c:v>-1.6138967</c:v>
                </c:pt>
                <c:pt idx="214">
                  <c:v>-1.6094986</c:v>
                </c:pt>
                <c:pt idx="215">
                  <c:v>-1.3008899999999999</c:v>
                </c:pt>
                <c:pt idx="216">
                  <c:v>-1.5109276</c:v>
                </c:pt>
                <c:pt idx="217">
                  <c:v>-1.2380909</c:v>
                </c:pt>
                <c:pt idx="218">
                  <c:v>-1.4750938999999998</c:v>
                </c:pt>
                <c:pt idx="219">
                  <c:v>-1.2457541000000001</c:v>
                </c:pt>
                <c:pt idx="220">
                  <c:v>-1.1109683000000001</c:v>
                </c:pt>
                <c:pt idx="221">
                  <c:v>-1.2916509</c:v>
                </c:pt>
                <c:pt idx="222">
                  <c:v>-1.7728257000000001</c:v>
                </c:pt>
                <c:pt idx="223">
                  <c:v>-1.6219513000000001</c:v>
                </c:pt>
                <c:pt idx="224">
                  <c:v>-1.717319</c:v>
                </c:pt>
                <c:pt idx="225">
                  <c:v>-1.8641764000000001</c:v>
                </c:pt>
                <c:pt idx="226">
                  <c:v>-1.7209034000000001</c:v>
                </c:pt>
                <c:pt idx="227">
                  <c:v>-1.6665812</c:v>
                </c:pt>
                <c:pt idx="228">
                  <c:v>-1.9904750000000002</c:v>
                </c:pt>
                <c:pt idx="229">
                  <c:v>-1.8995672000000001</c:v>
                </c:pt>
                <c:pt idx="230">
                  <c:v>-1.7426466999999999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5A5-4BA3-9D80-845D57DE7FAE}"/>
            </c:ext>
          </c:extLst>
        </c:ser>
        <c:ser>
          <c:idx val="5"/>
          <c:order val="5"/>
          <c:tx>
            <c:strRef>
              <c:f>'igg4 wt 6.0'!$R$1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6.0'!$R$2:$R$232</c:f>
              <c:numCache>
                <c:formatCode>General</c:formatCode>
                <c:ptCount val="231"/>
                <c:pt idx="0">
                  <c:v>-0.28503498999999999</c:v>
                </c:pt>
                <c:pt idx="1">
                  <c:v>-6.3306271999999997E-2</c:v>
                </c:pt>
                <c:pt idx="2">
                  <c:v>-0.14779882000000003</c:v>
                </c:pt>
                <c:pt idx="3">
                  <c:v>-0.11240493000000001</c:v>
                </c:pt>
                <c:pt idx="4">
                  <c:v>-0.10398056</c:v>
                </c:pt>
                <c:pt idx="5">
                  <c:v>3.0804416000000004E-3</c:v>
                </c:pt>
                <c:pt idx="6">
                  <c:v>-3.2313263000000002E-2</c:v>
                </c:pt>
                <c:pt idx="7">
                  <c:v>0.13384232000000001</c:v>
                </c:pt>
                <c:pt idx="8">
                  <c:v>-2.0242898999999998E-2</c:v>
                </c:pt>
                <c:pt idx="9">
                  <c:v>-0.15144502000000001</c:v>
                </c:pt>
                <c:pt idx="10">
                  <c:v>7.0284419000000001E-2</c:v>
                </c:pt>
                <c:pt idx="11">
                  <c:v>5.7396852999999998E-2</c:v>
                </c:pt>
                <c:pt idx="12">
                  <c:v>-2.5775132000000001E-3</c:v>
                </c:pt>
                <c:pt idx="13">
                  <c:v>-1.9865713000000004E-2</c:v>
                </c:pt>
                <c:pt idx="14">
                  <c:v>0.15031305</c:v>
                </c:pt>
                <c:pt idx="15">
                  <c:v>0.54662202999999998</c:v>
                </c:pt>
                <c:pt idx="16">
                  <c:v>-0.42220936000000003</c:v>
                </c:pt>
                <c:pt idx="17">
                  <c:v>25.167226000000003</c:v>
                </c:pt>
                <c:pt idx="18">
                  <c:v>10.272086999999999</c:v>
                </c:pt>
                <c:pt idx="19">
                  <c:v>11.972410999999999</c:v>
                </c:pt>
                <c:pt idx="20">
                  <c:v>18.767938999999998</c:v>
                </c:pt>
                <c:pt idx="21">
                  <c:v>23.039246000000002</c:v>
                </c:pt>
                <c:pt idx="22">
                  <c:v>25.222331000000001</c:v>
                </c:pt>
                <c:pt idx="23">
                  <c:v>26.502209000000001</c:v>
                </c:pt>
                <c:pt idx="24">
                  <c:v>27.201888</c:v>
                </c:pt>
                <c:pt idx="25">
                  <c:v>27.740681000000002</c:v>
                </c:pt>
                <c:pt idx="26">
                  <c:v>28.371556000000002</c:v>
                </c:pt>
                <c:pt idx="27">
                  <c:v>28.577864999999999</c:v>
                </c:pt>
                <c:pt idx="28">
                  <c:v>28.316039</c:v>
                </c:pt>
                <c:pt idx="29">
                  <c:v>28.458076000000002</c:v>
                </c:pt>
                <c:pt idx="30">
                  <c:v>28.781084</c:v>
                </c:pt>
                <c:pt idx="31">
                  <c:v>28.7988</c:v>
                </c:pt>
                <c:pt idx="32">
                  <c:v>29.023340000000001</c:v>
                </c:pt>
                <c:pt idx="33">
                  <c:v>29.041056000000001</c:v>
                </c:pt>
                <c:pt idx="34">
                  <c:v>29.232121000000003</c:v>
                </c:pt>
                <c:pt idx="35">
                  <c:v>29.259930999999998</c:v>
                </c:pt>
                <c:pt idx="36">
                  <c:v>29.162081000000001</c:v>
                </c:pt>
                <c:pt idx="37">
                  <c:v>28.708674999999999</c:v>
                </c:pt>
                <c:pt idx="38">
                  <c:v>28.844635</c:v>
                </c:pt>
                <c:pt idx="39">
                  <c:v>29.208019</c:v>
                </c:pt>
                <c:pt idx="40">
                  <c:v>29.158064000000003</c:v>
                </c:pt>
                <c:pt idx="41">
                  <c:v>29.296908000000002</c:v>
                </c:pt>
                <c:pt idx="42">
                  <c:v>29.288874</c:v>
                </c:pt>
                <c:pt idx="43">
                  <c:v>29.291655000000002</c:v>
                </c:pt>
                <c:pt idx="44">
                  <c:v>29.425246000000001</c:v>
                </c:pt>
                <c:pt idx="45">
                  <c:v>29.436061000000002</c:v>
                </c:pt>
                <c:pt idx="46">
                  <c:v>29.607556000000002</c:v>
                </c:pt>
                <c:pt idx="47">
                  <c:v>29.371686</c:v>
                </c:pt>
                <c:pt idx="48">
                  <c:v>29.453468000000001</c:v>
                </c:pt>
                <c:pt idx="49">
                  <c:v>29.506925000000003</c:v>
                </c:pt>
                <c:pt idx="50">
                  <c:v>29.742280000000001</c:v>
                </c:pt>
                <c:pt idx="51">
                  <c:v>29.750726</c:v>
                </c:pt>
                <c:pt idx="52">
                  <c:v>29.760408000000002</c:v>
                </c:pt>
                <c:pt idx="53">
                  <c:v>29.804286000000001</c:v>
                </c:pt>
                <c:pt idx="54">
                  <c:v>29.576964999999998</c:v>
                </c:pt>
                <c:pt idx="55">
                  <c:v>29.350056000000002</c:v>
                </c:pt>
                <c:pt idx="56">
                  <c:v>29.183402000000001</c:v>
                </c:pt>
                <c:pt idx="57">
                  <c:v>29.518975999999999</c:v>
                </c:pt>
                <c:pt idx="58">
                  <c:v>29.637220000000003</c:v>
                </c:pt>
                <c:pt idx="59">
                  <c:v>29.513311000000002</c:v>
                </c:pt>
                <c:pt idx="60">
                  <c:v>30.044481999999999</c:v>
                </c:pt>
                <c:pt idx="61">
                  <c:v>30.118538999999998</c:v>
                </c:pt>
                <c:pt idx="62">
                  <c:v>29.886377</c:v>
                </c:pt>
                <c:pt idx="63">
                  <c:v>30.038405000000001</c:v>
                </c:pt>
                <c:pt idx="64">
                  <c:v>30.052928000000001</c:v>
                </c:pt>
                <c:pt idx="65">
                  <c:v>30.033152000000001</c:v>
                </c:pt>
                <c:pt idx="66">
                  <c:v>30.415385000000001</c:v>
                </c:pt>
                <c:pt idx="67">
                  <c:v>30.256456</c:v>
                </c:pt>
                <c:pt idx="68">
                  <c:v>30.064567</c:v>
                </c:pt>
                <c:pt idx="69">
                  <c:v>29.875458999999999</c:v>
                </c:pt>
                <c:pt idx="70">
                  <c:v>29.965996000000001</c:v>
                </c:pt>
                <c:pt idx="71">
                  <c:v>30.219066999999999</c:v>
                </c:pt>
                <c:pt idx="72">
                  <c:v>30.219066999999999</c:v>
                </c:pt>
                <c:pt idx="73">
                  <c:v>29.970425000000002</c:v>
                </c:pt>
                <c:pt idx="74">
                  <c:v>29.463871000000001</c:v>
                </c:pt>
                <c:pt idx="75">
                  <c:v>29.274454000000002</c:v>
                </c:pt>
                <c:pt idx="76">
                  <c:v>40.422865000000002</c:v>
                </c:pt>
                <c:pt idx="77">
                  <c:v>16.987583999999998</c:v>
                </c:pt>
                <c:pt idx="78">
                  <c:v>19.269343000000003</c:v>
                </c:pt>
                <c:pt idx="79">
                  <c:v>13.365692000000001</c:v>
                </c:pt>
                <c:pt idx="80">
                  <c:v>7.6202696000000003</c:v>
                </c:pt>
                <c:pt idx="81">
                  <c:v>4.4582210999999994</c:v>
                </c:pt>
                <c:pt idx="82">
                  <c:v>2.4352496000000001</c:v>
                </c:pt>
                <c:pt idx="83">
                  <c:v>1.2981914000000001</c:v>
                </c:pt>
                <c:pt idx="84">
                  <c:v>0.74779339</c:v>
                </c:pt>
                <c:pt idx="85">
                  <c:v>8.1097461999999995E-2</c:v>
                </c:pt>
                <c:pt idx="86">
                  <c:v>-8.6252406000000004E-2</c:v>
                </c:pt>
                <c:pt idx="87">
                  <c:v>-0.44515570000000004</c:v>
                </c:pt>
                <c:pt idx="88">
                  <c:v>-0.56020052000000009</c:v>
                </c:pt>
                <c:pt idx="89">
                  <c:v>-0.60892261000000003</c:v>
                </c:pt>
                <c:pt idx="90">
                  <c:v>-0.87886913</c:v>
                </c:pt>
                <c:pt idx="91">
                  <c:v>-1.0912953000000001</c:v>
                </c:pt>
                <c:pt idx="92">
                  <c:v>-1.350433</c:v>
                </c:pt>
                <c:pt idx="93">
                  <c:v>-1.2248863000000001</c:v>
                </c:pt>
                <c:pt idx="94">
                  <c:v>-1.2385853</c:v>
                </c:pt>
                <c:pt idx="95">
                  <c:v>-1.2381527000000001</c:v>
                </c:pt>
                <c:pt idx="96">
                  <c:v>-1.1754051000000001</c:v>
                </c:pt>
                <c:pt idx="97">
                  <c:v>-1.2791982000000002</c:v>
                </c:pt>
                <c:pt idx="98">
                  <c:v>-1.5455665000000001</c:v>
                </c:pt>
                <c:pt idx="99">
                  <c:v>-1.5137601000000001</c:v>
                </c:pt>
                <c:pt idx="100">
                  <c:v>-1.5640447</c:v>
                </c:pt>
                <c:pt idx="101">
                  <c:v>-1.4397648999999999</c:v>
                </c:pt>
                <c:pt idx="102">
                  <c:v>-1.3882133999999999</c:v>
                </c:pt>
                <c:pt idx="103">
                  <c:v>-1.4586242</c:v>
                </c:pt>
                <c:pt idx="104">
                  <c:v>-1.2864288000000001</c:v>
                </c:pt>
                <c:pt idx="105">
                  <c:v>-1.4349239</c:v>
                </c:pt>
                <c:pt idx="106">
                  <c:v>-1.2783845</c:v>
                </c:pt>
                <c:pt idx="107">
                  <c:v>-1.3604858</c:v>
                </c:pt>
                <c:pt idx="108">
                  <c:v>-1.2059652000000001</c:v>
                </c:pt>
                <c:pt idx="109">
                  <c:v>-1.3516277999999999</c:v>
                </c:pt>
                <c:pt idx="110">
                  <c:v>-1.5419202999999999</c:v>
                </c:pt>
                <c:pt idx="111">
                  <c:v>-1.4160028</c:v>
                </c:pt>
                <c:pt idx="112">
                  <c:v>-1.2260811</c:v>
                </c:pt>
                <c:pt idx="113">
                  <c:v>-1.4900598</c:v>
                </c:pt>
                <c:pt idx="114">
                  <c:v>-1.1677419</c:v>
                </c:pt>
                <c:pt idx="115">
                  <c:v>-1.2305410000000001</c:v>
                </c:pt>
                <c:pt idx="116">
                  <c:v>-1.0763912</c:v>
                </c:pt>
                <c:pt idx="117">
                  <c:v>-1.1999294</c:v>
                </c:pt>
                <c:pt idx="118">
                  <c:v>-1.3170507000000002</c:v>
                </c:pt>
                <c:pt idx="119">
                  <c:v>-1.1789894999999999</c:v>
                </c:pt>
                <c:pt idx="120">
                  <c:v>-1.4284452000000001</c:v>
                </c:pt>
                <c:pt idx="121">
                  <c:v>-1.7246114000000001</c:v>
                </c:pt>
                <c:pt idx="122">
                  <c:v>-1.9165416</c:v>
                </c:pt>
                <c:pt idx="123">
                  <c:v>-1.7764719000000002</c:v>
                </c:pt>
                <c:pt idx="124">
                  <c:v>-1.7129106000000001</c:v>
                </c:pt>
                <c:pt idx="125">
                  <c:v>-1.4840240000000002</c:v>
                </c:pt>
                <c:pt idx="126">
                  <c:v>-1.2482055000000001</c:v>
                </c:pt>
                <c:pt idx="127">
                  <c:v>-1.4988560000000002</c:v>
                </c:pt>
                <c:pt idx="128">
                  <c:v>-1.4602516000000001</c:v>
                </c:pt>
                <c:pt idx="129">
                  <c:v>-1.3166077999999999</c:v>
                </c:pt>
                <c:pt idx="130">
                  <c:v>-1.3065446999999999</c:v>
                </c:pt>
                <c:pt idx="131">
                  <c:v>-1.3130234000000001</c:v>
                </c:pt>
                <c:pt idx="132">
                  <c:v>-1.3278554</c:v>
                </c:pt>
                <c:pt idx="133">
                  <c:v>-1.3246521</c:v>
                </c:pt>
                <c:pt idx="134">
                  <c:v>-1.6151636</c:v>
                </c:pt>
                <c:pt idx="135">
                  <c:v>-1.4417734</c:v>
                </c:pt>
                <c:pt idx="136">
                  <c:v>-1.3669027000000002</c:v>
                </c:pt>
                <c:pt idx="137">
                  <c:v>-1.4385082999999999</c:v>
                </c:pt>
                <c:pt idx="138">
                  <c:v>-1.7033007000000002</c:v>
                </c:pt>
                <c:pt idx="139">
                  <c:v>-1.7483116999999999</c:v>
                </c:pt>
                <c:pt idx="140">
                  <c:v>-1.6039057000000001</c:v>
                </c:pt>
                <c:pt idx="141">
                  <c:v>-1.6743165</c:v>
                </c:pt>
                <c:pt idx="142">
                  <c:v>-1.8146952000000001</c:v>
                </c:pt>
                <c:pt idx="143">
                  <c:v>-1.6276060000000001</c:v>
                </c:pt>
                <c:pt idx="144">
                  <c:v>-1.2305410000000001</c:v>
                </c:pt>
                <c:pt idx="145">
                  <c:v>-1.5081568999999999</c:v>
                </c:pt>
                <c:pt idx="146">
                  <c:v>-0.99994975000000008</c:v>
                </c:pt>
                <c:pt idx="147">
                  <c:v>-1.0349646000000001</c:v>
                </c:pt>
                <c:pt idx="148">
                  <c:v>-1.1625198000000001</c:v>
                </c:pt>
                <c:pt idx="149">
                  <c:v>-1.5008645</c:v>
                </c:pt>
                <c:pt idx="150">
                  <c:v>-1.1158710999999999</c:v>
                </c:pt>
                <c:pt idx="151">
                  <c:v>-0.98429580999999999</c:v>
                </c:pt>
                <c:pt idx="152">
                  <c:v>-1.1303323000000001</c:v>
                </c:pt>
                <c:pt idx="153">
                  <c:v>-1.1886715000000001</c:v>
                </c:pt>
                <c:pt idx="154">
                  <c:v>-1.1593165000000001</c:v>
                </c:pt>
                <c:pt idx="155">
                  <c:v>-1.0538857000000001</c:v>
                </c:pt>
                <c:pt idx="156">
                  <c:v>-1.2438074000000001</c:v>
                </c:pt>
                <c:pt idx="157">
                  <c:v>-1.3291223000000001</c:v>
                </c:pt>
                <c:pt idx="158">
                  <c:v>-1.8227395</c:v>
                </c:pt>
                <c:pt idx="159">
                  <c:v>-2.9179385</c:v>
                </c:pt>
                <c:pt idx="160">
                  <c:v>-3.3013560000000002</c:v>
                </c:pt>
                <c:pt idx="161">
                  <c:v>-1.2232486</c:v>
                </c:pt>
                <c:pt idx="162">
                  <c:v>1.2764996</c:v>
                </c:pt>
                <c:pt idx="163">
                  <c:v>1.4710666000000001E-2</c:v>
                </c:pt>
                <c:pt idx="164">
                  <c:v>-0.84102384000000008</c:v>
                </c:pt>
                <c:pt idx="165">
                  <c:v>-1.0635676999999999</c:v>
                </c:pt>
                <c:pt idx="166">
                  <c:v>-1.2116199000000001</c:v>
                </c:pt>
                <c:pt idx="167">
                  <c:v>-1.1649094000000002</c:v>
                </c:pt>
                <c:pt idx="168">
                  <c:v>-1.3427595000000001</c:v>
                </c:pt>
                <c:pt idx="169">
                  <c:v>-1.2663129</c:v>
                </c:pt>
                <c:pt idx="170">
                  <c:v>-0.77426026999999997</c:v>
                </c:pt>
                <c:pt idx="171">
                  <c:v>-1.7732686</c:v>
                </c:pt>
                <c:pt idx="172">
                  <c:v>-3.375413</c:v>
                </c:pt>
                <c:pt idx="173">
                  <c:v>-3.0414664</c:v>
                </c:pt>
                <c:pt idx="174">
                  <c:v>-1.6795386000000001</c:v>
                </c:pt>
                <c:pt idx="175">
                  <c:v>-1.5302916</c:v>
                </c:pt>
                <c:pt idx="176">
                  <c:v>-1.7817558</c:v>
                </c:pt>
                <c:pt idx="177">
                  <c:v>-1.5004937</c:v>
                </c:pt>
                <c:pt idx="178">
                  <c:v>-1.6276060000000001</c:v>
                </c:pt>
                <c:pt idx="179">
                  <c:v>-1.7608159000000001</c:v>
                </c:pt>
                <c:pt idx="180">
                  <c:v>-1.6433238000000001</c:v>
                </c:pt>
                <c:pt idx="181">
                  <c:v>-1.4992989000000001</c:v>
                </c:pt>
                <c:pt idx="182">
                  <c:v>-1.6416861</c:v>
                </c:pt>
                <c:pt idx="183">
                  <c:v>-1.5246266000000002</c:v>
                </c:pt>
                <c:pt idx="184">
                  <c:v>-1.2176557000000001</c:v>
                </c:pt>
                <c:pt idx="185">
                  <c:v>-1.1219068999999999</c:v>
                </c:pt>
                <c:pt idx="186">
                  <c:v>-1.1874766999999999</c:v>
                </c:pt>
                <c:pt idx="187">
                  <c:v>-1.350433</c:v>
                </c:pt>
                <c:pt idx="188">
                  <c:v>-1.2976867000000001</c:v>
                </c:pt>
                <c:pt idx="189">
                  <c:v>-1.5531679</c:v>
                </c:pt>
                <c:pt idx="190">
                  <c:v>-1.4208437999999999</c:v>
                </c:pt>
                <c:pt idx="191">
                  <c:v>-0.98184441</c:v>
                </c:pt>
                <c:pt idx="192">
                  <c:v>-1.0631351</c:v>
                </c:pt>
                <c:pt idx="193">
                  <c:v>-0.80644777000000001</c:v>
                </c:pt>
                <c:pt idx="194">
                  <c:v>-0.91790922000000008</c:v>
                </c:pt>
                <c:pt idx="195">
                  <c:v>-0.85189961000000003</c:v>
                </c:pt>
                <c:pt idx="196">
                  <c:v>-0.88609973000000009</c:v>
                </c:pt>
                <c:pt idx="197">
                  <c:v>-1.3085635000000002</c:v>
                </c:pt>
                <c:pt idx="198">
                  <c:v>-1.1299615000000001</c:v>
                </c:pt>
                <c:pt idx="199">
                  <c:v>-1.1210932</c:v>
                </c:pt>
                <c:pt idx="200">
                  <c:v>-1.0651435999999999</c:v>
                </c:pt>
                <c:pt idx="201">
                  <c:v>-1.1745914</c:v>
                </c:pt>
                <c:pt idx="202">
                  <c:v>-1.2490295</c:v>
                </c:pt>
                <c:pt idx="203">
                  <c:v>-1.1588735999999999</c:v>
                </c:pt>
                <c:pt idx="204">
                  <c:v>-1.2116199000000001</c:v>
                </c:pt>
                <c:pt idx="205">
                  <c:v>-1.1307134000000001</c:v>
                </c:pt>
                <c:pt idx="206">
                  <c:v>-1.1959021000000001</c:v>
                </c:pt>
                <c:pt idx="207">
                  <c:v>-1.4510125</c:v>
                </c:pt>
                <c:pt idx="208">
                  <c:v>-1.1709452</c:v>
                </c:pt>
                <c:pt idx="209">
                  <c:v>-1.0526909</c:v>
                </c:pt>
                <c:pt idx="210">
                  <c:v>-1.2502243000000002</c:v>
                </c:pt>
                <c:pt idx="211">
                  <c:v>-1.0760204</c:v>
                </c:pt>
                <c:pt idx="212">
                  <c:v>-1.4292589</c:v>
                </c:pt>
                <c:pt idx="213">
                  <c:v>-1.4478092</c:v>
                </c:pt>
                <c:pt idx="214">
                  <c:v>-1.2446211</c:v>
                </c:pt>
                <c:pt idx="215">
                  <c:v>-0.87685754000000005</c:v>
                </c:pt>
                <c:pt idx="216">
                  <c:v>-0.72679581000000004</c:v>
                </c:pt>
                <c:pt idx="217">
                  <c:v>-0.81128876999999999</c:v>
                </c:pt>
                <c:pt idx="218">
                  <c:v>-0.79519501999999997</c:v>
                </c:pt>
                <c:pt idx="219">
                  <c:v>-1.0269192700000001</c:v>
                </c:pt>
                <c:pt idx="220">
                  <c:v>-0.92275021999999995</c:v>
                </c:pt>
                <c:pt idx="221">
                  <c:v>-1.0877109</c:v>
                </c:pt>
                <c:pt idx="222">
                  <c:v>-1.2904560999999999</c:v>
                </c:pt>
                <c:pt idx="223">
                  <c:v>-1.2715349999999999</c:v>
                </c:pt>
                <c:pt idx="224">
                  <c:v>-1.3677163999999999</c:v>
                </c:pt>
                <c:pt idx="225">
                  <c:v>-1.1392006000000001</c:v>
                </c:pt>
                <c:pt idx="226">
                  <c:v>-1.2196642</c:v>
                </c:pt>
                <c:pt idx="227">
                  <c:v>-1.5531679</c:v>
                </c:pt>
                <c:pt idx="228">
                  <c:v>-1.5153874999999999</c:v>
                </c:pt>
                <c:pt idx="229">
                  <c:v>-1.7225926</c:v>
                </c:pt>
                <c:pt idx="230">
                  <c:v>-1.5061484000000001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A5-4BA3-9D80-845D57DE7FAE}"/>
            </c:ext>
          </c:extLst>
        </c:ser>
        <c:ser>
          <c:idx val="6"/>
          <c:order val="6"/>
          <c:tx>
            <c:strRef>
              <c:f>'igg4 wt 6.0'!$S$1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9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6.0'!$S$2:$S$232</c:f>
              <c:numCache>
                <c:formatCode>General</c:formatCode>
                <c:ptCount val="231"/>
                <c:pt idx="0">
                  <c:v>-4.0863086999999999E-2</c:v>
                </c:pt>
                <c:pt idx="1">
                  <c:v>0.11642811</c:v>
                </c:pt>
                <c:pt idx="2">
                  <c:v>0.39046167000000004</c:v>
                </c:pt>
                <c:pt idx="3">
                  <c:v>0.15226181</c:v>
                </c:pt>
                <c:pt idx="4">
                  <c:v>5.1676026999999999E-2</c:v>
                </c:pt>
                <c:pt idx="5">
                  <c:v>-0.17080799000000002</c:v>
                </c:pt>
                <c:pt idx="6">
                  <c:v>-2.7975418000000002E-2</c:v>
                </c:pt>
                <c:pt idx="7">
                  <c:v>-1.8734154999999999E-2</c:v>
                </c:pt>
                <c:pt idx="8">
                  <c:v>8.8704218000000001E-2</c:v>
                </c:pt>
                <c:pt idx="9">
                  <c:v>-7.5062279999999995E-2</c:v>
                </c:pt>
                <c:pt idx="10">
                  <c:v>-0.33859705000000001</c:v>
                </c:pt>
                <c:pt idx="11">
                  <c:v>-0.12780652000000001</c:v>
                </c:pt>
                <c:pt idx="12">
                  <c:v>-0.20261748000000002</c:v>
                </c:pt>
                <c:pt idx="13">
                  <c:v>-0.13183073000000001</c:v>
                </c:pt>
                <c:pt idx="14">
                  <c:v>-6.3432034999999998E-2</c:v>
                </c:pt>
                <c:pt idx="15">
                  <c:v>0.10555234000000001</c:v>
                </c:pt>
                <c:pt idx="16">
                  <c:v>0.18646090000000001</c:v>
                </c:pt>
                <c:pt idx="17">
                  <c:v>-0.18011198</c:v>
                </c:pt>
                <c:pt idx="18">
                  <c:v>-3.3256228000000001</c:v>
                </c:pt>
                <c:pt idx="19">
                  <c:v>-1.3710536000000002</c:v>
                </c:pt>
                <c:pt idx="20">
                  <c:v>-2.4545518</c:v>
                </c:pt>
                <c:pt idx="21">
                  <c:v>2.3961405</c:v>
                </c:pt>
                <c:pt idx="22">
                  <c:v>6.4987953000000003</c:v>
                </c:pt>
                <c:pt idx="23">
                  <c:v>9.1132752000000004</c:v>
                </c:pt>
                <c:pt idx="24">
                  <c:v>10.67389</c:v>
                </c:pt>
                <c:pt idx="25">
                  <c:v>11.255325000000001</c:v>
                </c:pt>
                <c:pt idx="26">
                  <c:v>12.155751</c:v>
                </c:pt>
                <c:pt idx="27">
                  <c:v>12.526757</c:v>
                </c:pt>
                <c:pt idx="28">
                  <c:v>12.493694</c:v>
                </c:pt>
                <c:pt idx="29">
                  <c:v>12.652314000000001</c:v>
                </c:pt>
                <c:pt idx="30">
                  <c:v>13.038563999999999</c:v>
                </c:pt>
                <c:pt idx="31">
                  <c:v>13.070288000000001</c:v>
                </c:pt>
                <c:pt idx="32">
                  <c:v>13.144757</c:v>
                </c:pt>
                <c:pt idx="33">
                  <c:v>13.223552</c:v>
                </c:pt>
                <c:pt idx="34">
                  <c:v>13.347151999999999</c:v>
                </c:pt>
                <c:pt idx="35">
                  <c:v>13.252082999999999</c:v>
                </c:pt>
                <c:pt idx="36">
                  <c:v>13.50845</c:v>
                </c:pt>
                <c:pt idx="37">
                  <c:v>13.393399</c:v>
                </c:pt>
                <c:pt idx="38">
                  <c:v>13.754723</c:v>
                </c:pt>
                <c:pt idx="39">
                  <c:v>13.943830999999999</c:v>
                </c:pt>
                <c:pt idx="40">
                  <c:v>13.920862</c:v>
                </c:pt>
                <c:pt idx="41">
                  <c:v>14.107601000000001</c:v>
                </c:pt>
                <c:pt idx="42">
                  <c:v>13.917669</c:v>
                </c:pt>
                <c:pt idx="43">
                  <c:v>13.780061</c:v>
                </c:pt>
                <c:pt idx="44">
                  <c:v>13.994095</c:v>
                </c:pt>
                <c:pt idx="45">
                  <c:v>13.962679999999999</c:v>
                </c:pt>
                <c:pt idx="46">
                  <c:v>14.282083</c:v>
                </c:pt>
                <c:pt idx="47">
                  <c:v>14.019845</c:v>
                </c:pt>
                <c:pt idx="48">
                  <c:v>14.095447000000002</c:v>
                </c:pt>
                <c:pt idx="49">
                  <c:v>14.104305</c:v>
                </c:pt>
                <c:pt idx="50">
                  <c:v>13.824248000000001</c:v>
                </c:pt>
                <c:pt idx="51">
                  <c:v>14.153848</c:v>
                </c:pt>
                <c:pt idx="52">
                  <c:v>14.415673999999999</c:v>
                </c:pt>
                <c:pt idx="53">
                  <c:v>14.423811000000001</c:v>
                </c:pt>
                <c:pt idx="54">
                  <c:v>14.517953</c:v>
                </c:pt>
                <c:pt idx="55">
                  <c:v>14.693774000000001</c:v>
                </c:pt>
                <c:pt idx="56">
                  <c:v>14.268487</c:v>
                </c:pt>
                <c:pt idx="57">
                  <c:v>14.150655</c:v>
                </c:pt>
                <c:pt idx="58">
                  <c:v>14.140149000000001</c:v>
                </c:pt>
                <c:pt idx="59">
                  <c:v>14.202464000000001</c:v>
                </c:pt>
                <c:pt idx="60">
                  <c:v>14.330081</c:v>
                </c:pt>
                <c:pt idx="61">
                  <c:v>14.456771</c:v>
                </c:pt>
                <c:pt idx="62">
                  <c:v>14.661123</c:v>
                </c:pt>
                <c:pt idx="63">
                  <c:v>14.750114999999999</c:v>
                </c:pt>
                <c:pt idx="64">
                  <c:v>14.515481000000001</c:v>
                </c:pt>
                <c:pt idx="65">
                  <c:v>14.335231</c:v>
                </c:pt>
                <c:pt idx="66">
                  <c:v>14.730030000000001</c:v>
                </c:pt>
                <c:pt idx="67">
                  <c:v>14.65793</c:v>
                </c:pt>
                <c:pt idx="68">
                  <c:v>14.621364999999999</c:v>
                </c:pt>
                <c:pt idx="69">
                  <c:v>14.424223</c:v>
                </c:pt>
                <c:pt idx="70">
                  <c:v>14.570276999999999</c:v>
                </c:pt>
                <c:pt idx="71">
                  <c:v>14.371487</c:v>
                </c:pt>
                <c:pt idx="72">
                  <c:v>14.550089000000002</c:v>
                </c:pt>
                <c:pt idx="73">
                  <c:v>14.838592</c:v>
                </c:pt>
                <c:pt idx="74">
                  <c:v>14.787504</c:v>
                </c:pt>
                <c:pt idx="75">
                  <c:v>14.635475999999999</c:v>
                </c:pt>
                <c:pt idx="76">
                  <c:v>14.079791</c:v>
                </c:pt>
                <c:pt idx="77">
                  <c:v>14.703044000000002</c:v>
                </c:pt>
                <c:pt idx="78">
                  <c:v>17.047839000000003</c:v>
                </c:pt>
                <c:pt idx="79">
                  <c:v>15.171282</c:v>
                </c:pt>
                <c:pt idx="80">
                  <c:v>11.219893000000001</c:v>
                </c:pt>
                <c:pt idx="81">
                  <c:v>7.1872473000000001</c:v>
                </c:pt>
                <c:pt idx="82">
                  <c:v>4.1101326</c:v>
                </c:pt>
                <c:pt idx="83">
                  <c:v>2.4379482000000001</c:v>
                </c:pt>
                <c:pt idx="84">
                  <c:v>1.4446059</c:v>
                </c:pt>
                <c:pt idx="85">
                  <c:v>0.81449413000000004</c:v>
                </c:pt>
                <c:pt idx="86">
                  <c:v>0.59037643000000006</c:v>
                </c:pt>
                <c:pt idx="87">
                  <c:v>0.43346211000000001</c:v>
                </c:pt>
                <c:pt idx="88">
                  <c:v>0.10800374000000001</c:v>
                </c:pt>
                <c:pt idx="89">
                  <c:v>-5.0921655000000003E-2</c:v>
                </c:pt>
                <c:pt idx="90">
                  <c:v>-9.9202904999999994E-2</c:v>
                </c:pt>
                <c:pt idx="91">
                  <c:v>-0.12497814</c:v>
                </c:pt>
                <c:pt idx="92">
                  <c:v>-0.36795616999999997</c:v>
                </c:pt>
                <c:pt idx="93">
                  <c:v>-0.59207387</c:v>
                </c:pt>
                <c:pt idx="94">
                  <c:v>-0.84800209000000004</c:v>
                </c:pt>
                <c:pt idx="95">
                  <c:v>-0.80575664000000002</c:v>
                </c:pt>
                <c:pt idx="96">
                  <c:v>-0.78840526</c:v>
                </c:pt>
                <c:pt idx="97">
                  <c:v>-0.88697935000000006</c:v>
                </c:pt>
                <c:pt idx="98">
                  <c:v>-0.90992569000000001</c:v>
                </c:pt>
                <c:pt idx="99">
                  <c:v>-0.81053377999999998</c:v>
                </c:pt>
                <c:pt idx="100">
                  <c:v>-0.85278025999999996</c:v>
                </c:pt>
                <c:pt idx="101">
                  <c:v>-1.0760822000000001</c:v>
                </c:pt>
                <c:pt idx="102">
                  <c:v>-1.0696653</c:v>
                </c:pt>
                <c:pt idx="103">
                  <c:v>-1.0378589</c:v>
                </c:pt>
                <c:pt idx="104">
                  <c:v>-1.1002254</c:v>
                </c:pt>
                <c:pt idx="105">
                  <c:v>-1.0527526999999999</c:v>
                </c:pt>
                <c:pt idx="106">
                  <c:v>-0.97631228000000003</c:v>
                </c:pt>
                <c:pt idx="107">
                  <c:v>-1.1111022000000002</c:v>
                </c:pt>
                <c:pt idx="108">
                  <c:v>-1.2961726000000002</c:v>
                </c:pt>
                <c:pt idx="109">
                  <c:v>-1.0575937000000002</c:v>
                </c:pt>
                <c:pt idx="110">
                  <c:v>-1.1034905000000002</c:v>
                </c:pt>
                <c:pt idx="111">
                  <c:v>-1.0426998999999999</c:v>
                </c:pt>
                <c:pt idx="112">
                  <c:v>-1.2297891000000001</c:v>
                </c:pt>
                <c:pt idx="113">
                  <c:v>-1.3038461000000001</c:v>
                </c:pt>
                <c:pt idx="114">
                  <c:v>-1.4249226000000002</c:v>
                </c:pt>
                <c:pt idx="115">
                  <c:v>-1.4857132</c:v>
                </c:pt>
                <c:pt idx="116">
                  <c:v>-1.3706107000000001</c:v>
                </c:pt>
                <c:pt idx="117">
                  <c:v>-1.3722483999999999</c:v>
                </c:pt>
                <c:pt idx="118">
                  <c:v>-1.3058546</c:v>
                </c:pt>
                <c:pt idx="119">
                  <c:v>-1.2861198</c:v>
                </c:pt>
                <c:pt idx="120">
                  <c:v>-1.2241962</c:v>
                </c:pt>
                <c:pt idx="121">
                  <c:v>-1.0463461000000001</c:v>
                </c:pt>
                <c:pt idx="122">
                  <c:v>-1.1380675999999998</c:v>
                </c:pt>
                <c:pt idx="123">
                  <c:v>-1.2515427000000001</c:v>
                </c:pt>
                <c:pt idx="124">
                  <c:v>-1.3360336000000002</c:v>
                </c:pt>
                <c:pt idx="125">
                  <c:v>-1.1911847</c:v>
                </c:pt>
                <c:pt idx="126">
                  <c:v>-1.0632587</c:v>
                </c:pt>
                <c:pt idx="127">
                  <c:v>-1.0438947000000001</c:v>
                </c:pt>
                <c:pt idx="128">
                  <c:v>-0.94010159999999998</c:v>
                </c:pt>
                <c:pt idx="129">
                  <c:v>-0.91878987000000001</c:v>
                </c:pt>
                <c:pt idx="130">
                  <c:v>-0.81738637000000003</c:v>
                </c:pt>
                <c:pt idx="131">
                  <c:v>-0.71038791000000001</c:v>
                </c:pt>
                <c:pt idx="132">
                  <c:v>-0.59810863999999997</c:v>
                </c:pt>
                <c:pt idx="133">
                  <c:v>-0.63916032</c:v>
                </c:pt>
                <c:pt idx="134">
                  <c:v>-0.60615603000000007</c:v>
                </c:pt>
                <c:pt idx="135">
                  <c:v>-0.67216564000000001</c:v>
                </c:pt>
                <c:pt idx="136">
                  <c:v>-0.59289168999999997</c:v>
                </c:pt>
                <c:pt idx="137">
                  <c:v>-0.86969079999999999</c:v>
                </c:pt>
                <c:pt idx="138">
                  <c:v>-0.86849703</c:v>
                </c:pt>
                <c:pt idx="139">
                  <c:v>-0.96625329999999998</c:v>
                </c:pt>
                <c:pt idx="140">
                  <c:v>-0.72767646000000008</c:v>
                </c:pt>
                <c:pt idx="141">
                  <c:v>-0.66971424000000002</c:v>
                </c:pt>
                <c:pt idx="142">
                  <c:v>-0.84756228000000011</c:v>
                </c:pt>
                <c:pt idx="143">
                  <c:v>-0.94054141000000002</c:v>
                </c:pt>
                <c:pt idx="144">
                  <c:v>-0.61665481999999994</c:v>
                </c:pt>
                <c:pt idx="145">
                  <c:v>-0.76470495999999999</c:v>
                </c:pt>
                <c:pt idx="146">
                  <c:v>-0.36877296000000004</c:v>
                </c:pt>
                <c:pt idx="147">
                  <c:v>-0.61061902000000001</c:v>
                </c:pt>
                <c:pt idx="148">
                  <c:v>-0.59408546000000007</c:v>
                </c:pt>
                <c:pt idx="149">
                  <c:v>-0.38970770999999998</c:v>
                </c:pt>
                <c:pt idx="150">
                  <c:v>-0.71642371000000005</c:v>
                </c:pt>
                <c:pt idx="151">
                  <c:v>-0.50758194000000001</c:v>
                </c:pt>
                <c:pt idx="152">
                  <c:v>-0.50519336999999997</c:v>
                </c:pt>
                <c:pt idx="153">
                  <c:v>-0.68863637000000011</c:v>
                </c:pt>
                <c:pt idx="154">
                  <c:v>-0.70190174000000005</c:v>
                </c:pt>
                <c:pt idx="155">
                  <c:v>-0.52813867999999997</c:v>
                </c:pt>
                <c:pt idx="156">
                  <c:v>-0.41466564</c:v>
                </c:pt>
                <c:pt idx="157">
                  <c:v>-0.70755953000000005</c:v>
                </c:pt>
                <c:pt idx="158">
                  <c:v>-0.7851988700000001</c:v>
                </c:pt>
                <c:pt idx="159">
                  <c:v>-0.68178378000000006</c:v>
                </c:pt>
                <c:pt idx="160">
                  <c:v>-1.2599681</c:v>
                </c:pt>
                <c:pt idx="161">
                  <c:v>-2.2360888000000001</c:v>
                </c:pt>
                <c:pt idx="162">
                  <c:v>-2.408655</c:v>
                </c:pt>
                <c:pt idx="163">
                  <c:v>-0.16357739000000002</c:v>
                </c:pt>
                <c:pt idx="164">
                  <c:v>2.0734518</c:v>
                </c:pt>
                <c:pt idx="165">
                  <c:v>0.40089763</c:v>
                </c:pt>
                <c:pt idx="166">
                  <c:v>-0.17445419000000001</c:v>
                </c:pt>
                <c:pt idx="167">
                  <c:v>-0.57113912</c:v>
                </c:pt>
                <c:pt idx="168">
                  <c:v>-0.77759232</c:v>
                </c:pt>
                <c:pt idx="169">
                  <c:v>-0.56189796000000003</c:v>
                </c:pt>
                <c:pt idx="170">
                  <c:v>-8.5120847999999999E-2</c:v>
                </c:pt>
                <c:pt idx="171">
                  <c:v>0.59565724000000009</c:v>
                </c:pt>
                <c:pt idx="172">
                  <c:v>1.4647836000000001E-2</c:v>
                </c:pt>
                <c:pt idx="173">
                  <c:v>-1.3549547000000002</c:v>
                </c:pt>
                <c:pt idx="174">
                  <c:v>-1.6900961000000001</c:v>
                </c:pt>
                <c:pt idx="175">
                  <c:v>-1.7596932000000001</c:v>
                </c:pt>
                <c:pt idx="176">
                  <c:v>-0.94292998000000006</c:v>
                </c:pt>
                <c:pt idx="177">
                  <c:v>-0.27183348000000002</c:v>
                </c:pt>
                <c:pt idx="178">
                  <c:v>-0.49632919000000003</c:v>
                </c:pt>
                <c:pt idx="179">
                  <c:v>-0.20098287000000001</c:v>
                </c:pt>
                <c:pt idx="180">
                  <c:v>4.3189136000000003E-2</c:v>
                </c:pt>
                <c:pt idx="181">
                  <c:v>-0.27139366999999998</c:v>
                </c:pt>
                <c:pt idx="182">
                  <c:v>-0.22154064000000001</c:v>
                </c:pt>
                <c:pt idx="183">
                  <c:v>-0.30156958</c:v>
                </c:pt>
                <c:pt idx="184">
                  <c:v>-0.41749402000000002</c:v>
                </c:pt>
                <c:pt idx="185">
                  <c:v>-0.40542448000000003</c:v>
                </c:pt>
                <c:pt idx="186">
                  <c:v>-8.1537477999999997E-2</c:v>
                </c:pt>
                <c:pt idx="187">
                  <c:v>-0.17527098000000002</c:v>
                </c:pt>
                <c:pt idx="188">
                  <c:v>-0.21468805000000002</c:v>
                </c:pt>
                <c:pt idx="189">
                  <c:v>-0.48828179999999999</c:v>
                </c:pt>
                <c:pt idx="190">
                  <c:v>-0.73006503</c:v>
                </c:pt>
                <c:pt idx="191">
                  <c:v>-0.35752021</c:v>
                </c:pt>
                <c:pt idx="192">
                  <c:v>-0.52009231999999994</c:v>
                </c:pt>
                <c:pt idx="193">
                  <c:v>-0.60615603000000007</c:v>
                </c:pt>
                <c:pt idx="194">
                  <c:v>-0.52769887000000004</c:v>
                </c:pt>
                <c:pt idx="195">
                  <c:v>-0.40259507000000005</c:v>
                </c:pt>
                <c:pt idx="196">
                  <c:v>-0.26579870999999999</c:v>
                </c:pt>
                <c:pt idx="197">
                  <c:v>-0.43836594000000001</c:v>
                </c:pt>
                <c:pt idx="198">
                  <c:v>-0.57880953000000002</c:v>
                </c:pt>
                <c:pt idx="199">
                  <c:v>-0.40140027000000006</c:v>
                </c:pt>
                <c:pt idx="200">
                  <c:v>-0.55146200000000001</c:v>
                </c:pt>
                <c:pt idx="201">
                  <c:v>-0.37927175000000002</c:v>
                </c:pt>
                <c:pt idx="202">
                  <c:v>-0.31005575000000002</c:v>
                </c:pt>
                <c:pt idx="203">
                  <c:v>-0.30521577999999999</c:v>
                </c:pt>
                <c:pt idx="204">
                  <c:v>-0.57679794000000006</c:v>
                </c:pt>
                <c:pt idx="205">
                  <c:v>-2.3197660000000002E-2</c:v>
                </c:pt>
                <c:pt idx="206">
                  <c:v>-5.1738857000000006E-2</c:v>
                </c:pt>
                <c:pt idx="207">
                  <c:v>-0.39335390999999997</c:v>
                </c:pt>
                <c:pt idx="208">
                  <c:v>-0.38448972999999997</c:v>
                </c:pt>
                <c:pt idx="209">
                  <c:v>-0.42026059999999998</c:v>
                </c:pt>
                <c:pt idx="210">
                  <c:v>-0.40341288999999997</c:v>
                </c:pt>
                <c:pt idx="211">
                  <c:v>-0.25410512000000002</c:v>
                </c:pt>
                <c:pt idx="212">
                  <c:v>-4.4069167999999999E-2</c:v>
                </c:pt>
                <c:pt idx="213">
                  <c:v>-0.14993607</c:v>
                </c:pt>
                <c:pt idx="214">
                  <c:v>-0.23643959000000001</c:v>
                </c:pt>
                <c:pt idx="215">
                  <c:v>-9.1596046E-2</c:v>
                </c:pt>
                <c:pt idx="216">
                  <c:v>-0.14710666</c:v>
                </c:pt>
                <c:pt idx="217">
                  <c:v>-0.36116640999999999</c:v>
                </c:pt>
                <c:pt idx="218">
                  <c:v>-0.12095496</c:v>
                </c:pt>
                <c:pt idx="219">
                  <c:v>3.1118772000000003E-2</c:v>
                </c:pt>
                <c:pt idx="220">
                  <c:v>0.2234894</c:v>
                </c:pt>
                <c:pt idx="221">
                  <c:v>0.18727872000000001</c:v>
                </c:pt>
                <c:pt idx="222">
                  <c:v>0.48419579000000001</c:v>
                </c:pt>
                <c:pt idx="223">
                  <c:v>9.2287588000000004E-2</c:v>
                </c:pt>
                <c:pt idx="224">
                  <c:v>0.11158711</c:v>
                </c:pt>
                <c:pt idx="225">
                  <c:v>-1.8231206000000001E-3</c:v>
                </c:pt>
                <c:pt idx="226">
                  <c:v>-0.15672582999999998</c:v>
                </c:pt>
                <c:pt idx="227">
                  <c:v>0.11001636000000001</c:v>
                </c:pt>
                <c:pt idx="228">
                  <c:v>-0.16074901000000003</c:v>
                </c:pt>
                <c:pt idx="229">
                  <c:v>-0.30282618</c:v>
                </c:pt>
                <c:pt idx="230">
                  <c:v>-0.25731151000000002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15A5-4BA3-9D80-845D57DE7FAE}"/>
            </c:ext>
          </c:extLst>
        </c:ser>
        <c:ser>
          <c:idx val="7"/>
          <c:order val="7"/>
          <c:tx>
            <c:strRef>
              <c:f>'igg4 wt 6.0'!$T$1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8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6.0'!$T$2:$T$232</c:f>
              <c:numCache>
                <c:formatCode>General</c:formatCode>
                <c:ptCount val="231"/>
                <c:pt idx="0">
                  <c:v>-0.52728299999999995</c:v>
                </c:pt>
                <c:pt idx="1">
                  <c:v>-0.126526</c:v>
                </c:pt>
                <c:pt idx="2">
                  <c:v>-2.6916499999999999E-2</c:v>
                </c:pt>
                <c:pt idx="3">
                  <c:v>-4.1320799999999998E-2</c:v>
                </c:pt>
                <c:pt idx="4">
                  <c:v>-5.8898899999999997E-2</c:v>
                </c:pt>
                <c:pt idx="5">
                  <c:v>-0.123779</c:v>
                </c:pt>
                <c:pt idx="6">
                  <c:v>0.12976099999999999</c:v>
                </c:pt>
                <c:pt idx="7">
                  <c:v>9.4177200000000003E-2</c:v>
                </c:pt>
                <c:pt idx="8">
                  <c:v>0.110596</c:v>
                </c:pt>
                <c:pt idx="9">
                  <c:v>0.30590800000000001</c:v>
                </c:pt>
                <c:pt idx="10">
                  <c:v>0.212585</c:v>
                </c:pt>
                <c:pt idx="11">
                  <c:v>0.41137699999999999</c:v>
                </c:pt>
                <c:pt idx="12">
                  <c:v>0.34460400000000002</c:v>
                </c:pt>
                <c:pt idx="13">
                  <c:v>0.86413600000000002</c:v>
                </c:pt>
                <c:pt idx="14">
                  <c:v>-0.25152600000000003</c:v>
                </c:pt>
                <c:pt idx="15">
                  <c:v>4.33521</c:v>
                </c:pt>
                <c:pt idx="16">
                  <c:v>-1.5139800000000001</c:v>
                </c:pt>
                <c:pt idx="17">
                  <c:v>0.14032</c:v>
                </c:pt>
                <c:pt idx="18">
                  <c:v>2.4535499999999999</c:v>
                </c:pt>
                <c:pt idx="19">
                  <c:v>3.7860100000000001</c:v>
                </c:pt>
                <c:pt idx="20">
                  <c:v>4.2191799999999997</c:v>
                </c:pt>
                <c:pt idx="21">
                  <c:v>4.8086500000000001</c:v>
                </c:pt>
                <c:pt idx="22">
                  <c:v>5.3610199999999999</c:v>
                </c:pt>
                <c:pt idx="23">
                  <c:v>5.4727199999999998</c:v>
                </c:pt>
                <c:pt idx="24">
                  <c:v>5.4414699999999998</c:v>
                </c:pt>
                <c:pt idx="25">
                  <c:v>5.2363900000000001</c:v>
                </c:pt>
                <c:pt idx="26">
                  <c:v>5.5441900000000004</c:v>
                </c:pt>
                <c:pt idx="27">
                  <c:v>5.3524200000000004</c:v>
                </c:pt>
                <c:pt idx="28">
                  <c:v>5.1406900000000002</c:v>
                </c:pt>
                <c:pt idx="29">
                  <c:v>5.4172399999999996</c:v>
                </c:pt>
                <c:pt idx="30">
                  <c:v>5.4082600000000003</c:v>
                </c:pt>
                <c:pt idx="31">
                  <c:v>5.5215500000000004</c:v>
                </c:pt>
                <c:pt idx="32">
                  <c:v>5.5148900000000003</c:v>
                </c:pt>
                <c:pt idx="33">
                  <c:v>5.8597999999999999</c:v>
                </c:pt>
                <c:pt idx="34">
                  <c:v>6.0215500000000004</c:v>
                </c:pt>
                <c:pt idx="35">
                  <c:v>5.6910999999999996</c:v>
                </c:pt>
                <c:pt idx="36">
                  <c:v>5.6547200000000002</c:v>
                </c:pt>
                <c:pt idx="37">
                  <c:v>5.9645400000000004</c:v>
                </c:pt>
                <c:pt idx="38">
                  <c:v>5.8469199999999999</c:v>
                </c:pt>
                <c:pt idx="39">
                  <c:v>5.9113800000000003</c:v>
                </c:pt>
                <c:pt idx="40">
                  <c:v>5.6817000000000002</c:v>
                </c:pt>
                <c:pt idx="41">
                  <c:v>5.6492899999999997</c:v>
                </c:pt>
                <c:pt idx="42">
                  <c:v>6.0004299999999997</c:v>
                </c:pt>
                <c:pt idx="43">
                  <c:v>6.0809300000000004</c:v>
                </c:pt>
                <c:pt idx="44">
                  <c:v>6.0078699999999996</c:v>
                </c:pt>
                <c:pt idx="45">
                  <c:v>5.7907099999999998</c:v>
                </c:pt>
                <c:pt idx="46">
                  <c:v>5.8418599999999996</c:v>
                </c:pt>
                <c:pt idx="47">
                  <c:v>6.1149300000000002</c:v>
                </c:pt>
                <c:pt idx="48">
                  <c:v>6.0969199999999999</c:v>
                </c:pt>
                <c:pt idx="49">
                  <c:v>6.1156600000000001</c:v>
                </c:pt>
                <c:pt idx="50">
                  <c:v>5.8828699999999996</c:v>
                </c:pt>
                <c:pt idx="51">
                  <c:v>6.0047600000000001</c:v>
                </c:pt>
                <c:pt idx="52">
                  <c:v>6.00983</c:v>
                </c:pt>
                <c:pt idx="53">
                  <c:v>5.9852299999999996</c:v>
                </c:pt>
                <c:pt idx="54">
                  <c:v>6.1149300000000002</c:v>
                </c:pt>
                <c:pt idx="55">
                  <c:v>5.32233</c:v>
                </c:pt>
                <c:pt idx="56">
                  <c:v>5.4777800000000001</c:v>
                </c:pt>
                <c:pt idx="57">
                  <c:v>5.9016099999999998</c:v>
                </c:pt>
                <c:pt idx="58">
                  <c:v>5.8270299999999997</c:v>
                </c:pt>
                <c:pt idx="59">
                  <c:v>5.9235199999999999</c:v>
                </c:pt>
                <c:pt idx="60">
                  <c:v>5.5895400000000004</c:v>
                </c:pt>
                <c:pt idx="61">
                  <c:v>5.6965300000000001</c:v>
                </c:pt>
                <c:pt idx="62">
                  <c:v>5.8653000000000004</c:v>
                </c:pt>
                <c:pt idx="63">
                  <c:v>5.8254400000000004</c:v>
                </c:pt>
                <c:pt idx="64">
                  <c:v>6.0407099999999998</c:v>
                </c:pt>
                <c:pt idx="65">
                  <c:v>5.8832399999999998</c:v>
                </c:pt>
                <c:pt idx="66">
                  <c:v>5.7020299999999997</c:v>
                </c:pt>
                <c:pt idx="67">
                  <c:v>5.6559400000000002</c:v>
                </c:pt>
                <c:pt idx="68">
                  <c:v>5.7500600000000004</c:v>
                </c:pt>
                <c:pt idx="69">
                  <c:v>5.81372</c:v>
                </c:pt>
                <c:pt idx="70">
                  <c:v>5.7980999999999998</c:v>
                </c:pt>
                <c:pt idx="71">
                  <c:v>5.8250700000000002</c:v>
                </c:pt>
                <c:pt idx="72">
                  <c:v>5.3532099999999998</c:v>
                </c:pt>
                <c:pt idx="73">
                  <c:v>5.2746599999999999</c:v>
                </c:pt>
                <c:pt idx="74">
                  <c:v>10.167199999999999</c:v>
                </c:pt>
                <c:pt idx="75">
                  <c:v>7.7074600000000002</c:v>
                </c:pt>
                <c:pt idx="76">
                  <c:v>7.8918499999999998</c:v>
                </c:pt>
                <c:pt idx="77">
                  <c:v>5.0270400000000004</c:v>
                </c:pt>
                <c:pt idx="78">
                  <c:v>3.1969599999999998</c:v>
                </c:pt>
                <c:pt idx="79">
                  <c:v>2.0555400000000001</c:v>
                </c:pt>
                <c:pt idx="80">
                  <c:v>0.95318599999999998</c:v>
                </c:pt>
                <c:pt idx="81">
                  <c:v>0.70318599999999998</c:v>
                </c:pt>
                <c:pt idx="82">
                  <c:v>0.56372100000000003</c:v>
                </c:pt>
                <c:pt idx="83">
                  <c:v>0.537964</c:v>
                </c:pt>
                <c:pt idx="84">
                  <c:v>0.24578900000000001</c:v>
                </c:pt>
                <c:pt idx="85">
                  <c:v>-0.167908</c:v>
                </c:pt>
                <c:pt idx="86">
                  <c:v>-0.104614</c:v>
                </c:pt>
                <c:pt idx="87">
                  <c:v>-0.23199500000000001</c:v>
                </c:pt>
                <c:pt idx="88">
                  <c:v>-0.152283</c:v>
                </c:pt>
                <c:pt idx="89">
                  <c:v>-0.36090100000000003</c:v>
                </c:pt>
                <c:pt idx="90">
                  <c:v>-0.86907999999999996</c:v>
                </c:pt>
                <c:pt idx="91">
                  <c:v>-0.727661</c:v>
                </c:pt>
                <c:pt idx="92">
                  <c:v>-0.80694600000000005</c:v>
                </c:pt>
                <c:pt idx="93">
                  <c:v>-0.60968</c:v>
                </c:pt>
                <c:pt idx="94">
                  <c:v>-1.0249600000000001</c:v>
                </c:pt>
                <c:pt idx="95">
                  <c:v>-1.2038599999999999</c:v>
                </c:pt>
                <c:pt idx="96">
                  <c:v>-1.0960099999999999</c:v>
                </c:pt>
                <c:pt idx="97">
                  <c:v>-1.1073599999999999</c:v>
                </c:pt>
                <c:pt idx="98">
                  <c:v>-1.2690999999999999</c:v>
                </c:pt>
                <c:pt idx="99">
                  <c:v>-1.1858500000000001</c:v>
                </c:pt>
                <c:pt idx="100">
                  <c:v>-1.0081199999999999</c:v>
                </c:pt>
                <c:pt idx="101">
                  <c:v>-0.97570800000000002</c:v>
                </c:pt>
                <c:pt idx="102">
                  <c:v>-0.76440399999999997</c:v>
                </c:pt>
                <c:pt idx="103">
                  <c:v>-1.1030899999999999</c:v>
                </c:pt>
                <c:pt idx="104">
                  <c:v>-1.0097</c:v>
                </c:pt>
                <c:pt idx="105">
                  <c:v>-1.3421000000000001</c:v>
                </c:pt>
                <c:pt idx="106">
                  <c:v>-1.1854899999999999</c:v>
                </c:pt>
                <c:pt idx="107">
                  <c:v>-0.80853299999999995</c:v>
                </c:pt>
                <c:pt idx="108">
                  <c:v>-1.03156</c:v>
                </c:pt>
                <c:pt idx="109">
                  <c:v>-1.0081199999999999</c:v>
                </c:pt>
                <c:pt idx="110">
                  <c:v>-1.1018699999999999</c:v>
                </c:pt>
                <c:pt idx="111">
                  <c:v>-1.0011000000000001</c:v>
                </c:pt>
                <c:pt idx="112">
                  <c:v>-1.2359</c:v>
                </c:pt>
                <c:pt idx="113">
                  <c:v>-1.05969</c:v>
                </c:pt>
                <c:pt idx="114">
                  <c:v>-0.97686799999999996</c:v>
                </c:pt>
                <c:pt idx="115">
                  <c:v>-1.0956399999999999</c:v>
                </c:pt>
                <c:pt idx="116">
                  <c:v>-1.1487400000000001</c:v>
                </c:pt>
                <c:pt idx="117">
                  <c:v>-1.1101099999999999</c:v>
                </c:pt>
                <c:pt idx="118">
                  <c:v>-1.0510900000000001</c:v>
                </c:pt>
                <c:pt idx="119">
                  <c:v>-1.14252</c:v>
                </c:pt>
                <c:pt idx="120">
                  <c:v>-1.3472299999999999</c:v>
                </c:pt>
                <c:pt idx="121">
                  <c:v>-1.06128</c:v>
                </c:pt>
                <c:pt idx="122">
                  <c:v>-0.62377899999999997</c:v>
                </c:pt>
                <c:pt idx="123">
                  <c:v>-0.82885699999999995</c:v>
                </c:pt>
                <c:pt idx="124">
                  <c:v>-0.68194600000000005</c:v>
                </c:pt>
                <c:pt idx="125">
                  <c:v>-1.10815</c:v>
                </c:pt>
                <c:pt idx="126">
                  <c:v>-1.1972</c:v>
                </c:pt>
                <c:pt idx="127">
                  <c:v>-0.91906699999999997</c:v>
                </c:pt>
                <c:pt idx="128">
                  <c:v>-0.83392299999999997</c:v>
                </c:pt>
                <c:pt idx="129">
                  <c:v>-0.88977099999999998</c:v>
                </c:pt>
                <c:pt idx="130">
                  <c:v>-0.98510699999999995</c:v>
                </c:pt>
                <c:pt idx="131">
                  <c:v>-0.98394800000000004</c:v>
                </c:pt>
                <c:pt idx="132">
                  <c:v>-0.67688000000000004</c:v>
                </c:pt>
                <c:pt idx="133">
                  <c:v>-0.81323199999999995</c:v>
                </c:pt>
                <c:pt idx="134">
                  <c:v>-0.55462599999999995</c:v>
                </c:pt>
                <c:pt idx="135">
                  <c:v>-0.57336399999999998</c:v>
                </c:pt>
                <c:pt idx="136">
                  <c:v>-0.61712599999999995</c:v>
                </c:pt>
                <c:pt idx="137">
                  <c:v>-0.48352099999999998</c:v>
                </c:pt>
                <c:pt idx="138">
                  <c:v>-0.62066699999999997</c:v>
                </c:pt>
                <c:pt idx="139">
                  <c:v>-0.69409200000000004</c:v>
                </c:pt>
                <c:pt idx="140">
                  <c:v>-0.91632100000000005</c:v>
                </c:pt>
                <c:pt idx="141">
                  <c:v>-0.87963899999999995</c:v>
                </c:pt>
                <c:pt idx="142">
                  <c:v>-0.70581099999999997</c:v>
                </c:pt>
                <c:pt idx="143">
                  <c:v>-0.85345499999999996</c:v>
                </c:pt>
                <c:pt idx="144">
                  <c:v>-0.61987300000000001</c:v>
                </c:pt>
                <c:pt idx="145">
                  <c:v>-0.89410400000000001</c:v>
                </c:pt>
                <c:pt idx="146">
                  <c:v>-0.99639900000000003</c:v>
                </c:pt>
                <c:pt idx="147">
                  <c:v>-0.80267299999999997</c:v>
                </c:pt>
                <c:pt idx="148">
                  <c:v>-0.88116499999999998</c:v>
                </c:pt>
                <c:pt idx="149">
                  <c:v>-1.0921000000000001</c:v>
                </c:pt>
                <c:pt idx="150">
                  <c:v>-1.07965</c:v>
                </c:pt>
                <c:pt idx="151">
                  <c:v>-0.77105699999999999</c:v>
                </c:pt>
                <c:pt idx="152">
                  <c:v>-0.47924800000000001</c:v>
                </c:pt>
                <c:pt idx="153">
                  <c:v>-0.84680200000000005</c:v>
                </c:pt>
                <c:pt idx="154">
                  <c:v>-1.0749500000000001</c:v>
                </c:pt>
                <c:pt idx="155">
                  <c:v>-1.14917</c:v>
                </c:pt>
                <c:pt idx="156">
                  <c:v>-1.6148100000000001</c:v>
                </c:pt>
                <c:pt idx="157">
                  <c:v>-2.65503</c:v>
                </c:pt>
                <c:pt idx="158">
                  <c:v>-2.9788199999999998</c:v>
                </c:pt>
                <c:pt idx="159">
                  <c:v>-1.1394</c:v>
                </c:pt>
                <c:pt idx="160">
                  <c:v>1.5160499999999999</c:v>
                </c:pt>
                <c:pt idx="161">
                  <c:v>0.94574000000000003</c:v>
                </c:pt>
                <c:pt idx="162">
                  <c:v>-0.50152600000000003</c:v>
                </c:pt>
                <c:pt idx="163">
                  <c:v>-0.84173600000000004</c:v>
                </c:pt>
                <c:pt idx="164">
                  <c:v>-0.94995099999999999</c:v>
                </c:pt>
                <c:pt idx="165">
                  <c:v>-1.0210600000000001</c:v>
                </c:pt>
                <c:pt idx="166">
                  <c:v>-0.90698199999999995</c:v>
                </c:pt>
                <c:pt idx="167">
                  <c:v>-0.524536</c:v>
                </c:pt>
                <c:pt idx="168">
                  <c:v>-0.39837600000000001</c:v>
                </c:pt>
                <c:pt idx="169">
                  <c:v>-1.41595</c:v>
                </c:pt>
                <c:pt idx="170">
                  <c:v>-2.0093399999999999</c:v>
                </c:pt>
                <c:pt idx="171">
                  <c:v>-1.90778</c:v>
                </c:pt>
                <c:pt idx="172">
                  <c:v>-1.7889999999999999</c:v>
                </c:pt>
                <c:pt idx="173">
                  <c:v>-1.9581299999999999</c:v>
                </c:pt>
                <c:pt idx="174">
                  <c:v>-1.8557699999999999</c:v>
                </c:pt>
                <c:pt idx="175">
                  <c:v>-2.16791</c:v>
                </c:pt>
                <c:pt idx="176">
                  <c:v>-2.0800200000000002</c:v>
                </c:pt>
                <c:pt idx="177">
                  <c:v>-2.0523099999999999</c:v>
                </c:pt>
                <c:pt idx="178">
                  <c:v>-2.1987899999999998</c:v>
                </c:pt>
                <c:pt idx="179">
                  <c:v>-2.0152000000000001</c:v>
                </c:pt>
                <c:pt idx="180">
                  <c:v>-1.9983500000000001</c:v>
                </c:pt>
                <c:pt idx="181">
                  <c:v>-1.7678799999999999</c:v>
                </c:pt>
                <c:pt idx="182">
                  <c:v>-1.7597</c:v>
                </c:pt>
                <c:pt idx="183">
                  <c:v>-1.5827599999999999</c:v>
                </c:pt>
                <c:pt idx="184">
                  <c:v>-1.6452599999999999</c:v>
                </c:pt>
                <c:pt idx="185">
                  <c:v>-1.98315</c:v>
                </c:pt>
                <c:pt idx="186">
                  <c:v>-2.1663199999999998</c:v>
                </c:pt>
                <c:pt idx="187">
                  <c:v>-1.9522699999999999</c:v>
                </c:pt>
                <c:pt idx="188">
                  <c:v>-1.8261099999999999</c:v>
                </c:pt>
                <c:pt idx="189">
                  <c:v>-1.68781</c:v>
                </c:pt>
                <c:pt idx="190">
                  <c:v>-1.79565</c:v>
                </c:pt>
                <c:pt idx="191">
                  <c:v>-2.0210599999999999</c:v>
                </c:pt>
                <c:pt idx="192">
                  <c:v>-1.9503200000000001</c:v>
                </c:pt>
                <c:pt idx="193">
                  <c:v>-1.7253400000000001</c:v>
                </c:pt>
                <c:pt idx="194">
                  <c:v>-1.7819799999999999</c:v>
                </c:pt>
                <c:pt idx="195">
                  <c:v>-1.8913599999999999</c:v>
                </c:pt>
                <c:pt idx="196">
                  <c:v>-1.79175</c:v>
                </c:pt>
                <c:pt idx="197">
                  <c:v>-1.8010900000000001</c:v>
                </c:pt>
                <c:pt idx="198">
                  <c:v>-1.83704</c:v>
                </c:pt>
                <c:pt idx="199">
                  <c:v>-1.8472299999999999</c:v>
                </c:pt>
                <c:pt idx="200">
                  <c:v>-2.0714100000000002</c:v>
                </c:pt>
                <c:pt idx="201">
                  <c:v>-2.0624400000000001</c:v>
                </c:pt>
                <c:pt idx="202">
                  <c:v>-2.10229</c:v>
                </c:pt>
                <c:pt idx="203">
                  <c:v>-1.97882</c:v>
                </c:pt>
                <c:pt idx="204">
                  <c:v>-1.92181</c:v>
                </c:pt>
                <c:pt idx="205">
                  <c:v>-2.1734</c:v>
                </c:pt>
                <c:pt idx="206">
                  <c:v>-2.1241500000000002</c:v>
                </c:pt>
                <c:pt idx="207">
                  <c:v>-1.8018799999999999</c:v>
                </c:pt>
                <c:pt idx="208">
                  <c:v>-1.7749600000000001</c:v>
                </c:pt>
                <c:pt idx="209">
                  <c:v>-1.9644200000000001</c:v>
                </c:pt>
                <c:pt idx="210">
                  <c:v>-1.78546</c:v>
                </c:pt>
                <c:pt idx="211">
                  <c:v>-1.7636099999999999</c:v>
                </c:pt>
                <c:pt idx="212">
                  <c:v>-1.5257000000000001</c:v>
                </c:pt>
                <c:pt idx="213">
                  <c:v>-1.3518699999999999</c:v>
                </c:pt>
                <c:pt idx="214">
                  <c:v>-1.1128499999999999</c:v>
                </c:pt>
                <c:pt idx="215">
                  <c:v>-1.4823599999999999</c:v>
                </c:pt>
                <c:pt idx="216">
                  <c:v>-1.7878400000000001</c:v>
                </c:pt>
                <c:pt idx="217">
                  <c:v>-1.72882</c:v>
                </c:pt>
                <c:pt idx="218">
                  <c:v>-1.66364</c:v>
                </c:pt>
                <c:pt idx="219">
                  <c:v>-1.71167</c:v>
                </c:pt>
                <c:pt idx="220">
                  <c:v>-1.8640099999999999</c:v>
                </c:pt>
                <c:pt idx="221">
                  <c:v>-1.99878</c:v>
                </c:pt>
                <c:pt idx="222">
                  <c:v>-1.8913599999999999</c:v>
                </c:pt>
                <c:pt idx="223">
                  <c:v>-1.7112400000000001</c:v>
                </c:pt>
                <c:pt idx="224">
                  <c:v>-1.43628</c:v>
                </c:pt>
                <c:pt idx="225">
                  <c:v>-1.44916</c:v>
                </c:pt>
                <c:pt idx="226">
                  <c:v>-1.4764999999999999</c:v>
                </c:pt>
                <c:pt idx="227">
                  <c:v>-1.5569500000000001</c:v>
                </c:pt>
                <c:pt idx="228">
                  <c:v>-1.36206</c:v>
                </c:pt>
                <c:pt idx="229">
                  <c:v>-1.4612400000000001</c:v>
                </c:pt>
                <c:pt idx="230">
                  <c:v>-1.6870700000000001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A5-4BA3-9D80-845D57DE7FAE}"/>
            </c:ext>
          </c:extLst>
        </c:ser>
        <c:ser>
          <c:idx val="8"/>
          <c:order val="8"/>
          <c:tx>
            <c:strRef>
              <c:f>'igg4 wt 6.0'!$U$1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7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6.0'!$U$2:$U$232</c:f>
              <c:numCache>
                <c:formatCode>General</c:formatCode>
                <c:ptCount val="231"/>
                <c:pt idx="0">
                  <c:v>-0.32759530999999997</c:v>
                </c:pt>
                <c:pt idx="1">
                  <c:v>-0.24036824000000001</c:v>
                </c:pt>
                <c:pt idx="2">
                  <c:v>0.13790196000000002</c:v>
                </c:pt>
                <c:pt idx="3">
                  <c:v>-5.2410235499999999E-2</c:v>
                </c:pt>
                <c:pt idx="4">
                  <c:v>0.332551555</c:v>
                </c:pt>
                <c:pt idx="5">
                  <c:v>1.17706505E-2</c:v>
                </c:pt>
                <c:pt idx="6">
                  <c:v>0.19539257500000001</c:v>
                </c:pt>
                <c:pt idx="7">
                  <c:v>-4.1754765499999999E-2</c:v>
                </c:pt>
                <c:pt idx="8">
                  <c:v>-0.167019265</c:v>
                </c:pt>
                <c:pt idx="9">
                  <c:v>1.4868125999999999E-3</c:v>
                </c:pt>
                <c:pt idx="10">
                  <c:v>0.181515495</c:v>
                </c:pt>
                <c:pt idx="11">
                  <c:v>0.20728735999999998</c:v>
                </c:pt>
                <c:pt idx="12">
                  <c:v>0.30046131499999995</c:v>
                </c:pt>
                <c:pt idx="13">
                  <c:v>9.8625520000000008E-2</c:v>
                </c:pt>
                <c:pt idx="14">
                  <c:v>4.9064897000000003E-2</c:v>
                </c:pt>
                <c:pt idx="15">
                  <c:v>0.62198489499999998</c:v>
                </c:pt>
                <c:pt idx="16">
                  <c:v>0.23702381500000003</c:v>
                </c:pt>
                <c:pt idx="17">
                  <c:v>37.656849999999999</c:v>
                </c:pt>
                <c:pt idx="18">
                  <c:v>58.942064999999999</c:v>
                </c:pt>
                <c:pt idx="19">
                  <c:v>24.996709500000001</c:v>
                </c:pt>
                <c:pt idx="20">
                  <c:v>34.982888500000001</c:v>
                </c:pt>
                <c:pt idx="21">
                  <c:v>44.104388999999998</c:v>
                </c:pt>
                <c:pt idx="22">
                  <c:v>49.124274499999999</c:v>
                </c:pt>
                <c:pt idx="23">
                  <c:v>51.181273500000003</c:v>
                </c:pt>
                <c:pt idx="24">
                  <c:v>52.487273999999999</c:v>
                </c:pt>
                <c:pt idx="25">
                  <c:v>53.503492000000001</c:v>
                </c:pt>
                <c:pt idx="26">
                  <c:v>54.0407315</c:v>
                </c:pt>
                <c:pt idx="27">
                  <c:v>53.749730999999997</c:v>
                </c:pt>
                <c:pt idx="28">
                  <c:v>53.918627000000001</c:v>
                </c:pt>
                <c:pt idx="29">
                  <c:v>54.160095499999997</c:v>
                </c:pt>
                <c:pt idx="30">
                  <c:v>54.262712000000001</c:v>
                </c:pt>
                <c:pt idx="31">
                  <c:v>54.413845499999994</c:v>
                </c:pt>
                <c:pt idx="32">
                  <c:v>54.557366500000001</c:v>
                </c:pt>
                <c:pt idx="33">
                  <c:v>54.459825000000002</c:v>
                </c:pt>
                <c:pt idx="34">
                  <c:v>54.583147499999995</c:v>
                </c:pt>
                <c:pt idx="35">
                  <c:v>54.806346000000005</c:v>
                </c:pt>
                <c:pt idx="36">
                  <c:v>54.767471499999999</c:v>
                </c:pt>
                <c:pt idx="37">
                  <c:v>54.977677999999997</c:v>
                </c:pt>
                <c:pt idx="38">
                  <c:v>54.863388999999998</c:v>
                </c:pt>
                <c:pt idx="39">
                  <c:v>55.162002000000001</c:v>
                </c:pt>
                <c:pt idx="40">
                  <c:v>55.244419999999998</c:v>
                </c:pt>
                <c:pt idx="41">
                  <c:v>55.022845500000003</c:v>
                </c:pt>
                <c:pt idx="42">
                  <c:v>55.072377500000002</c:v>
                </c:pt>
                <c:pt idx="43">
                  <c:v>55.045378500000005</c:v>
                </c:pt>
                <c:pt idx="44">
                  <c:v>54.881658999999999</c:v>
                </c:pt>
                <c:pt idx="45">
                  <c:v>54.975241999999994</c:v>
                </c:pt>
                <c:pt idx="46">
                  <c:v>54.985595000000004</c:v>
                </c:pt>
                <c:pt idx="47">
                  <c:v>55.242897499999998</c:v>
                </c:pt>
                <c:pt idx="48">
                  <c:v>54.985899500000002</c:v>
                </c:pt>
                <c:pt idx="49">
                  <c:v>55.302275000000002</c:v>
                </c:pt>
                <c:pt idx="50">
                  <c:v>55.126273999999995</c:v>
                </c:pt>
                <c:pt idx="51">
                  <c:v>55.319327000000001</c:v>
                </c:pt>
                <c:pt idx="52">
                  <c:v>55.157231500000002</c:v>
                </c:pt>
                <c:pt idx="53">
                  <c:v>54.931190999999998</c:v>
                </c:pt>
                <c:pt idx="54">
                  <c:v>55.086688999999993</c:v>
                </c:pt>
                <c:pt idx="55">
                  <c:v>54.899929</c:v>
                </c:pt>
                <c:pt idx="56">
                  <c:v>55.039795999999996</c:v>
                </c:pt>
                <c:pt idx="57">
                  <c:v>55.108511500000006</c:v>
                </c:pt>
                <c:pt idx="58">
                  <c:v>54.896681000000001</c:v>
                </c:pt>
                <c:pt idx="59">
                  <c:v>55.055325500000002</c:v>
                </c:pt>
                <c:pt idx="60">
                  <c:v>55.388347000000003</c:v>
                </c:pt>
                <c:pt idx="61">
                  <c:v>55.471678499999996</c:v>
                </c:pt>
                <c:pt idx="62">
                  <c:v>55.286440999999996</c:v>
                </c:pt>
                <c:pt idx="63">
                  <c:v>55.239649499999999</c:v>
                </c:pt>
                <c:pt idx="64">
                  <c:v>55.215898500000002</c:v>
                </c:pt>
                <c:pt idx="65">
                  <c:v>55.228586</c:v>
                </c:pt>
                <c:pt idx="66">
                  <c:v>55.271419000000002</c:v>
                </c:pt>
                <c:pt idx="67">
                  <c:v>55.360942000000001</c:v>
                </c:pt>
                <c:pt idx="68">
                  <c:v>54.590658500000004</c:v>
                </c:pt>
                <c:pt idx="69">
                  <c:v>54.698451499999997</c:v>
                </c:pt>
                <c:pt idx="70">
                  <c:v>54.846337000000005</c:v>
                </c:pt>
                <c:pt idx="71">
                  <c:v>54.747679000000005</c:v>
                </c:pt>
                <c:pt idx="72">
                  <c:v>54.956565999999995</c:v>
                </c:pt>
                <c:pt idx="73">
                  <c:v>54.597053000000002</c:v>
                </c:pt>
                <c:pt idx="74">
                  <c:v>54.579189</c:v>
                </c:pt>
                <c:pt idx="75">
                  <c:v>53.566523500000002</c:v>
                </c:pt>
                <c:pt idx="76">
                  <c:v>59.767158499999994</c:v>
                </c:pt>
                <c:pt idx="77">
                  <c:v>51.557940000000002</c:v>
                </c:pt>
                <c:pt idx="78">
                  <c:v>41.591045999999999</c:v>
                </c:pt>
                <c:pt idx="79">
                  <c:v>31.3717215</c:v>
                </c:pt>
                <c:pt idx="80">
                  <c:v>18.479597499999997</c:v>
                </c:pt>
                <c:pt idx="81">
                  <c:v>9.9540542500000004</c:v>
                </c:pt>
                <c:pt idx="82">
                  <c:v>5.4876583999999999</c:v>
                </c:pt>
                <c:pt idx="83">
                  <c:v>2.4152736999999997</c:v>
                </c:pt>
                <c:pt idx="84">
                  <c:v>0.92368450999999996</c:v>
                </c:pt>
                <c:pt idx="85">
                  <c:v>0.29172622500000001</c:v>
                </c:pt>
                <c:pt idx="86">
                  <c:v>-0.22766856000000002</c:v>
                </c:pt>
                <c:pt idx="87">
                  <c:v>-0.82877592</c:v>
                </c:pt>
                <c:pt idx="88">
                  <c:v>-1.2331945500000001</c:v>
                </c:pt>
                <c:pt idx="89">
                  <c:v>-1.1638091500000001</c:v>
                </c:pt>
                <c:pt idx="90">
                  <c:v>-1.3695394999999999</c:v>
                </c:pt>
                <c:pt idx="91">
                  <c:v>-1.6696952999999999</c:v>
                </c:pt>
                <c:pt idx="92">
                  <c:v>-1.9440701</c:v>
                </c:pt>
                <c:pt idx="93">
                  <c:v>-1.9381222</c:v>
                </c:pt>
                <c:pt idx="94">
                  <c:v>-2.0677884500000001</c:v>
                </c:pt>
                <c:pt idx="95">
                  <c:v>-2.0503203000000001</c:v>
                </c:pt>
                <c:pt idx="96">
                  <c:v>-2.1704455500000002</c:v>
                </c:pt>
                <c:pt idx="97">
                  <c:v>-2.2025906000000002</c:v>
                </c:pt>
                <c:pt idx="98">
                  <c:v>-2.8155389500000001</c:v>
                </c:pt>
                <c:pt idx="99">
                  <c:v>-2.3230914</c:v>
                </c:pt>
                <c:pt idx="100">
                  <c:v>-2.4884348999999997</c:v>
                </c:pt>
                <c:pt idx="101">
                  <c:v>-2.7251532000000003</c:v>
                </c:pt>
                <c:pt idx="102">
                  <c:v>-2.66883085</c:v>
                </c:pt>
                <c:pt idx="103">
                  <c:v>-3.0399250000000002</c:v>
                </c:pt>
                <c:pt idx="104">
                  <c:v>-2.8543728500000003</c:v>
                </c:pt>
                <c:pt idx="105">
                  <c:v>-2.8206748499999996</c:v>
                </c:pt>
                <c:pt idx="106">
                  <c:v>-3.0764041000000004</c:v>
                </c:pt>
                <c:pt idx="107">
                  <c:v>-2.8797782999999999</c:v>
                </c:pt>
                <c:pt idx="108">
                  <c:v>-3.2687059999999999</c:v>
                </c:pt>
                <c:pt idx="109">
                  <c:v>-3.0086325500000002</c:v>
                </c:pt>
                <c:pt idx="110">
                  <c:v>-2.74534155</c:v>
                </c:pt>
                <c:pt idx="111">
                  <c:v>-2.8345499000000003</c:v>
                </c:pt>
                <c:pt idx="112">
                  <c:v>-2.8659032500000001</c:v>
                </c:pt>
                <c:pt idx="113">
                  <c:v>-3.0058514499999998</c:v>
                </c:pt>
                <c:pt idx="114">
                  <c:v>-3.10416435</c:v>
                </c:pt>
                <c:pt idx="115">
                  <c:v>-3.1077574500000003</c:v>
                </c:pt>
                <c:pt idx="116">
                  <c:v>-3.1469668999999998</c:v>
                </c:pt>
                <c:pt idx="117">
                  <c:v>-2.8674460500000003</c:v>
                </c:pt>
                <c:pt idx="118">
                  <c:v>-3.4598203500000002</c:v>
                </c:pt>
                <c:pt idx="119">
                  <c:v>-3.4780395999999998</c:v>
                </c:pt>
                <c:pt idx="120">
                  <c:v>-3.15452865</c:v>
                </c:pt>
                <c:pt idx="121">
                  <c:v>-2.9638406000000002</c:v>
                </c:pt>
                <c:pt idx="122">
                  <c:v>-3.1997570500000001</c:v>
                </c:pt>
                <c:pt idx="123">
                  <c:v>-3.2080495999999998</c:v>
                </c:pt>
                <c:pt idx="124">
                  <c:v>-2.99990355</c:v>
                </c:pt>
                <c:pt idx="125">
                  <c:v>-2.8508507999999999</c:v>
                </c:pt>
                <c:pt idx="126">
                  <c:v>-2.8619346000000001</c:v>
                </c:pt>
                <c:pt idx="127">
                  <c:v>-2.5439452500000002</c:v>
                </c:pt>
                <c:pt idx="128">
                  <c:v>-2.6244144500000002</c:v>
                </c:pt>
                <c:pt idx="129">
                  <c:v>-2.3266844999999998</c:v>
                </c:pt>
                <c:pt idx="130">
                  <c:v>-2.3508415</c:v>
                </c:pt>
                <c:pt idx="131">
                  <c:v>-2.6866745500000002</c:v>
                </c:pt>
                <c:pt idx="132">
                  <c:v>-2.5352060999999999</c:v>
                </c:pt>
                <c:pt idx="133">
                  <c:v>-2.97493455</c:v>
                </c:pt>
                <c:pt idx="134">
                  <c:v>-2.9019560499999999</c:v>
                </c:pt>
                <c:pt idx="135">
                  <c:v>-2.6272057000000002</c:v>
                </c:pt>
                <c:pt idx="136">
                  <c:v>-2.7048937999999998</c:v>
                </c:pt>
                <c:pt idx="137">
                  <c:v>-2.7473309499999998</c:v>
                </c:pt>
                <c:pt idx="138">
                  <c:v>-2.8650912499999999</c:v>
                </c:pt>
                <c:pt idx="139">
                  <c:v>-2.6843197500000002</c:v>
                </c:pt>
                <c:pt idx="140">
                  <c:v>-2.7937266000000003</c:v>
                </c:pt>
                <c:pt idx="141">
                  <c:v>-2.9420383999999999</c:v>
                </c:pt>
                <c:pt idx="142">
                  <c:v>-2.8797782999999999</c:v>
                </c:pt>
                <c:pt idx="143">
                  <c:v>-2.8194974500000001</c:v>
                </c:pt>
                <c:pt idx="144">
                  <c:v>-2.4781529500000001</c:v>
                </c:pt>
                <c:pt idx="145">
                  <c:v>-2.61611175</c:v>
                </c:pt>
                <c:pt idx="146">
                  <c:v>-2.73344575</c:v>
                </c:pt>
                <c:pt idx="147">
                  <c:v>-2.4241955500000003</c:v>
                </c:pt>
                <c:pt idx="148">
                  <c:v>-2.5387991999999997</c:v>
                </c:pt>
                <c:pt idx="149">
                  <c:v>-2.6843197500000002</c:v>
                </c:pt>
                <c:pt idx="150">
                  <c:v>-2.65062175</c:v>
                </c:pt>
                <c:pt idx="151">
                  <c:v>-2.3921012499999996</c:v>
                </c:pt>
                <c:pt idx="152">
                  <c:v>-2.4864556499999999</c:v>
                </c:pt>
                <c:pt idx="153">
                  <c:v>-2.5158195999999999</c:v>
                </c:pt>
                <c:pt idx="154">
                  <c:v>-2.4047989000000003</c:v>
                </c:pt>
                <c:pt idx="155">
                  <c:v>-2.1026638499999999</c:v>
                </c:pt>
                <c:pt idx="156">
                  <c:v>-2.0653727499999999</c:v>
                </c:pt>
                <c:pt idx="157">
                  <c:v>-2.3227158500000002</c:v>
                </c:pt>
                <c:pt idx="158">
                  <c:v>-2.8321950999999999</c:v>
                </c:pt>
                <c:pt idx="159">
                  <c:v>-3.3234043500000001</c:v>
                </c:pt>
                <c:pt idx="160">
                  <c:v>-3.7520388499999999</c:v>
                </c:pt>
                <c:pt idx="161">
                  <c:v>-2.9697884999999999</c:v>
                </c:pt>
                <c:pt idx="162">
                  <c:v>-0.193596025</c:v>
                </c:pt>
                <c:pt idx="163">
                  <c:v>0.52881094000000006</c:v>
                </c:pt>
                <c:pt idx="164">
                  <c:v>-1.7977476999999999</c:v>
                </c:pt>
                <c:pt idx="165">
                  <c:v>-1.6586013500000001</c:v>
                </c:pt>
                <c:pt idx="166">
                  <c:v>-1.83783005</c:v>
                </c:pt>
                <c:pt idx="167">
                  <c:v>-1.92306975</c:v>
                </c:pt>
                <c:pt idx="168">
                  <c:v>-2.1664769000000001</c:v>
                </c:pt>
                <c:pt idx="169">
                  <c:v>-2.2739653999999998</c:v>
                </c:pt>
                <c:pt idx="170">
                  <c:v>-1.0246019</c:v>
                </c:pt>
                <c:pt idx="171">
                  <c:v>-1.7208614500000001</c:v>
                </c:pt>
                <c:pt idx="172">
                  <c:v>-3.1350812499999998</c:v>
                </c:pt>
                <c:pt idx="173">
                  <c:v>-4.4204873999999998</c:v>
                </c:pt>
                <c:pt idx="174">
                  <c:v>-3.9356016</c:v>
                </c:pt>
                <c:pt idx="175">
                  <c:v>-2.18871555</c:v>
                </c:pt>
                <c:pt idx="176">
                  <c:v>-2.3262480499999998</c:v>
                </c:pt>
                <c:pt idx="177">
                  <c:v>-2.2644244000000002</c:v>
                </c:pt>
                <c:pt idx="178">
                  <c:v>-2.4313208499999996</c:v>
                </c:pt>
                <c:pt idx="179">
                  <c:v>-2.0511221500000003</c:v>
                </c:pt>
                <c:pt idx="180">
                  <c:v>-2.1462783999999999</c:v>
                </c:pt>
                <c:pt idx="181">
                  <c:v>-2.0724980500000001</c:v>
                </c:pt>
                <c:pt idx="182">
                  <c:v>-1.91588355</c:v>
                </c:pt>
                <c:pt idx="183">
                  <c:v>-2.271976</c:v>
                </c:pt>
                <c:pt idx="184">
                  <c:v>-2.1391531000000001</c:v>
                </c:pt>
                <c:pt idx="185">
                  <c:v>-1.86675755</c:v>
                </c:pt>
                <c:pt idx="186">
                  <c:v>-2.0027371</c:v>
                </c:pt>
                <c:pt idx="187">
                  <c:v>-1.6815911000000001</c:v>
                </c:pt>
                <c:pt idx="188">
                  <c:v>-2.1907049499999998</c:v>
                </c:pt>
                <c:pt idx="189">
                  <c:v>-1.7680082000000001</c:v>
                </c:pt>
                <c:pt idx="190">
                  <c:v>-1.4453092500000002</c:v>
                </c:pt>
                <c:pt idx="191">
                  <c:v>-1.52776785</c:v>
                </c:pt>
                <c:pt idx="192">
                  <c:v>-1.7172683499999999</c:v>
                </c:pt>
                <c:pt idx="193">
                  <c:v>-2.0078831500000001</c:v>
                </c:pt>
                <c:pt idx="194">
                  <c:v>-1.9964238000000001</c:v>
                </c:pt>
                <c:pt idx="195">
                  <c:v>-2.0602368500000003</c:v>
                </c:pt>
                <c:pt idx="196">
                  <c:v>-2.2092896</c:v>
                </c:pt>
                <c:pt idx="197">
                  <c:v>-1.9464248999999998</c:v>
                </c:pt>
                <c:pt idx="198">
                  <c:v>-2.2013522999999999</c:v>
                </c:pt>
                <c:pt idx="199">
                  <c:v>-2.0011334000000001</c:v>
                </c:pt>
                <c:pt idx="200">
                  <c:v>-1.8362162</c:v>
                </c:pt>
                <c:pt idx="201">
                  <c:v>-1.8299029</c:v>
                </c:pt>
                <c:pt idx="202">
                  <c:v>-1.96346675</c:v>
                </c:pt>
                <c:pt idx="203">
                  <c:v>-1.8758621</c:v>
                </c:pt>
                <c:pt idx="204">
                  <c:v>-1.6411332000000001</c:v>
                </c:pt>
                <c:pt idx="205">
                  <c:v>-1.6807791000000001</c:v>
                </c:pt>
                <c:pt idx="206">
                  <c:v>-2.0273406999999999</c:v>
                </c:pt>
                <c:pt idx="207">
                  <c:v>-1.7632376999999999</c:v>
                </c:pt>
                <c:pt idx="208">
                  <c:v>-2.1355599999999999</c:v>
                </c:pt>
                <c:pt idx="209">
                  <c:v>-1.7795284499999999</c:v>
                </c:pt>
                <c:pt idx="210">
                  <c:v>-1.6978209500000001</c:v>
                </c:pt>
                <c:pt idx="211">
                  <c:v>-1.7854763500000002</c:v>
                </c:pt>
                <c:pt idx="212">
                  <c:v>-1.74664245</c:v>
                </c:pt>
                <c:pt idx="213">
                  <c:v>-1.5903933499999998</c:v>
                </c:pt>
                <c:pt idx="214">
                  <c:v>-1.5860593000000001</c:v>
                </c:pt>
                <c:pt idx="215">
                  <c:v>-1.2819449999999999</c:v>
                </c:pt>
                <c:pt idx="216">
                  <c:v>-1.4889238</c:v>
                </c:pt>
                <c:pt idx="217">
                  <c:v>-1.2200604500000001</c:v>
                </c:pt>
                <c:pt idx="218">
                  <c:v>-1.45361195</c:v>
                </c:pt>
                <c:pt idx="219">
                  <c:v>-1.2276120500000001</c:v>
                </c:pt>
                <c:pt idx="220">
                  <c:v>-1.09478915</c:v>
                </c:pt>
                <c:pt idx="221">
                  <c:v>-1.2728404499999999</c:v>
                </c:pt>
                <c:pt idx="222">
                  <c:v>-1.7470078500000001</c:v>
                </c:pt>
                <c:pt idx="223">
                  <c:v>-1.5983306500000001</c:v>
                </c:pt>
                <c:pt idx="224">
                  <c:v>-1.6923094999999999</c:v>
                </c:pt>
                <c:pt idx="225">
                  <c:v>-1.8370282</c:v>
                </c:pt>
                <c:pt idx="226">
                  <c:v>-1.6958416999999999</c:v>
                </c:pt>
                <c:pt idx="227">
                  <c:v>-1.6423106000000001</c:v>
                </c:pt>
                <c:pt idx="228">
                  <c:v>-1.9614875000000001</c:v>
                </c:pt>
                <c:pt idx="229">
                  <c:v>-1.8719036</c:v>
                </c:pt>
                <c:pt idx="230">
                  <c:v>-1.7172683499999999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A5-4BA3-9D80-845D57DE7FAE}"/>
            </c:ext>
          </c:extLst>
        </c:ser>
        <c:ser>
          <c:idx val="9"/>
          <c:order val="9"/>
          <c:tx>
            <c:strRef>
              <c:f>'igg4 wt 6.0'!$V$1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6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6.0'!$V$2:$V$232</c:f>
              <c:numCache>
                <c:formatCode>General</c:formatCode>
                <c:ptCount val="231"/>
                <c:pt idx="0">
                  <c:v>-0.280883995</c:v>
                </c:pt>
                <c:pt idx="1">
                  <c:v>-6.2384335999999999E-2</c:v>
                </c:pt>
                <c:pt idx="2">
                  <c:v>-0.14564641</c:v>
                </c:pt>
                <c:pt idx="3">
                  <c:v>-0.11076796500000001</c:v>
                </c:pt>
                <c:pt idx="4">
                  <c:v>-0.10246627999999999</c:v>
                </c:pt>
                <c:pt idx="5">
                  <c:v>3.0355808000000002E-3</c:v>
                </c:pt>
                <c:pt idx="6">
                  <c:v>-3.1842681499999997E-2</c:v>
                </c:pt>
                <c:pt idx="7">
                  <c:v>0.13189316000000001</c:v>
                </c:pt>
                <c:pt idx="8">
                  <c:v>-1.9948099499999997E-2</c:v>
                </c:pt>
                <c:pt idx="9">
                  <c:v>-0.14923951000000002</c:v>
                </c:pt>
                <c:pt idx="10">
                  <c:v>6.9260859499999994E-2</c:v>
                </c:pt>
                <c:pt idx="11">
                  <c:v>5.6560976499999999E-2</c:v>
                </c:pt>
                <c:pt idx="12">
                  <c:v>-2.5399766E-3</c:v>
                </c:pt>
                <c:pt idx="13">
                  <c:v>-1.9576406500000004E-2</c:v>
                </c:pt>
                <c:pt idx="14">
                  <c:v>0.14812402499999999</c:v>
                </c:pt>
                <c:pt idx="15">
                  <c:v>0.53866151500000004</c:v>
                </c:pt>
                <c:pt idx="16">
                  <c:v>-0.41606068000000002</c:v>
                </c:pt>
                <c:pt idx="17">
                  <c:v>24.800713000000002</c:v>
                </c:pt>
                <c:pt idx="18">
                  <c:v>10.122493499999999</c:v>
                </c:pt>
                <c:pt idx="19">
                  <c:v>11.7980555</c:v>
                </c:pt>
                <c:pt idx="20">
                  <c:v>18.494619499999999</c:v>
                </c:pt>
                <c:pt idx="21">
                  <c:v>22.703723000000004</c:v>
                </c:pt>
                <c:pt idx="22">
                  <c:v>24.8550155</c:v>
                </c:pt>
                <c:pt idx="23">
                  <c:v>26.1162545</c:v>
                </c:pt>
                <c:pt idx="24">
                  <c:v>26.805744000000001</c:v>
                </c:pt>
                <c:pt idx="25">
                  <c:v>27.336690500000003</c:v>
                </c:pt>
                <c:pt idx="26">
                  <c:v>27.958378000000003</c:v>
                </c:pt>
                <c:pt idx="27">
                  <c:v>28.161682499999998</c:v>
                </c:pt>
                <c:pt idx="28">
                  <c:v>27.903669499999999</c:v>
                </c:pt>
                <c:pt idx="29">
                  <c:v>28.043638000000001</c:v>
                </c:pt>
                <c:pt idx="30">
                  <c:v>28.361941999999999</c:v>
                </c:pt>
                <c:pt idx="31">
                  <c:v>28.3794</c:v>
                </c:pt>
                <c:pt idx="32">
                  <c:v>28.600670000000001</c:v>
                </c:pt>
                <c:pt idx="33">
                  <c:v>28.618127999999999</c:v>
                </c:pt>
                <c:pt idx="34">
                  <c:v>28.806410500000002</c:v>
                </c:pt>
                <c:pt idx="35">
                  <c:v>28.8338155</c:v>
                </c:pt>
                <c:pt idx="36">
                  <c:v>28.7373905</c:v>
                </c:pt>
                <c:pt idx="37">
                  <c:v>28.290587500000001</c:v>
                </c:pt>
                <c:pt idx="38">
                  <c:v>28.424567500000002</c:v>
                </c:pt>
                <c:pt idx="39">
                  <c:v>28.782659500000001</c:v>
                </c:pt>
                <c:pt idx="40">
                  <c:v>28.733432000000001</c:v>
                </c:pt>
                <c:pt idx="41">
                  <c:v>28.870254000000003</c:v>
                </c:pt>
                <c:pt idx="42">
                  <c:v>28.862337</c:v>
                </c:pt>
                <c:pt idx="43">
                  <c:v>28.865077500000002</c:v>
                </c:pt>
                <c:pt idx="44">
                  <c:v>28.996723000000003</c:v>
                </c:pt>
                <c:pt idx="45">
                  <c:v>29.007380500000004</c:v>
                </c:pt>
                <c:pt idx="46">
                  <c:v>29.176378</c:v>
                </c:pt>
                <c:pt idx="47">
                  <c:v>28.943943000000001</c:v>
                </c:pt>
                <c:pt idx="48">
                  <c:v>29.024534000000003</c:v>
                </c:pt>
                <c:pt idx="49">
                  <c:v>29.077212500000002</c:v>
                </c:pt>
                <c:pt idx="50">
                  <c:v>29.309139999999999</c:v>
                </c:pt>
                <c:pt idx="51">
                  <c:v>29.317463</c:v>
                </c:pt>
                <c:pt idx="52">
                  <c:v>29.327004000000002</c:v>
                </c:pt>
                <c:pt idx="53">
                  <c:v>29.370243000000002</c:v>
                </c:pt>
                <c:pt idx="54">
                  <c:v>29.146232499999996</c:v>
                </c:pt>
                <c:pt idx="55">
                  <c:v>28.922628000000003</c:v>
                </c:pt>
                <c:pt idx="56">
                  <c:v>28.758400999999999</c:v>
                </c:pt>
                <c:pt idx="57">
                  <c:v>29.089087999999997</c:v>
                </c:pt>
                <c:pt idx="58">
                  <c:v>29.20561</c:v>
                </c:pt>
                <c:pt idx="59">
                  <c:v>29.083505500000001</c:v>
                </c:pt>
                <c:pt idx="60">
                  <c:v>29.606940999999999</c:v>
                </c:pt>
                <c:pt idx="61">
                  <c:v>29.679919499999997</c:v>
                </c:pt>
                <c:pt idx="62">
                  <c:v>29.451138499999999</c:v>
                </c:pt>
                <c:pt idx="63">
                  <c:v>29.600952499999998</c:v>
                </c:pt>
                <c:pt idx="64">
                  <c:v>29.615264000000003</c:v>
                </c:pt>
                <c:pt idx="65">
                  <c:v>29.595776000000001</c:v>
                </c:pt>
                <c:pt idx="66">
                  <c:v>29.9724425</c:v>
                </c:pt>
                <c:pt idx="67">
                  <c:v>29.815828</c:v>
                </c:pt>
                <c:pt idx="68">
                  <c:v>29.6267335</c:v>
                </c:pt>
                <c:pt idx="69">
                  <c:v>29.440379499999999</c:v>
                </c:pt>
                <c:pt idx="70">
                  <c:v>29.529598</c:v>
                </c:pt>
                <c:pt idx="71">
                  <c:v>29.778983499999999</c:v>
                </c:pt>
                <c:pt idx="72">
                  <c:v>29.778983499999999</c:v>
                </c:pt>
                <c:pt idx="73">
                  <c:v>29.533962500000001</c:v>
                </c:pt>
                <c:pt idx="74">
                  <c:v>29.034785499999998</c:v>
                </c:pt>
                <c:pt idx="75">
                  <c:v>28.848127000000002</c:v>
                </c:pt>
                <c:pt idx="76">
                  <c:v>39.834182499999997</c:v>
                </c:pt>
                <c:pt idx="77">
                  <c:v>16.740192</c:v>
                </c:pt>
                <c:pt idx="78">
                  <c:v>18.988721500000004</c:v>
                </c:pt>
                <c:pt idx="79">
                  <c:v>13.171046</c:v>
                </c:pt>
                <c:pt idx="80">
                  <c:v>7.5092948000000002</c:v>
                </c:pt>
                <c:pt idx="81">
                  <c:v>4.3932955499999995</c:v>
                </c:pt>
                <c:pt idx="82">
                  <c:v>2.3997847999999999</c:v>
                </c:pt>
                <c:pt idx="83">
                  <c:v>1.2792857</c:v>
                </c:pt>
                <c:pt idx="84">
                  <c:v>0.73690319500000001</c:v>
                </c:pt>
                <c:pt idx="85">
                  <c:v>7.9916430999999996E-2</c:v>
                </c:pt>
                <c:pt idx="86">
                  <c:v>-8.4996302999999995E-2</c:v>
                </c:pt>
                <c:pt idx="87">
                  <c:v>-0.43867285</c:v>
                </c:pt>
                <c:pt idx="88">
                  <c:v>-0.55204226000000012</c:v>
                </c:pt>
                <c:pt idx="89">
                  <c:v>-0.60005480500000008</c:v>
                </c:pt>
                <c:pt idx="90">
                  <c:v>-0.86607006499999994</c:v>
                </c:pt>
                <c:pt idx="91">
                  <c:v>-1.07540265</c:v>
                </c:pt>
                <c:pt idx="92">
                  <c:v>-1.3307665</c:v>
                </c:pt>
                <c:pt idx="93">
                  <c:v>-1.2070481500000001</c:v>
                </c:pt>
                <c:pt idx="94">
                  <c:v>-1.2205476499999999</c:v>
                </c:pt>
                <c:pt idx="95">
                  <c:v>-1.2201213500000001</c:v>
                </c:pt>
                <c:pt idx="96">
                  <c:v>-1.1582875500000001</c:v>
                </c:pt>
                <c:pt idx="97">
                  <c:v>-1.2605691000000001</c:v>
                </c:pt>
                <c:pt idx="98">
                  <c:v>-1.5230582500000001</c:v>
                </c:pt>
                <c:pt idx="99">
                  <c:v>-1.49171505</c:v>
                </c:pt>
                <c:pt idx="100">
                  <c:v>-1.54126735</c:v>
                </c:pt>
                <c:pt idx="101">
                  <c:v>-1.41879745</c:v>
                </c:pt>
                <c:pt idx="102">
                  <c:v>-1.3679967</c:v>
                </c:pt>
                <c:pt idx="103">
                  <c:v>-1.4373821</c:v>
                </c:pt>
                <c:pt idx="104">
                  <c:v>-1.2676944000000001</c:v>
                </c:pt>
                <c:pt idx="105">
                  <c:v>-1.41402695</c:v>
                </c:pt>
                <c:pt idx="106">
                  <c:v>-1.2597672499999999</c:v>
                </c:pt>
                <c:pt idx="107">
                  <c:v>-1.3406728999999999</c:v>
                </c:pt>
                <c:pt idx="108">
                  <c:v>-1.1884026000000001</c:v>
                </c:pt>
                <c:pt idx="109">
                  <c:v>-1.3319439</c:v>
                </c:pt>
                <c:pt idx="110">
                  <c:v>-1.5194651499999998</c:v>
                </c:pt>
                <c:pt idx="111">
                  <c:v>-1.3953814</c:v>
                </c:pt>
                <c:pt idx="112">
                  <c:v>-1.2082255499999999</c:v>
                </c:pt>
                <c:pt idx="113">
                  <c:v>-1.4683599000000001</c:v>
                </c:pt>
                <c:pt idx="114">
                  <c:v>-1.1507359500000001</c:v>
                </c:pt>
                <c:pt idx="115">
                  <c:v>-1.2126205000000001</c:v>
                </c:pt>
                <c:pt idx="116">
                  <c:v>-1.0607156</c:v>
                </c:pt>
                <c:pt idx="117">
                  <c:v>-1.1824547000000001</c:v>
                </c:pt>
                <c:pt idx="118">
                  <c:v>-1.2978703500000002</c:v>
                </c:pt>
                <c:pt idx="119">
                  <c:v>-1.1618197499999998</c:v>
                </c:pt>
                <c:pt idx="120">
                  <c:v>-1.4076426</c:v>
                </c:pt>
                <c:pt idx="121">
                  <c:v>-1.6994956999999999</c:v>
                </c:pt>
                <c:pt idx="122">
                  <c:v>-1.8886308000000001</c:v>
                </c:pt>
                <c:pt idx="123">
                  <c:v>-1.7506009500000002</c:v>
                </c:pt>
                <c:pt idx="124">
                  <c:v>-1.6879653000000001</c:v>
                </c:pt>
                <c:pt idx="125">
                  <c:v>-1.462412</c:v>
                </c:pt>
                <c:pt idx="126">
                  <c:v>-1.2300277500000001</c:v>
                </c:pt>
                <c:pt idx="127">
                  <c:v>-1.4770280000000002</c:v>
                </c:pt>
                <c:pt idx="128">
                  <c:v>-1.4389858000000002</c:v>
                </c:pt>
                <c:pt idx="129">
                  <c:v>-1.2974338999999999</c:v>
                </c:pt>
                <c:pt idx="130">
                  <c:v>-1.2875173499999999</c:v>
                </c:pt>
                <c:pt idx="131">
                  <c:v>-1.2939017000000002</c:v>
                </c:pt>
                <c:pt idx="132">
                  <c:v>-1.3085176999999999</c:v>
                </c:pt>
                <c:pt idx="133">
                  <c:v>-1.3053610500000001</c:v>
                </c:pt>
                <c:pt idx="134">
                  <c:v>-1.5916418000000001</c:v>
                </c:pt>
                <c:pt idx="135">
                  <c:v>-1.4207767</c:v>
                </c:pt>
                <c:pt idx="136">
                  <c:v>-1.3469963500000002</c:v>
                </c:pt>
                <c:pt idx="137">
                  <c:v>-1.4175591499999998</c:v>
                </c:pt>
                <c:pt idx="138">
                  <c:v>-1.6784953500000002</c:v>
                </c:pt>
                <c:pt idx="139">
                  <c:v>-1.7228508499999999</c:v>
                </c:pt>
                <c:pt idx="140">
                  <c:v>-1.5805478500000001</c:v>
                </c:pt>
                <c:pt idx="141">
                  <c:v>-1.6499332500000001</c:v>
                </c:pt>
                <c:pt idx="142">
                  <c:v>-1.7882676000000002</c:v>
                </c:pt>
                <c:pt idx="143">
                  <c:v>-1.6039030000000001</c:v>
                </c:pt>
                <c:pt idx="144">
                  <c:v>-1.2126205000000001</c:v>
                </c:pt>
                <c:pt idx="145">
                  <c:v>-1.48619345</c:v>
                </c:pt>
                <c:pt idx="146">
                  <c:v>-0.98538737500000007</c:v>
                </c:pt>
                <c:pt idx="147">
                  <c:v>-1.0198923</c:v>
                </c:pt>
                <c:pt idx="148">
                  <c:v>-1.1455899</c:v>
                </c:pt>
                <c:pt idx="149">
                  <c:v>-1.47900725</c:v>
                </c:pt>
                <c:pt idx="150">
                  <c:v>-1.09962055</c:v>
                </c:pt>
                <c:pt idx="151">
                  <c:v>-0.96996140500000005</c:v>
                </c:pt>
                <c:pt idx="152">
                  <c:v>-1.11387115</c:v>
                </c:pt>
                <c:pt idx="153">
                  <c:v>-1.1713607500000001</c:v>
                </c:pt>
                <c:pt idx="154">
                  <c:v>-1.1424332500000001</c:v>
                </c:pt>
                <c:pt idx="155">
                  <c:v>-1.03853785</c:v>
                </c:pt>
                <c:pt idx="156">
                  <c:v>-1.2256937000000001</c:v>
                </c:pt>
                <c:pt idx="157">
                  <c:v>-1.3097661500000002</c:v>
                </c:pt>
                <c:pt idx="158">
                  <c:v>-1.79619475</c:v>
                </c:pt>
                <c:pt idx="159">
                  <c:v>-2.8754442500000001</c:v>
                </c:pt>
                <c:pt idx="160">
                  <c:v>-3.2532779999999999</c:v>
                </c:pt>
                <c:pt idx="161">
                  <c:v>-1.2054342999999998</c:v>
                </c:pt>
                <c:pt idx="162">
                  <c:v>1.2579098</c:v>
                </c:pt>
                <c:pt idx="163">
                  <c:v>1.4496433E-2</c:v>
                </c:pt>
                <c:pt idx="164">
                  <c:v>-0.82877592</c:v>
                </c:pt>
                <c:pt idx="165">
                  <c:v>-1.04807885</c:v>
                </c:pt>
                <c:pt idx="166">
                  <c:v>-1.1939749500000001</c:v>
                </c:pt>
                <c:pt idx="167">
                  <c:v>-1.1479447</c:v>
                </c:pt>
                <c:pt idx="168">
                  <c:v>-1.3232047499999999</c:v>
                </c:pt>
                <c:pt idx="169">
                  <c:v>-1.2478714499999999</c:v>
                </c:pt>
                <c:pt idx="170">
                  <c:v>-0.76298463500000002</c:v>
                </c:pt>
                <c:pt idx="171">
                  <c:v>-1.7474443</c:v>
                </c:pt>
                <c:pt idx="172">
                  <c:v>-3.3262564999999999</c:v>
                </c:pt>
                <c:pt idx="173">
                  <c:v>-2.9971731999999998</c:v>
                </c:pt>
                <c:pt idx="174">
                  <c:v>-1.6550793000000001</c:v>
                </c:pt>
                <c:pt idx="175">
                  <c:v>-1.5080057999999998</c:v>
                </c:pt>
                <c:pt idx="176">
                  <c:v>-1.7558079</c:v>
                </c:pt>
                <c:pt idx="177">
                  <c:v>-1.47864185</c:v>
                </c:pt>
                <c:pt idx="178">
                  <c:v>-1.6039030000000001</c:v>
                </c:pt>
                <c:pt idx="179">
                  <c:v>-1.7351729499999999</c:v>
                </c:pt>
                <c:pt idx="180">
                  <c:v>-1.6193919000000001</c:v>
                </c:pt>
                <c:pt idx="181">
                  <c:v>-1.47746445</c:v>
                </c:pt>
                <c:pt idx="182">
                  <c:v>-1.6177780500000001</c:v>
                </c:pt>
                <c:pt idx="183">
                  <c:v>-1.5024233000000002</c:v>
                </c:pt>
                <c:pt idx="184">
                  <c:v>-1.1999228500000001</c:v>
                </c:pt>
                <c:pt idx="185">
                  <c:v>-1.1055684499999998</c:v>
                </c:pt>
                <c:pt idx="186">
                  <c:v>-1.1701833499999998</c:v>
                </c:pt>
                <c:pt idx="187">
                  <c:v>-1.3307665</c:v>
                </c:pt>
                <c:pt idx="188">
                  <c:v>-1.2787883500000001</c:v>
                </c:pt>
                <c:pt idx="189">
                  <c:v>-1.53054895</c:v>
                </c:pt>
                <c:pt idx="190">
                  <c:v>-1.4001519</c:v>
                </c:pt>
                <c:pt idx="191">
                  <c:v>-0.96754570500000003</c:v>
                </c:pt>
                <c:pt idx="192">
                  <c:v>-1.04765255</c:v>
                </c:pt>
                <c:pt idx="193">
                  <c:v>-0.79470338500000004</c:v>
                </c:pt>
                <c:pt idx="194">
                  <c:v>-0.90454161000000011</c:v>
                </c:pt>
                <c:pt idx="195">
                  <c:v>-0.83949330499999997</c:v>
                </c:pt>
                <c:pt idx="196">
                  <c:v>-0.87319536500000006</c:v>
                </c:pt>
                <c:pt idx="197">
                  <c:v>-1.2895067500000001</c:v>
                </c:pt>
                <c:pt idx="198">
                  <c:v>-1.1135057500000001</c:v>
                </c:pt>
                <c:pt idx="199">
                  <c:v>-1.1047666</c:v>
                </c:pt>
                <c:pt idx="200">
                  <c:v>-1.0496317999999998</c:v>
                </c:pt>
                <c:pt idx="201">
                  <c:v>-1.1574857000000001</c:v>
                </c:pt>
                <c:pt idx="202">
                  <c:v>-1.2308397499999999</c:v>
                </c:pt>
                <c:pt idx="203">
                  <c:v>-1.1419967999999998</c:v>
                </c:pt>
                <c:pt idx="204">
                  <c:v>-1.1939749500000001</c:v>
                </c:pt>
                <c:pt idx="205">
                  <c:v>-1.1142467</c:v>
                </c:pt>
                <c:pt idx="206">
                  <c:v>-1.1784860500000001</c:v>
                </c:pt>
                <c:pt idx="207">
                  <c:v>-1.42988125</c:v>
                </c:pt>
                <c:pt idx="208">
                  <c:v>-1.1538926</c:v>
                </c:pt>
                <c:pt idx="209">
                  <c:v>-1.03736045</c:v>
                </c:pt>
                <c:pt idx="210">
                  <c:v>-1.2320171500000001</c:v>
                </c:pt>
                <c:pt idx="211">
                  <c:v>-1.0603502</c:v>
                </c:pt>
                <c:pt idx="212">
                  <c:v>-1.40844445</c:v>
                </c:pt>
                <c:pt idx="213">
                  <c:v>-1.4267246</c:v>
                </c:pt>
                <c:pt idx="214">
                  <c:v>-1.2264955500000001</c:v>
                </c:pt>
                <c:pt idx="215">
                  <c:v>-0.86408777000000003</c:v>
                </c:pt>
                <c:pt idx="216">
                  <c:v>-0.71621140500000002</c:v>
                </c:pt>
                <c:pt idx="217">
                  <c:v>-0.79947388500000005</c:v>
                </c:pt>
                <c:pt idx="218">
                  <c:v>-0.78361451000000004</c:v>
                </c:pt>
                <c:pt idx="219">
                  <c:v>-1.0119641349999999</c:v>
                </c:pt>
                <c:pt idx="220">
                  <c:v>-0.9093121099999999</c:v>
                </c:pt>
                <c:pt idx="221">
                  <c:v>-1.07187045</c:v>
                </c:pt>
                <c:pt idx="222">
                  <c:v>-1.2716630499999999</c:v>
                </c:pt>
                <c:pt idx="223">
                  <c:v>-1.2530174999999999</c:v>
                </c:pt>
                <c:pt idx="224">
                  <c:v>-1.3477981999999999</c:v>
                </c:pt>
                <c:pt idx="225">
                  <c:v>-1.1226103000000001</c:v>
                </c:pt>
                <c:pt idx="226">
                  <c:v>-1.2019020999999999</c:v>
                </c:pt>
                <c:pt idx="227">
                  <c:v>-1.53054895</c:v>
                </c:pt>
                <c:pt idx="228">
                  <c:v>-1.4933187499999998</c:v>
                </c:pt>
                <c:pt idx="229">
                  <c:v>-1.6975063000000001</c:v>
                </c:pt>
                <c:pt idx="230">
                  <c:v>-1.4842142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15A5-4BA3-9D80-845D57DE7FAE}"/>
            </c:ext>
          </c:extLst>
        </c:ser>
        <c:ser>
          <c:idx val="10"/>
          <c:order val="10"/>
          <c:tx>
            <c:strRef>
              <c:f>'igg4 wt 6.0'!$W$1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5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6.0'!$W$2:$W$232</c:f>
              <c:numCache>
                <c:formatCode>General</c:formatCode>
                <c:ptCount val="231"/>
                <c:pt idx="0">
                  <c:v>-4.0267993500000002E-2</c:v>
                </c:pt>
                <c:pt idx="1">
                  <c:v>0.114732555</c:v>
                </c:pt>
                <c:pt idx="2">
                  <c:v>0.38477533500000005</c:v>
                </c:pt>
                <c:pt idx="3">
                  <c:v>0.15004440499999999</c:v>
                </c:pt>
                <c:pt idx="4">
                  <c:v>5.0923463500000002E-2</c:v>
                </c:pt>
                <c:pt idx="5">
                  <c:v>-0.16832049500000001</c:v>
                </c:pt>
                <c:pt idx="6">
                  <c:v>-2.7568009000000001E-2</c:v>
                </c:pt>
                <c:pt idx="7">
                  <c:v>-1.8461327499999999E-2</c:v>
                </c:pt>
                <c:pt idx="8">
                  <c:v>8.7412408999999996E-2</c:v>
                </c:pt>
                <c:pt idx="9">
                  <c:v>-7.3969139999999989E-2</c:v>
                </c:pt>
                <c:pt idx="10">
                  <c:v>-0.33366602499999998</c:v>
                </c:pt>
                <c:pt idx="11">
                  <c:v>-0.12594526</c:v>
                </c:pt>
                <c:pt idx="12">
                  <c:v>-0.19966674000000001</c:v>
                </c:pt>
                <c:pt idx="13">
                  <c:v>-0.12991086499999999</c:v>
                </c:pt>
                <c:pt idx="14">
                  <c:v>-6.2508267499999992E-2</c:v>
                </c:pt>
                <c:pt idx="15">
                  <c:v>0.10401517</c:v>
                </c:pt>
                <c:pt idx="16">
                  <c:v>0.18374545</c:v>
                </c:pt>
                <c:pt idx="17">
                  <c:v>-0.17748899000000001</c:v>
                </c:pt>
                <c:pt idx="18">
                  <c:v>-3.2771914</c:v>
                </c:pt>
                <c:pt idx="19">
                  <c:v>-1.3510868</c:v>
                </c:pt>
                <c:pt idx="20">
                  <c:v>-2.4188058999999997</c:v>
                </c:pt>
                <c:pt idx="21">
                  <c:v>2.3612452500000001</c:v>
                </c:pt>
                <c:pt idx="22">
                  <c:v>6.4041526500000003</c:v>
                </c:pt>
                <c:pt idx="23">
                  <c:v>8.9805576000000009</c:v>
                </c:pt>
                <c:pt idx="24">
                  <c:v>10.518445</c:v>
                </c:pt>
                <c:pt idx="25">
                  <c:v>11.091412500000001</c:v>
                </c:pt>
                <c:pt idx="26">
                  <c:v>11.978725499999999</c:v>
                </c:pt>
                <c:pt idx="27">
                  <c:v>12.3443285</c:v>
                </c:pt>
                <c:pt idx="28">
                  <c:v>12.311747</c:v>
                </c:pt>
                <c:pt idx="29">
                  <c:v>12.468057</c:v>
                </c:pt>
                <c:pt idx="30">
                  <c:v>12.848682</c:v>
                </c:pt>
                <c:pt idx="31">
                  <c:v>12.879944000000002</c:v>
                </c:pt>
                <c:pt idx="32">
                  <c:v>12.953328500000001</c:v>
                </c:pt>
                <c:pt idx="33">
                  <c:v>13.030975999999999</c:v>
                </c:pt>
                <c:pt idx="34">
                  <c:v>13.152775999999999</c:v>
                </c:pt>
                <c:pt idx="35">
                  <c:v>13.059091499999999</c:v>
                </c:pt>
                <c:pt idx="36">
                  <c:v>13.311724999999999</c:v>
                </c:pt>
                <c:pt idx="37">
                  <c:v>13.198349499999999</c:v>
                </c:pt>
                <c:pt idx="38">
                  <c:v>13.554411500000001</c:v>
                </c:pt>
                <c:pt idx="39">
                  <c:v>13.740765499999998</c:v>
                </c:pt>
                <c:pt idx="40">
                  <c:v>13.718131</c:v>
                </c:pt>
                <c:pt idx="41">
                  <c:v>13.902150500000001</c:v>
                </c:pt>
                <c:pt idx="42">
                  <c:v>13.7149845</c:v>
                </c:pt>
                <c:pt idx="43">
                  <c:v>13.579380499999999</c:v>
                </c:pt>
                <c:pt idx="44">
                  <c:v>13.790297499999999</c:v>
                </c:pt>
                <c:pt idx="45">
                  <c:v>13.759339999999998</c:v>
                </c:pt>
                <c:pt idx="46">
                  <c:v>14.0740915</c:v>
                </c:pt>
                <c:pt idx="47">
                  <c:v>13.8156725</c:v>
                </c:pt>
                <c:pt idx="48">
                  <c:v>13.890173500000001</c:v>
                </c:pt>
                <c:pt idx="49">
                  <c:v>13.8989025</c:v>
                </c:pt>
                <c:pt idx="50">
                  <c:v>13.622924000000001</c:v>
                </c:pt>
                <c:pt idx="51">
                  <c:v>13.947724000000001</c:v>
                </c:pt>
                <c:pt idx="52">
                  <c:v>14.205736999999999</c:v>
                </c:pt>
                <c:pt idx="53">
                  <c:v>14.213755500000001</c:v>
                </c:pt>
                <c:pt idx="54">
                  <c:v>14.3065265</c:v>
                </c:pt>
                <c:pt idx="55">
                  <c:v>14.479787000000002</c:v>
                </c:pt>
                <c:pt idx="56">
                  <c:v>14.060693499999999</c:v>
                </c:pt>
                <c:pt idx="57">
                  <c:v>13.944577500000001</c:v>
                </c:pt>
                <c:pt idx="58">
                  <c:v>13.934224500000001</c:v>
                </c:pt>
                <c:pt idx="59">
                  <c:v>13.995632000000001</c:v>
                </c:pt>
                <c:pt idx="60">
                  <c:v>14.1213905</c:v>
                </c:pt>
                <c:pt idx="61">
                  <c:v>14.246235500000001</c:v>
                </c:pt>
                <c:pt idx="62">
                  <c:v>14.447611500000001</c:v>
                </c:pt>
                <c:pt idx="63">
                  <c:v>14.535307499999998</c:v>
                </c:pt>
                <c:pt idx="64">
                  <c:v>14.304090500000001</c:v>
                </c:pt>
                <c:pt idx="65">
                  <c:v>14.1264655</c:v>
                </c:pt>
                <c:pt idx="66">
                  <c:v>14.515515000000001</c:v>
                </c:pt>
                <c:pt idx="67">
                  <c:v>14.444465000000001</c:v>
                </c:pt>
                <c:pt idx="68">
                  <c:v>14.4084325</c:v>
                </c:pt>
                <c:pt idx="69">
                  <c:v>14.214161499999999</c:v>
                </c:pt>
                <c:pt idx="70">
                  <c:v>14.358088499999999</c:v>
                </c:pt>
                <c:pt idx="71">
                  <c:v>14.162193500000001</c:v>
                </c:pt>
                <c:pt idx="72">
                  <c:v>14.3381945</c:v>
                </c:pt>
                <c:pt idx="73">
                  <c:v>14.622496</c:v>
                </c:pt>
                <c:pt idx="74">
                  <c:v>14.572151999999999</c:v>
                </c:pt>
                <c:pt idx="75">
                  <c:v>14.422338</c:v>
                </c:pt>
                <c:pt idx="76">
                  <c:v>13.8747455</c:v>
                </c:pt>
                <c:pt idx="77">
                  <c:v>14.488922000000002</c:v>
                </c:pt>
                <c:pt idx="78">
                  <c:v>16.799569500000004</c:v>
                </c:pt>
                <c:pt idx="79">
                  <c:v>14.950341</c:v>
                </c:pt>
                <c:pt idx="80">
                  <c:v>11.056496500000002</c:v>
                </c:pt>
                <c:pt idx="81">
                  <c:v>7.0825786500000003</c:v>
                </c:pt>
                <c:pt idx="82">
                  <c:v>4.0502763000000002</c:v>
                </c:pt>
                <c:pt idx="83">
                  <c:v>2.4024441000000003</c:v>
                </c:pt>
                <c:pt idx="84">
                  <c:v>1.42356795</c:v>
                </c:pt>
                <c:pt idx="85">
                  <c:v>0.80263256500000002</c:v>
                </c:pt>
                <c:pt idx="86">
                  <c:v>0.581778715</c:v>
                </c:pt>
                <c:pt idx="87">
                  <c:v>0.42714955500000001</c:v>
                </c:pt>
                <c:pt idx="88">
                  <c:v>0.10643087000000001</c:v>
                </c:pt>
                <c:pt idx="89">
                  <c:v>-5.0180077500000003E-2</c:v>
                </c:pt>
                <c:pt idx="90">
                  <c:v>-9.7758202500000002E-2</c:v>
                </c:pt>
                <c:pt idx="91">
                  <c:v>-0.12315807000000001</c:v>
                </c:pt>
                <c:pt idx="92">
                  <c:v>-0.36259758499999994</c:v>
                </c:pt>
                <c:pt idx="93">
                  <c:v>-0.58345143499999996</c:v>
                </c:pt>
                <c:pt idx="94">
                  <c:v>-0.83565254500000008</c:v>
                </c:pt>
                <c:pt idx="95">
                  <c:v>-0.79402232000000006</c:v>
                </c:pt>
                <c:pt idx="96">
                  <c:v>-0.77692362999999998</c:v>
                </c:pt>
                <c:pt idx="97">
                  <c:v>-0.87406217500000005</c:v>
                </c:pt>
                <c:pt idx="98">
                  <c:v>-0.89667434499999998</c:v>
                </c:pt>
                <c:pt idx="99">
                  <c:v>-0.79872988999999994</c:v>
                </c:pt>
                <c:pt idx="100">
                  <c:v>-0.84036113000000001</c:v>
                </c:pt>
                <c:pt idx="101">
                  <c:v>-1.0604111000000001</c:v>
                </c:pt>
                <c:pt idx="102">
                  <c:v>-1.05408765</c:v>
                </c:pt>
                <c:pt idx="103">
                  <c:v>-1.02274445</c:v>
                </c:pt>
                <c:pt idx="104">
                  <c:v>-1.0842027000000001</c:v>
                </c:pt>
                <c:pt idx="105">
                  <c:v>-1.0374213499999998</c:v>
                </c:pt>
                <c:pt idx="106">
                  <c:v>-0.96209414000000004</c:v>
                </c:pt>
                <c:pt idx="107">
                  <c:v>-1.0949211000000001</c:v>
                </c:pt>
                <c:pt idx="108">
                  <c:v>-1.2772963000000002</c:v>
                </c:pt>
                <c:pt idx="109">
                  <c:v>-1.04219185</c:v>
                </c:pt>
                <c:pt idx="110">
                  <c:v>-1.0874202500000001</c:v>
                </c:pt>
                <c:pt idx="111">
                  <c:v>-1.02751495</c:v>
                </c:pt>
                <c:pt idx="112">
                  <c:v>-1.2118795499999999</c:v>
                </c:pt>
                <c:pt idx="113">
                  <c:v>-1.28485805</c:v>
                </c:pt>
                <c:pt idx="114">
                  <c:v>-1.4041713000000002</c:v>
                </c:pt>
                <c:pt idx="115">
                  <c:v>-1.4640765999999998</c:v>
                </c:pt>
                <c:pt idx="116">
                  <c:v>-1.35065035</c:v>
                </c:pt>
                <c:pt idx="117">
                  <c:v>-1.3522642</c:v>
                </c:pt>
                <c:pt idx="118">
                  <c:v>-1.2868373</c:v>
                </c:pt>
                <c:pt idx="119">
                  <c:v>-1.2673899</c:v>
                </c:pt>
                <c:pt idx="120">
                  <c:v>-1.2063680999999999</c:v>
                </c:pt>
                <c:pt idx="121">
                  <c:v>-1.0311080500000001</c:v>
                </c:pt>
                <c:pt idx="122">
                  <c:v>-1.1214937999999999</c:v>
                </c:pt>
                <c:pt idx="123">
                  <c:v>-1.23331635</c:v>
                </c:pt>
                <c:pt idx="124">
                  <c:v>-1.3165768</c:v>
                </c:pt>
                <c:pt idx="125">
                  <c:v>-1.1738373499999999</c:v>
                </c:pt>
                <c:pt idx="126">
                  <c:v>-1.0477743500000001</c:v>
                </c:pt>
                <c:pt idx="127">
                  <c:v>-1.02869235</c:v>
                </c:pt>
                <c:pt idx="128">
                  <c:v>-0.92641079999999998</c:v>
                </c:pt>
                <c:pt idx="129">
                  <c:v>-0.90540943499999993</c:v>
                </c:pt>
                <c:pt idx="130">
                  <c:v>-0.80548268500000009</c:v>
                </c:pt>
                <c:pt idx="131">
                  <c:v>-0.70004245499999995</c:v>
                </c:pt>
                <c:pt idx="132">
                  <c:v>-0.58939831999999992</c:v>
                </c:pt>
                <c:pt idx="133">
                  <c:v>-0.62985215999999999</c:v>
                </c:pt>
                <c:pt idx="134">
                  <c:v>-0.59732851500000006</c:v>
                </c:pt>
                <c:pt idx="135">
                  <c:v>-0.66237681999999998</c:v>
                </c:pt>
                <c:pt idx="136">
                  <c:v>-0.58425734499999993</c:v>
                </c:pt>
                <c:pt idx="137">
                  <c:v>-0.85702539999999994</c:v>
                </c:pt>
                <c:pt idx="138">
                  <c:v>-0.85584901499999999</c:v>
                </c:pt>
                <c:pt idx="139">
                  <c:v>-0.95218164999999999</c:v>
                </c:pt>
                <c:pt idx="140">
                  <c:v>-0.71707923000000007</c:v>
                </c:pt>
                <c:pt idx="141">
                  <c:v>-0.65996111999999996</c:v>
                </c:pt>
                <c:pt idx="142">
                  <c:v>-0.83521914000000008</c:v>
                </c:pt>
                <c:pt idx="143">
                  <c:v>-0.92684420500000009</c:v>
                </c:pt>
                <c:pt idx="144">
                  <c:v>-0.60767441</c:v>
                </c:pt>
                <c:pt idx="145">
                  <c:v>-0.75356847999999998</c:v>
                </c:pt>
                <c:pt idx="146">
                  <c:v>-0.36340248000000003</c:v>
                </c:pt>
                <c:pt idx="147">
                  <c:v>-0.60172650999999999</c:v>
                </c:pt>
                <c:pt idx="148">
                  <c:v>-0.5854337300000001</c:v>
                </c:pt>
                <c:pt idx="149">
                  <c:v>-0.38403235499999999</c:v>
                </c:pt>
                <c:pt idx="150">
                  <c:v>-0.70599035499999996</c:v>
                </c:pt>
                <c:pt idx="151">
                  <c:v>-0.50018996999999998</c:v>
                </c:pt>
                <c:pt idx="152">
                  <c:v>-0.49783618499999999</c:v>
                </c:pt>
                <c:pt idx="153">
                  <c:v>-0.67860768500000002</c:v>
                </c:pt>
                <c:pt idx="154">
                  <c:v>-0.69167986999999997</c:v>
                </c:pt>
                <c:pt idx="155">
                  <c:v>-0.52044734000000004</c:v>
                </c:pt>
                <c:pt idx="156">
                  <c:v>-0.40862682</c:v>
                </c:pt>
                <c:pt idx="157">
                  <c:v>-0.69725526500000001</c:v>
                </c:pt>
                <c:pt idx="158">
                  <c:v>-0.77376393500000007</c:v>
                </c:pt>
                <c:pt idx="159">
                  <c:v>-0.67185489000000009</c:v>
                </c:pt>
                <c:pt idx="160">
                  <c:v>-1.2416190500000002</c:v>
                </c:pt>
                <c:pt idx="161">
                  <c:v>-2.2035244</c:v>
                </c:pt>
                <c:pt idx="162">
                  <c:v>-2.3735774999999997</c:v>
                </c:pt>
                <c:pt idx="163">
                  <c:v>-0.16119519500000001</c:v>
                </c:pt>
                <c:pt idx="164">
                  <c:v>2.0432559000000001</c:v>
                </c:pt>
                <c:pt idx="165">
                  <c:v>0.39505931500000002</c:v>
                </c:pt>
                <c:pt idx="166">
                  <c:v>-0.171913595</c:v>
                </c:pt>
                <c:pt idx="167">
                  <c:v>-0.56282155999999994</c:v>
                </c:pt>
                <c:pt idx="168">
                  <c:v>-0.76626815999999998</c:v>
                </c:pt>
                <c:pt idx="169">
                  <c:v>-0.55371498000000008</c:v>
                </c:pt>
                <c:pt idx="170">
                  <c:v>-8.3881224000000004E-2</c:v>
                </c:pt>
                <c:pt idx="171">
                  <c:v>0.58698262000000012</c:v>
                </c:pt>
                <c:pt idx="172">
                  <c:v>1.4434518E-2</c:v>
                </c:pt>
                <c:pt idx="173">
                  <c:v>-1.33522235</c:v>
                </c:pt>
                <c:pt idx="174">
                  <c:v>-1.6654830500000002</c:v>
                </c:pt>
                <c:pt idx="175">
                  <c:v>-1.7340666</c:v>
                </c:pt>
                <c:pt idx="176">
                  <c:v>-0.92919799000000003</c:v>
                </c:pt>
                <c:pt idx="177">
                  <c:v>-0.26787474</c:v>
                </c:pt>
                <c:pt idx="178">
                  <c:v>-0.48910109499999999</c:v>
                </c:pt>
                <c:pt idx="179">
                  <c:v>-0.19805593500000002</c:v>
                </c:pt>
                <c:pt idx="180">
                  <c:v>4.2560168000000002E-2</c:v>
                </c:pt>
                <c:pt idx="181">
                  <c:v>-0.267441335</c:v>
                </c:pt>
                <c:pt idx="182">
                  <c:v>-0.21831432000000001</c:v>
                </c:pt>
                <c:pt idx="183">
                  <c:v>-0.29717779</c:v>
                </c:pt>
                <c:pt idx="184">
                  <c:v>-0.41141401</c:v>
                </c:pt>
                <c:pt idx="185">
                  <c:v>-0.39952024000000003</c:v>
                </c:pt>
                <c:pt idx="186">
                  <c:v>-8.0350038999999998E-2</c:v>
                </c:pt>
                <c:pt idx="187">
                  <c:v>-0.17271849</c:v>
                </c:pt>
                <c:pt idx="188">
                  <c:v>-0.21156152500000003</c:v>
                </c:pt>
                <c:pt idx="189">
                  <c:v>-0.48117089999999996</c:v>
                </c:pt>
                <c:pt idx="190">
                  <c:v>-0.71943301500000001</c:v>
                </c:pt>
                <c:pt idx="191">
                  <c:v>-0.35231360499999997</c:v>
                </c:pt>
                <c:pt idx="192">
                  <c:v>-0.51251815999999994</c:v>
                </c:pt>
                <c:pt idx="193">
                  <c:v>-0.59732851500000006</c:v>
                </c:pt>
                <c:pt idx="194">
                  <c:v>-0.52001393500000004</c:v>
                </c:pt>
                <c:pt idx="195">
                  <c:v>-0.39673203500000004</c:v>
                </c:pt>
                <c:pt idx="196">
                  <c:v>-0.26192785499999999</c:v>
                </c:pt>
                <c:pt idx="197">
                  <c:v>-0.43198196999999999</c:v>
                </c:pt>
                <c:pt idx="198">
                  <c:v>-0.57038026500000005</c:v>
                </c:pt>
                <c:pt idx="199">
                  <c:v>-0.39555463500000004</c:v>
                </c:pt>
                <c:pt idx="200">
                  <c:v>-0.543431</c:v>
                </c:pt>
                <c:pt idx="201">
                  <c:v>-0.37374837500000002</c:v>
                </c:pt>
                <c:pt idx="202">
                  <c:v>-0.30554037499999998</c:v>
                </c:pt>
                <c:pt idx="203">
                  <c:v>-0.30077089000000001</c:v>
                </c:pt>
                <c:pt idx="204">
                  <c:v>-0.56839797000000003</c:v>
                </c:pt>
                <c:pt idx="205">
                  <c:v>-2.2859830000000001E-2</c:v>
                </c:pt>
                <c:pt idx="206">
                  <c:v>-5.0985378500000005E-2</c:v>
                </c:pt>
                <c:pt idx="207">
                  <c:v>-0.38762545500000001</c:v>
                </c:pt>
                <c:pt idx="208">
                  <c:v>-0.37889036499999995</c:v>
                </c:pt>
                <c:pt idx="209">
                  <c:v>-0.41414030000000002</c:v>
                </c:pt>
                <c:pt idx="210">
                  <c:v>-0.39753794499999995</c:v>
                </c:pt>
                <c:pt idx="211">
                  <c:v>-0.25040456</c:v>
                </c:pt>
                <c:pt idx="212">
                  <c:v>-4.3427383999999999E-2</c:v>
                </c:pt>
                <c:pt idx="213">
                  <c:v>-0.14775253500000002</c:v>
                </c:pt>
                <c:pt idx="214">
                  <c:v>-0.23299629500000002</c:v>
                </c:pt>
                <c:pt idx="215">
                  <c:v>-9.0262123E-2</c:v>
                </c:pt>
                <c:pt idx="216">
                  <c:v>-0.14496433</c:v>
                </c:pt>
                <c:pt idx="217">
                  <c:v>-0.35590670499999999</c:v>
                </c:pt>
                <c:pt idx="218">
                  <c:v>-0.11919347999999999</c:v>
                </c:pt>
                <c:pt idx="219">
                  <c:v>3.0665586000000002E-2</c:v>
                </c:pt>
                <c:pt idx="220">
                  <c:v>0.22023470000000001</c:v>
                </c:pt>
                <c:pt idx="221">
                  <c:v>0.18455136</c:v>
                </c:pt>
                <c:pt idx="222">
                  <c:v>0.477144395</c:v>
                </c:pt>
                <c:pt idx="223">
                  <c:v>9.0943594000000003E-2</c:v>
                </c:pt>
                <c:pt idx="224">
                  <c:v>0.109962055</c:v>
                </c:pt>
                <c:pt idx="225">
                  <c:v>-1.7965703E-3</c:v>
                </c:pt>
                <c:pt idx="226">
                  <c:v>-0.15444341499999997</c:v>
                </c:pt>
                <c:pt idx="227">
                  <c:v>0.10841418</c:v>
                </c:pt>
                <c:pt idx="228">
                  <c:v>-0.15840800500000002</c:v>
                </c:pt>
                <c:pt idx="229">
                  <c:v>-0.29841609000000002</c:v>
                </c:pt>
                <c:pt idx="230">
                  <c:v>-0.25356425500000002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15A5-4BA3-9D80-845D57DE7FAE}"/>
            </c:ext>
          </c:extLst>
        </c:ser>
        <c:ser>
          <c:idx val="11"/>
          <c:order val="11"/>
          <c:tx>
            <c:strRef>
              <c:f>'igg4 wt 6.0'!$X$1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'igg4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'igg4 wt 6.0'!$X$2:$X$232</c:f>
              <c:numCache>
                <c:formatCode>General</c:formatCode>
                <c:ptCount val="231"/>
                <c:pt idx="0">
                  <c:v>-0.13110349999999998</c:v>
                </c:pt>
                <c:pt idx="1">
                  <c:v>-0.10064705</c:v>
                </c:pt>
                <c:pt idx="2">
                  <c:v>-0.13211075</c:v>
                </c:pt>
                <c:pt idx="3">
                  <c:v>-0.13714590000000002</c:v>
                </c:pt>
                <c:pt idx="4">
                  <c:v>-0.10864245</c:v>
                </c:pt>
                <c:pt idx="5">
                  <c:v>-4.7515700000000001E-2</c:v>
                </c:pt>
                <c:pt idx="6">
                  <c:v>0.16732799999999998</c:v>
                </c:pt>
                <c:pt idx="7">
                  <c:v>0.13391110000000001</c:v>
                </c:pt>
                <c:pt idx="8">
                  <c:v>5.3650049999999998E-2</c:v>
                </c:pt>
                <c:pt idx="9">
                  <c:v>6.5185500000000007E-2</c:v>
                </c:pt>
                <c:pt idx="10">
                  <c:v>0.1790465</c:v>
                </c:pt>
                <c:pt idx="11">
                  <c:v>0.22241215</c:v>
                </c:pt>
                <c:pt idx="12">
                  <c:v>0.15911840000000002</c:v>
                </c:pt>
                <c:pt idx="13">
                  <c:v>0.45230114999999999</c:v>
                </c:pt>
                <c:pt idx="14">
                  <c:v>-7.2326500000000016E-2</c:v>
                </c:pt>
                <c:pt idx="15">
                  <c:v>2.1378198500000001</c:v>
                </c:pt>
                <c:pt idx="16">
                  <c:v>-0.66995400000000005</c:v>
                </c:pt>
                <c:pt idx="17">
                  <c:v>5.7190049999999999E-2</c:v>
                </c:pt>
                <c:pt idx="18">
                  <c:v>0.66635</c:v>
                </c:pt>
                <c:pt idx="19">
                  <c:v>4.7431049999999999</c:v>
                </c:pt>
                <c:pt idx="20">
                  <c:v>2.5487685</c:v>
                </c:pt>
                <c:pt idx="21">
                  <c:v>3.59741</c:v>
                </c:pt>
                <c:pt idx="22">
                  <c:v>4.4569999999999999</c:v>
                </c:pt>
                <c:pt idx="23">
                  <c:v>5.0046400000000002</c:v>
                </c:pt>
                <c:pt idx="24">
                  <c:v>5.2911699999999993</c:v>
                </c:pt>
                <c:pt idx="25">
                  <c:v>5.2726150000000001</c:v>
                </c:pt>
                <c:pt idx="26">
                  <c:v>5.4978049999999996</c:v>
                </c:pt>
                <c:pt idx="27">
                  <c:v>5.4403699999999997</c:v>
                </c:pt>
                <c:pt idx="28">
                  <c:v>5.4251400000000007</c:v>
                </c:pt>
                <c:pt idx="29">
                  <c:v>5.6597</c:v>
                </c:pt>
                <c:pt idx="30">
                  <c:v>5.6983949999999997</c:v>
                </c:pt>
                <c:pt idx="31">
                  <c:v>5.8761299999999999</c:v>
                </c:pt>
                <c:pt idx="32">
                  <c:v>5.7339149999999997</c:v>
                </c:pt>
                <c:pt idx="33">
                  <c:v>5.9180899999999994</c:v>
                </c:pt>
                <c:pt idx="34">
                  <c:v>6.1946750000000002</c:v>
                </c:pt>
                <c:pt idx="35">
                  <c:v>6.081785</c:v>
                </c:pt>
                <c:pt idx="36">
                  <c:v>6.0733600000000001</c:v>
                </c:pt>
                <c:pt idx="37">
                  <c:v>6.2599200000000002</c:v>
                </c:pt>
                <c:pt idx="38">
                  <c:v>6.1460249999999998</c:v>
                </c:pt>
                <c:pt idx="39">
                  <c:v>6.1376349999999995</c:v>
                </c:pt>
                <c:pt idx="40">
                  <c:v>6.1302199999999996</c:v>
                </c:pt>
                <c:pt idx="41">
                  <c:v>6.08392</c:v>
                </c:pt>
                <c:pt idx="42">
                  <c:v>6.2308050000000001</c:v>
                </c:pt>
                <c:pt idx="43">
                  <c:v>6.2892150000000004</c:v>
                </c:pt>
                <c:pt idx="44">
                  <c:v>6.2638249999999998</c:v>
                </c:pt>
                <c:pt idx="45">
                  <c:v>6.2286699999999993</c:v>
                </c:pt>
                <c:pt idx="46">
                  <c:v>6.1903699999999997</c:v>
                </c:pt>
                <c:pt idx="47">
                  <c:v>6.4847099999999998</c:v>
                </c:pt>
                <c:pt idx="48">
                  <c:v>6.4272749999999998</c:v>
                </c:pt>
                <c:pt idx="49">
                  <c:v>6.451295</c:v>
                </c:pt>
                <c:pt idx="50">
                  <c:v>6.3810099999999998</c:v>
                </c:pt>
                <c:pt idx="51">
                  <c:v>6.4872449999999997</c:v>
                </c:pt>
                <c:pt idx="52">
                  <c:v>6.5608849999999999</c:v>
                </c:pt>
                <c:pt idx="53">
                  <c:v>6.5523049999999996</c:v>
                </c:pt>
                <c:pt idx="54">
                  <c:v>6.5935050000000004</c:v>
                </c:pt>
                <c:pt idx="55">
                  <c:v>6.1811850000000002</c:v>
                </c:pt>
                <c:pt idx="56">
                  <c:v>6.1630250000000002</c:v>
                </c:pt>
                <c:pt idx="57">
                  <c:v>6.4716199999999997</c:v>
                </c:pt>
                <c:pt idx="58">
                  <c:v>6.4146149999999995</c:v>
                </c:pt>
                <c:pt idx="59">
                  <c:v>6.3673400000000004</c:v>
                </c:pt>
                <c:pt idx="60">
                  <c:v>6.3128349999999998</c:v>
                </c:pt>
                <c:pt idx="61">
                  <c:v>6.3563849999999995</c:v>
                </c:pt>
                <c:pt idx="62">
                  <c:v>6.3743600000000002</c:v>
                </c:pt>
                <c:pt idx="63">
                  <c:v>6.214785</c:v>
                </c:pt>
                <c:pt idx="64">
                  <c:v>6.3081649999999998</c:v>
                </c:pt>
                <c:pt idx="65">
                  <c:v>6.2542399999999994</c:v>
                </c:pt>
                <c:pt idx="66">
                  <c:v>6.1962299999999999</c:v>
                </c:pt>
                <c:pt idx="67">
                  <c:v>6.0593250000000003</c:v>
                </c:pt>
                <c:pt idx="68">
                  <c:v>6.2165499999999998</c:v>
                </c:pt>
                <c:pt idx="69">
                  <c:v>6.259125</c:v>
                </c:pt>
                <c:pt idx="70">
                  <c:v>6.2458499999999999</c:v>
                </c:pt>
                <c:pt idx="71">
                  <c:v>6.2993749999999995</c:v>
                </c:pt>
                <c:pt idx="72">
                  <c:v>6.0415650000000003</c:v>
                </c:pt>
                <c:pt idx="73">
                  <c:v>5.9290500000000002</c:v>
                </c:pt>
                <c:pt idx="74">
                  <c:v>8.4612549999999995</c:v>
                </c:pt>
                <c:pt idx="75">
                  <c:v>7.1663499999999996</c:v>
                </c:pt>
                <c:pt idx="76">
                  <c:v>6.9978049999999996</c:v>
                </c:pt>
                <c:pt idx="77">
                  <c:v>5.8134449999999998</c:v>
                </c:pt>
                <c:pt idx="78">
                  <c:v>5.7997750000000003</c:v>
                </c:pt>
                <c:pt idx="79">
                  <c:v>4.4044499999999998</c:v>
                </c:pt>
                <c:pt idx="80">
                  <c:v>2.8966379999999998</c:v>
                </c:pt>
                <c:pt idx="81">
                  <c:v>1.822603</c:v>
                </c:pt>
                <c:pt idx="82">
                  <c:v>1.0845055000000001</c:v>
                </c:pt>
                <c:pt idx="83">
                  <c:v>0.84075699999999998</c:v>
                </c:pt>
                <c:pt idx="84">
                  <c:v>0.43063400000000002</c:v>
                </c:pt>
                <c:pt idx="85">
                  <c:v>6.8115000000000009E-2</c:v>
                </c:pt>
                <c:pt idx="86">
                  <c:v>-9.2162000000000008E-3</c:v>
                </c:pt>
                <c:pt idx="87">
                  <c:v>-0.20397950000000001</c:v>
                </c:pt>
                <c:pt idx="88">
                  <c:v>-0.15454099999999998</c:v>
                </c:pt>
                <c:pt idx="89">
                  <c:v>-0.19479375000000002</c:v>
                </c:pt>
                <c:pt idx="90">
                  <c:v>-0.4350282815</c:v>
                </c:pt>
                <c:pt idx="91">
                  <c:v>-0.4900815</c:v>
                </c:pt>
                <c:pt idx="92">
                  <c:v>-0.64810200000000007</c:v>
                </c:pt>
                <c:pt idx="93">
                  <c:v>-0.61801149999999994</c:v>
                </c:pt>
                <c:pt idx="94">
                  <c:v>-0.88482499999999997</c:v>
                </c:pt>
                <c:pt idx="95">
                  <c:v>-1.0824905</c:v>
                </c:pt>
                <c:pt idx="96">
                  <c:v>-1.0111705</c:v>
                </c:pt>
                <c:pt idx="97">
                  <c:v>-1.0086360000000001</c:v>
                </c:pt>
                <c:pt idx="98">
                  <c:v>-1.1934199999999999</c:v>
                </c:pt>
                <c:pt idx="99">
                  <c:v>-1.136565</c:v>
                </c:pt>
                <c:pt idx="100">
                  <c:v>-0.90902850000000002</c:v>
                </c:pt>
                <c:pt idx="101">
                  <c:v>-0.90374750000000004</c:v>
                </c:pt>
                <c:pt idx="102">
                  <c:v>-0.86276249999999999</c:v>
                </c:pt>
                <c:pt idx="103">
                  <c:v>-1.1869799999999999</c:v>
                </c:pt>
                <c:pt idx="104">
                  <c:v>-1.0834649999999999</c:v>
                </c:pt>
                <c:pt idx="105">
                  <c:v>-1.2170399999999999</c:v>
                </c:pt>
                <c:pt idx="106">
                  <c:v>-1.19733</c:v>
                </c:pt>
                <c:pt idx="107">
                  <c:v>-1.0246564999999999</c:v>
                </c:pt>
                <c:pt idx="108">
                  <c:v>-1.087555</c:v>
                </c:pt>
                <c:pt idx="109">
                  <c:v>-1.136385</c:v>
                </c:pt>
                <c:pt idx="110">
                  <c:v>-1.21878</c:v>
                </c:pt>
                <c:pt idx="111">
                  <c:v>-1.0867599999999999</c:v>
                </c:pt>
                <c:pt idx="112">
                  <c:v>-1.2332749999999999</c:v>
                </c:pt>
                <c:pt idx="113">
                  <c:v>-1.1572849999999999</c:v>
                </c:pt>
                <c:pt idx="114">
                  <c:v>-1.1982740000000001</c:v>
                </c:pt>
                <c:pt idx="115">
                  <c:v>-1.3059050000000001</c:v>
                </c:pt>
                <c:pt idx="116">
                  <c:v>-1.1205449999999999</c:v>
                </c:pt>
                <c:pt idx="117">
                  <c:v>-1.19519</c:v>
                </c:pt>
                <c:pt idx="118">
                  <c:v>-1.1592100000000001</c:v>
                </c:pt>
                <c:pt idx="119">
                  <c:v>-1.1545399999999999</c:v>
                </c:pt>
                <c:pt idx="120">
                  <c:v>-1.18405</c:v>
                </c:pt>
                <c:pt idx="121">
                  <c:v>-1.07077</c:v>
                </c:pt>
                <c:pt idx="122">
                  <c:v>-0.94421449999999996</c:v>
                </c:pt>
                <c:pt idx="123">
                  <c:v>-1.0490735</c:v>
                </c:pt>
                <c:pt idx="124">
                  <c:v>-0.84378299999999995</c:v>
                </c:pt>
                <c:pt idx="125">
                  <c:v>-0.97231849999999997</c:v>
                </c:pt>
                <c:pt idx="126">
                  <c:v>-0.88305450000000008</c:v>
                </c:pt>
                <c:pt idx="127">
                  <c:v>-0.96548349999999994</c:v>
                </c:pt>
                <c:pt idx="128">
                  <c:v>-0.85513299999999992</c:v>
                </c:pt>
                <c:pt idx="129">
                  <c:v>-0.75299099999999997</c:v>
                </c:pt>
                <c:pt idx="130">
                  <c:v>-0.86999499999999996</c:v>
                </c:pt>
                <c:pt idx="131">
                  <c:v>-0.95669550000000003</c:v>
                </c:pt>
                <c:pt idx="132">
                  <c:v>-0.79360950000000008</c:v>
                </c:pt>
                <c:pt idx="133">
                  <c:v>-0.97897099999999992</c:v>
                </c:pt>
                <c:pt idx="134">
                  <c:v>-0.79321299999999995</c:v>
                </c:pt>
                <c:pt idx="135">
                  <c:v>-0.72348000000000001</c:v>
                </c:pt>
                <c:pt idx="136">
                  <c:v>-0.7842404999999999</c:v>
                </c:pt>
                <c:pt idx="137">
                  <c:v>-0.73696899999999999</c:v>
                </c:pt>
                <c:pt idx="138">
                  <c:v>-0.83621349999999994</c:v>
                </c:pt>
                <c:pt idx="139">
                  <c:v>-0.89636099999999996</c:v>
                </c:pt>
                <c:pt idx="140">
                  <c:v>-0.96234050000000004</c:v>
                </c:pt>
                <c:pt idx="141">
                  <c:v>-1.0010395000000001</c:v>
                </c:pt>
                <c:pt idx="142">
                  <c:v>-1.0063154999999999</c:v>
                </c:pt>
                <c:pt idx="143">
                  <c:v>-1.0172425</c:v>
                </c:pt>
                <c:pt idx="144">
                  <c:v>-0.86685150000000011</c:v>
                </c:pt>
                <c:pt idx="145">
                  <c:v>-0.92095949999999993</c:v>
                </c:pt>
                <c:pt idx="146">
                  <c:v>-0.86547850000000004</c:v>
                </c:pt>
                <c:pt idx="147">
                  <c:v>-0.75161750000000005</c:v>
                </c:pt>
                <c:pt idx="148">
                  <c:v>-0.69790649999999999</c:v>
                </c:pt>
                <c:pt idx="149">
                  <c:v>-0.84027000000000007</c:v>
                </c:pt>
                <c:pt idx="150">
                  <c:v>-0.96237149999999994</c:v>
                </c:pt>
                <c:pt idx="151">
                  <c:v>-0.70260600000000006</c:v>
                </c:pt>
                <c:pt idx="152">
                  <c:v>-0.47662349999999998</c:v>
                </c:pt>
                <c:pt idx="153">
                  <c:v>-0.66644300000000001</c:v>
                </c:pt>
                <c:pt idx="154">
                  <c:v>-0.86041199999999995</c:v>
                </c:pt>
                <c:pt idx="155">
                  <c:v>-0.78872699999999996</c:v>
                </c:pt>
                <c:pt idx="156">
                  <c:v>-0.98053100000000004</c:v>
                </c:pt>
                <c:pt idx="157">
                  <c:v>-1.4893190000000001</c:v>
                </c:pt>
                <c:pt idx="158">
                  <c:v>-1.9166559999999999</c:v>
                </c:pt>
                <c:pt idx="159">
                  <c:v>-1.20123</c:v>
                </c:pt>
                <c:pt idx="160">
                  <c:v>-0.23892500000000005</c:v>
                </c:pt>
                <c:pt idx="161">
                  <c:v>-0.73855499999999996</c:v>
                </c:pt>
                <c:pt idx="162">
                  <c:v>-0.83737299999999992</c:v>
                </c:pt>
                <c:pt idx="163">
                  <c:v>1.6753999999999991E-2</c:v>
                </c:pt>
                <c:pt idx="164">
                  <c:v>0.22082449999999998</c:v>
                </c:pt>
                <c:pt idx="165">
                  <c:v>-0.98758100000000004</c:v>
                </c:pt>
                <c:pt idx="166">
                  <c:v>-0.921539</c:v>
                </c:pt>
                <c:pt idx="167">
                  <c:v>-0.91802800000000007</c:v>
                </c:pt>
                <c:pt idx="168">
                  <c:v>-0.75787300000000002</c:v>
                </c:pt>
                <c:pt idx="169">
                  <c:v>-1.2295500000000001</c:v>
                </c:pt>
                <c:pt idx="170">
                  <c:v>-1.2582709999999999</c:v>
                </c:pt>
                <c:pt idx="171">
                  <c:v>-1.1082784999999999</c:v>
                </c:pt>
                <c:pt idx="172">
                  <c:v>-1.417815</c:v>
                </c:pt>
                <c:pt idx="173">
                  <c:v>-1.9709449999999999</c:v>
                </c:pt>
                <c:pt idx="174">
                  <c:v>-2.3363649999999998</c:v>
                </c:pt>
                <c:pt idx="175">
                  <c:v>-2.3287649999999998</c:v>
                </c:pt>
                <c:pt idx="176">
                  <c:v>-1.8455500000000002</c:v>
                </c:pt>
                <c:pt idx="177">
                  <c:v>-1.4637465000000001</c:v>
                </c:pt>
                <c:pt idx="178">
                  <c:v>-1.5666799999999999</c:v>
                </c:pt>
                <c:pt idx="179">
                  <c:v>-1.4545604999999999</c:v>
                </c:pt>
                <c:pt idx="180">
                  <c:v>-1.3744495000000001</c:v>
                </c:pt>
                <c:pt idx="181">
                  <c:v>-1.39398</c:v>
                </c:pt>
                <c:pt idx="182">
                  <c:v>-1.3238810000000001</c:v>
                </c:pt>
                <c:pt idx="183">
                  <c:v>-1.2471295</c:v>
                </c:pt>
                <c:pt idx="184">
                  <c:v>-1.239317</c:v>
                </c:pt>
                <c:pt idx="185">
                  <c:v>-1.421934</c:v>
                </c:pt>
                <c:pt idx="186">
                  <c:v>-1.4187924999999999</c:v>
                </c:pt>
                <c:pt idx="187">
                  <c:v>-1.314117</c:v>
                </c:pt>
                <c:pt idx="188">
                  <c:v>-1.3678279999999998</c:v>
                </c:pt>
                <c:pt idx="189">
                  <c:v>-1.3060935</c:v>
                </c:pt>
                <c:pt idx="190">
                  <c:v>-1.3961465</c:v>
                </c:pt>
                <c:pt idx="191">
                  <c:v>-1.4268204999999998</c:v>
                </c:pt>
                <c:pt idx="192">
                  <c:v>-1.4344190000000001</c:v>
                </c:pt>
                <c:pt idx="193">
                  <c:v>-1.441465</c:v>
                </c:pt>
                <c:pt idx="194">
                  <c:v>-1.4090549999999999</c:v>
                </c:pt>
                <c:pt idx="195">
                  <c:v>-1.4897149999999999</c:v>
                </c:pt>
                <c:pt idx="196">
                  <c:v>-1.4217550000000001</c:v>
                </c:pt>
                <c:pt idx="197">
                  <c:v>-1.3680135</c:v>
                </c:pt>
                <c:pt idx="198">
                  <c:v>-1.431095</c:v>
                </c:pt>
                <c:pt idx="199">
                  <c:v>-1.4135439999999999</c:v>
                </c:pt>
                <c:pt idx="200">
                  <c:v>-1.628755</c:v>
                </c:pt>
                <c:pt idx="201">
                  <c:v>-1.57721</c:v>
                </c:pt>
                <c:pt idx="202">
                  <c:v>-1.4725315000000001</c:v>
                </c:pt>
                <c:pt idx="203">
                  <c:v>-1.4797359999999999</c:v>
                </c:pt>
                <c:pt idx="204">
                  <c:v>-1.379942</c:v>
                </c:pt>
                <c:pt idx="205">
                  <c:v>-1.581512</c:v>
                </c:pt>
                <c:pt idx="206">
                  <c:v>-1.5637250000000003</c:v>
                </c:pt>
                <c:pt idx="207">
                  <c:v>-1.4236749999999998</c:v>
                </c:pt>
                <c:pt idx="208">
                  <c:v>-1.4424399999999999</c:v>
                </c:pt>
                <c:pt idx="209">
                  <c:v>-1.4606034999999999</c:v>
                </c:pt>
                <c:pt idx="210">
                  <c:v>-1.40219</c:v>
                </c:pt>
                <c:pt idx="211">
                  <c:v>-1.403565</c:v>
                </c:pt>
                <c:pt idx="212">
                  <c:v>-1.323275</c:v>
                </c:pt>
                <c:pt idx="213">
                  <c:v>-1.4129350000000001</c:v>
                </c:pt>
                <c:pt idx="214">
                  <c:v>-0.96804599999999996</c:v>
                </c:pt>
                <c:pt idx="215">
                  <c:v>-1.0768125</c:v>
                </c:pt>
                <c:pt idx="216">
                  <c:v>-1.366851</c:v>
                </c:pt>
                <c:pt idx="217">
                  <c:v>-1.309814</c:v>
                </c:pt>
                <c:pt idx="218">
                  <c:v>-1.1783775000000001</c:v>
                </c:pt>
                <c:pt idx="219">
                  <c:v>-1.2346189999999999</c:v>
                </c:pt>
                <c:pt idx="220">
                  <c:v>-1.456115</c:v>
                </c:pt>
                <c:pt idx="221">
                  <c:v>-1.358643</c:v>
                </c:pt>
                <c:pt idx="222">
                  <c:v>-1.2065135</c:v>
                </c:pt>
                <c:pt idx="223">
                  <c:v>-1.2707505000000001</c:v>
                </c:pt>
                <c:pt idx="224">
                  <c:v>-1.181122</c:v>
                </c:pt>
                <c:pt idx="225">
                  <c:v>-1.24048</c:v>
                </c:pt>
                <c:pt idx="226">
                  <c:v>-1.303955</c:v>
                </c:pt>
                <c:pt idx="227">
                  <c:v>-1.3748499999999999</c:v>
                </c:pt>
                <c:pt idx="228">
                  <c:v>-1.4151</c:v>
                </c:pt>
                <c:pt idx="229">
                  <c:v>-1.424255</c:v>
                </c:pt>
                <c:pt idx="230">
                  <c:v>-1.4160750000000002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15A5-4BA3-9D80-845D57DE7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74248"/>
        <c:axId val="656570968"/>
      </c:scatterChart>
      <c:valAx>
        <c:axId val="656574248"/>
        <c:scaling>
          <c:orientation val="minMax"/>
          <c:max val="150"/>
          <c:min val="-2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656570968"/>
        <c:crossesAt val="-20"/>
        <c:crossBetween val="midCat"/>
        <c:majorUnit val="40"/>
      </c:valAx>
      <c:valAx>
        <c:axId val="656570968"/>
        <c:scaling>
          <c:orientation val="minMax"/>
          <c:max val="100"/>
          <c:min val="-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656574248"/>
        <c:crossesAt val="-20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'igg3 wt 6.0'!$B$1</c:f>
              <c:strCache>
                <c:ptCount val="1"/>
                <c:pt idx="0">
                  <c:v>Req vs. Conc_Y</c:v>
                </c:pt>
              </c:strCache>
            </c:strRef>
          </c:tx>
          <c:spPr>
            <a:ln w="19050">
              <a:noFill/>
            </a:ln>
          </c:spPr>
          <c:marker>
            <c:symbol val="squar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'igg3 wt 6.0'!$A$2:$A$101</c:f>
              <c:numCache>
                <c:formatCode>0_);[Red]\(0\)</c:formatCode>
                <c:ptCount val="100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</c:numCache>
            </c:numRef>
          </c:xVal>
          <c:yVal>
            <c:numRef>
              <c:f>'igg3 wt 6.0'!$B$2:$B$101</c:f>
              <c:numCache>
                <c:formatCode>General</c:formatCode>
                <c:ptCount val="100"/>
                <c:pt idx="0">
                  <c:v>5.0250000000000004</c:v>
                </c:pt>
                <c:pt idx="1">
                  <c:v>3.375</c:v>
                </c:pt>
                <c:pt idx="2">
                  <c:v>4.2</c:v>
                </c:pt>
                <c:pt idx="3">
                  <c:v>11.925000000000001</c:v>
                </c:pt>
                <c:pt idx="4">
                  <c:v>12.282750000000002</c:v>
                </c:pt>
                <c:pt idx="5">
                  <c:v>12.103875000000002</c:v>
                </c:pt>
                <c:pt idx="6">
                  <c:v>23.95</c:v>
                </c:pt>
                <c:pt idx="7">
                  <c:v>24.668500000000002</c:v>
                </c:pt>
                <c:pt idx="8">
                  <c:v>24.309249999999999</c:v>
                </c:pt>
                <c:pt idx="9">
                  <c:v>44.25</c:v>
                </c:pt>
                <c:pt idx="10">
                  <c:v>45.577500000000001</c:v>
                </c:pt>
                <c:pt idx="11">
                  <c:v>44.91375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AE-40E7-909B-04E456F0200B}"/>
            </c:ext>
          </c:extLst>
        </c:ser>
        <c:ser>
          <c:idx val="0"/>
          <c:order val="1"/>
          <c:tx>
            <c:strRef>
              <c:f>'igg3 wt 6.0'!$D$1</c:f>
              <c:strCache>
                <c:ptCount val="1"/>
                <c:pt idx="0">
                  <c:v>Fit on Req vs. Conc_Y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'igg3 wt 6.0'!$C$2:$C$101</c:f>
              <c:numCache>
                <c:formatCode>0.00_);[Red]\(0.00\)</c:formatCode>
                <c:ptCount val="100"/>
                <c:pt idx="0">
                  <c:v>2.5</c:v>
                </c:pt>
                <c:pt idx="1">
                  <c:v>2.6767699999999999</c:v>
                </c:pt>
                <c:pt idx="2">
                  <c:v>2.8535399999999997</c:v>
                </c:pt>
                <c:pt idx="3">
                  <c:v>3.0302999999999995</c:v>
                </c:pt>
                <c:pt idx="4">
                  <c:v>3.2070699999999999</c:v>
                </c:pt>
                <c:pt idx="5">
                  <c:v>3.3838399999999997</c:v>
                </c:pt>
                <c:pt idx="6">
                  <c:v>3.5606100000000001</c:v>
                </c:pt>
                <c:pt idx="7">
                  <c:v>3.7373699999999999</c:v>
                </c:pt>
                <c:pt idx="8">
                  <c:v>3.9141400000000002</c:v>
                </c:pt>
                <c:pt idx="9">
                  <c:v>4.09091</c:v>
                </c:pt>
                <c:pt idx="10">
                  <c:v>4.2676800000000004</c:v>
                </c:pt>
                <c:pt idx="11">
                  <c:v>4.4444400000000002</c:v>
                </c:pt>
                <c:pt idx="12">
                  <c:v>4.6212100000000005</c:v>
                </c:pt>
                <c:pt idx="13">
                  <c:v>4.7979799999999999</c:v>
                </c:pt>
                <c:pt idx="14">
                  <c:v>4.9747500000000002</c:v>
                </c:pt>
                <c:pt idx="15">
                  <c:v>5.1515199999999997</c:v>
                </c:pt>
                <c:pt idx="16">
                  <c:v>5.3282799999999995</c:v>
                </c:pt>
                <c:pt idx="17">
                  <c:v>5.5050499999999998</c:v>
                </c:pt>
                <c:pt idx="18">
                  <c:v>5.6818200000000001</c:v>
                </c:pt>
                <c:pt idx="19">
                  <c:v>5.8585900000000004</c:v>
                </c:pt>
                <c:pt idx="20">
                  <c:v>6.0353500000000002</c:v>
                </c:pt>
                <c:pt idx="21">
                  <c:v>6.2121200000000005</c:v>
                </c:pt>
                <c:pt idx="22">
                  <c:v>6.3888900000000008</c:v>
                </c:pt>
                <c:pt idx="23">
                  <c:v>6.5656599999999994</c:v>
                </c:pt>
                <c:pt idx="24">
                  <c:v>6.742420000000001</c:v>
                </c:pt>
                <c:pt idx="25">
                  <c:v>6.9191899999999995</c:v>
                </c:pt>
                <c:pt idx="26">
                  <c:v>7.0959599999999998</c:v>
                </c:pt>
                <c:pt idx="27">
                  <c:v>7.2727300000000001</c:v>
                </c:pt>
                <c:pt idx="28">
                  <c:v>7.4495000000000005</c:v>
                </c:pt>
                <c:pt idx="29">
                  <c:v>7.6262600000000003</c:v>
                </c:pt>
                <c:pt idx="30">
                  <c:v>7.8030299999999997</c:v>
                </c:pt>
                <c:pt idx="31">
                  <c:v>7.9798</c:v>
                </c:pt>
                <c:pt idx="32">
                  <c:v>8.1565700000000003</c:v>
                </c:pt>
                <c:pt idx="33">
                  <c:v>8.3333300000000001</c:v>
                </c:pt>
                <c:pt idx="34">
                  <c:v>8.5100999999999996</c:v>
                </c:pt>
                <c:pt idx="35">
                  <c:v>8.6868700000000008</c:v>
                </c:pt>
                <c:pt idx="36">
                  <c:v>8.8636400000000002</c:v>
                </c:pt>
                <c:pt idx="37">
                  <c:v>9.0404</c:v>
                </c:pt>
                <c:pt idx="38">
                  <c:v>9.2171699999999994</c:v>
                </c:pt>
                <c:pt idx="39">
                  <c:v>9.3939400000000006</c:v>
                </c:pt>
                <c:pt idx="40">
                  <c:v>9.5707100000000001</c:v>
                </c:pt>
                <c:pt idx="41">
                  <c:v>9.7474699999999999</c:v>
                </c:pt>
                <c:pt idx="42">
                  <c:v>9.9242400000000011</c:v>
                </c:pt>
                <c:pt idx="43">
                  <c:v>10.101000000000001</c:v>
                </c:pt>
                <c:pt idx="44">
                  <c:v>10.277799999999999</c:v>
                </c:pt>
                <c:pt idx="45">
                  <c:v>10.454499999999999</c:v>
                </c:pt>
                <c:pt idx="46">
                  <c:v>10.6313</c:v>
                </c:pt>
                <c:pt idx="47">
                  <c:v>10.8081</c:v>
                </c:pt>
                <c:pt idx="48">
                  <c:v>10.9848</c:v>
                </c:pt>
                <c:pt idx="49">
                  <c:v>11.1616</c:v>
                </c:pt>
                <c:pt idx="50">
                  <c:v>11.3384</c:v>
                </c:pt>
                <c:pt idx="51">
                  <c:v>11.5152</c:v>
                </c:pt>
                <c:pt idx="52">
                  <c:v>11.6919</c:v>
                </c:pt>
                <c:pt idx="53">
                  <c:v>11.8687</c:v>
                </c:pt>
                <c:pt idx="54">
                  <c:v>12.045500000000001</c:v>
                </c:pt>
                <c:pt idx="55">
                  <c:v>12.222199999999999</c:v>
                </c:pt>
                <c:pt idx="56">
                  <c:v>12.398999999999999</c:v>
                </c:pt>
                <c:pt idx="57">
                  <c:v>12.575800000000001</c:v>
                </c:pt>
                <c:pt idx="58">
                  <c:v>12.7525</c:v>
                </c:pt>
                <c:pt idx="59">
                  <c:v>12.9293</c:v>
                </c:pt>
                <c:pt idx="60">
                  <c:v>13.106100000000001</c:v>
                </c:pt>
                <c:pt idx="61">
                  <c:v>13.2828</c:v>
                </c:pt>
                <c:pt idx="62">
                  <c:v>13.4596</c:v>
                </c:pt>
                <c:pt idx="63">
                  <c:v>13.636399999999998</c:v>
                </c:pt>
                <c:pt idx="64">
                  <c:v>13.8131</c:v>
                </c:pt>
                <c:pt idx="65">
                  <c:v>13.9899</c:v>
                </c:pt>
                <c:pt idx="66">
                  <c:v>14.166699999999999</c:v>
                </c:pt>
                <c:pt idx="67">
                  <c:v>14.343400000000001</c:v>
                </c:pt>
                <c:pt idx="68">
                  <c:v>14.520200000000001</c:v>
                </c:pt>
                <c:pt idx="69">
                  <c:v>14.696999999999999</c:v>
                </c:pt>
                <c:pt idx="70">
                  <c:v>14.873699999999999</c:v>
                </c:pt>
                <c:pt idx="71">
                  <c:v>15.050500000000001</c:v>
                </c:pt>
                <c:pt idx="72">
                  <c:v>15.2273</c:v>
                </c:pt>
                <c:pt idx="73">
                  <c:v>15.404</c:v>
                </c:pt>
                <c:pt idx="74">
                  <c:v>15.580799999999998</c:v>
                </c:pt>
                <c:pt idx="75">
                  <c:v>15.7576</c:v>
                </c:pt>
                <c:pt idx="76">
                  <c:v>15.9343</c:v>
                </c:pt>
                <c:pt idx="77">
                  <c:v>16.1111</c:v>
                </c:pt>
                <c:pt idx="78">
                  <c:v>16.2879</c:v>
                </c:pt>
                <c:pt idx="79">
                  <c:v>16.464600000000001</c:v>
                </c:pt>
                <c:pt idx="80">
                  <c:v>16.641400000000001</c:v>
                </c:pt>
                <c:pt idx="81">
                  <c:v>16.818199999999997</c:v>
                </c:pt>
                <c:pt idx="82">
                  <c:v>16.994900000000001</c:v>
                </c:pt>
                <c:pt idx="83">
                  <c:v>17.171700000000001</c:v>
                </c:pt>
                <c:pt idx="84">
                  <c:v>17.348499999999998</c:v>
                </c:pt>
                <c:pt idx="85">
                  <c:v>17.525299999999998</c:v>
                </c:pt>
                <c:pt idx="86">
                  <c:v>17.702000000000002</c:v>
                </c:pt>
                <c:pt idx="87">
                  <c:v>17.878799999999998</c:v>
                </c:pt>
                <c:pt idx="88">
                  <c:v>18.055599999999998</c:v>
                </c:pt>
                <c:pt idx="89">
                  <c:v>18.232300000000002</c:v>
                </c:pt>
                <c:pt idx="90">
                  <c:v>18.409099999999999</c:v>
                </c:pt>
                <c:pt idx="91">
                  <c:v>18.585899999999999</c:v>
                </c:pt>
                <c:pt idx="92">
                  <c:v>18.762599999999999</c:v>
                </c:pt>
                <c:pt idx="93">
                  <c:v>18.939399999999999</c:v>
                </c:pt>
                <c:pt idx="94">
                  <c:v>19.116199999999999</c:v>
                </c:pt>
                <c:pt idx="95">
                  <c:v>19.292899999999999</c:v>
                </c:pt>
                <c:pt idx="96">
                  <c:v>19.4697</c:v>
                </c:pt>
                <c:pt idx="97">
                  <c:v>19.6465</c:v>
                </c:pt>
                <c:pt idx="98">
                  <c:v>19.8232</c:v>
                </c:pt>
                <c:pt idx="99">
                  <c:v>20</c:v>
                </c:pt>
              </c:numCache>
            </c:numRef>
          </c:xVal>
          <c:yVal>
            <c:numRef>
              <c:f>'igg3 wt 6.0'!$D$2:$D$101</c:f>
              <c:numCache>
                <c:formatCode>General</c:formatCode>
                <c:ptCount val="100"/>
                <c:pt idx="0">
                  <c:v>5.8028999999999993</c:v>
                </c:pt>
                <c:pt idx="1">
                  <c:v>6.2105250000000005</c:v>
                </c:pt>
                <c:pt idx="2">
                  <c:v>6.6178000000000008</c:v>
                </c:pt>
                <c:pt idx="3">
                  <c:v>7.0247250000000001</c:v>
                </c:pt>
                <c:pt idx="4">
                  <c:v>7.4312999999999994</c:v>
                </c:pt>
                <c:pt idx="5">
                  <c:v>7.8375249999999994</c:v>
                </c:pt>
                <c:pt idx="6">
                  <c:v>8.2434250000000002</c:v>
                </c:pt>
                <c:pt idx="7">
                  <c:v>8.6489499999999992</c:v>
                </c:pt>
                <c:pt idx="8">
                  <c:v>9.0541249999999991</c:v>
                </c:pt>
                <c:pt idx="9">
                  <c:v>9.4589749999999988</c:v>
                </c:pt>
                <c:pt idx="10">
                  <c:v>9.8634500000000003</c:v>
                </c:pt>
                <c:pt idx="11">
                  <c:v>10.267599999999998</c:v>
                </c:pt>
                <c:pt idx="12">
                  <c:v>10.6714</c:v>
                </c:pt>
                <c:pt idx="13">
                  <c:v>11.074850000000001</c:v>
                </c:pt>
                <c:pt idx="14">
                  <c:v>11.47795</c:v>
                </c:pt>
                <c:pt idx="15">
                  <c:v>11.880699999999999</c:v>
                </c:pt>
                <c:pt idx="16">
                  <c:v>12.283124999999998</c:v>
                </c:pt>
                <c:pt idx="17">
                  <c:v>12.685200000000002</c:v>
                </c:pt>
                <c:pt idx="18">
                  <c:v>13.086925000000001</c:v>
                </c:pt>
                <c:pt idx="19">
                  <c:v>13.488299999999999</c:v>
                </c:pt>
                <c:pt idx="20">
                  <c:v>13.88935</c:v>
                </c:pt>
                <c:pt idx="21">
                  <c:v>14.290025</c:v>
                </c:pt>
                <c:pt idx="22">
                  <c:v>14.690399999999999</c:v>
                </c:pt>
                <c:pt idx="23">
                  <c:v>15.090399999999999</c:v>
                </c:pt>
                <c:pt idx="24">
                  <c:v>15.490075000000001</c:v>
                </c:pt>
                <c:pt idx="25">
                  <c:v>15.889424999999999</c:v>
                </c:pt>
                <c:pt idx="26">
                  <c:v>16.288399999999999</c:v>
                </c:pt>
                <c:pt idx="27">
                  <c:v>16.687049999999999</c:v>
                </c:pt>
                <c:pt idx="28">
                  <c:v>17.085374999999999</c:v>
                </c:pt>
                <c:pt idx="29">
                  <c:v>17.483350000000002</c:v>
                </c:pt>
                <c:pt idx="30">
                  <c:v>17.880974999999999</c:v>
                </c:pt>
                <c:pt idx="31">
                  <c:v>18.278275000000001</c:v>
                </c:pt>
                <c:pt idx="32">
                  <c:v>18.675250000000002</c:v>
                </c:pt>
                <c:pt idx="33">
                  <c:v>19.071874999999999</c:v>
                </c:pt>
                <c:pt idx="34">
                  <c:v>19.468150000000001</c:v>
                </c:pt>
                <c:pt idx="35">
                  <c:v>19.864100000000001</c:v>
                </c:pt>
                <c:pt idx="36">
                  <c:v>20.259725</c:v>
                </c:pt>
                <c:pt idx="37">
                  <c:v>20.655000000000001</c:v>
                </c:pt>
                <c:pt idx="38">
                  <c:v>21.049950000000003</c:v>
                </c:pt>
                <c:pt idx="39">
                  <c:v>21.44455</c:v>
                </c:pt>
                <c:pt idx="40">
                  <c:v>21.838825</c:v>
                </c:pt>
                <c:pt idx="41">
                  <c:v>22.232775</c:v>
                </c:pt>
                <c:pt idx="42">
                  <c:v>22.626374999999999</c:v>
                </c:pt>
                <c:pt idx="43">
                  <c:v>23.019649999999999</c:v>
                </c:pt>
                <c:pt idx="44">
                  <c:v>23.412600000000001</c:v>
                </c:pt>
                <c:pt idx="45">
                  <c:v>23.805200000000003</c:v>
                </c:pt>
                <c:pt idx="46">
                  <c:v>24.197475000000001</c:v>
                </c:pt>
                <c:pt idx="47">
                  <c:v>24.589424999999999</c:v>
                </c:pt>
                <c:pt idx="48">
                  <c:v>24.981049999999996</c:v>
                </c:pt>
                <c:pt idx="49">
                  <c:v>25.372249999999998</c:v>
                </c:pt>
                <c:pt idx="50">
                  <c:v>25.763250000000003</c:v>
                </c:pt>
                <c:pt idx="51">
                  <c:v>26.154000000000003</c:v>
                </c:pt>
                <c:pt idx="52">
                  <c:v>26.544249999999998</c:v>
                </c:pt>
                <c:pt idx="53">
                  <c:v>26.934249999999999</c:v>
                </c:pt>
                <c:pt idx="54">
                  <c:v>27.323750000000004</c:v>
                </c:pt>
                <c:pt idx="55">
                  <c:v>27.713250000000002</c:v>
                </c:pt>
                <c:pt idx="56">
                  <c:v>28.102</c:v>
                </c:pt>
                <c:pt idx="57">
                  <c:v>28.490749999999998</c:v>
                </c:pt>
                <c:pt idx="58">
                  <c:v>28.879000000000001</c:v>
                </c:pt>
                <c:pt idx="59">
                  <c:v>29.266999999999999</c:v>
                </c:pt>
                <c:pt idx="60">
                  <c:v>29.65475</c:v>
                </c:pt>
                <c:pt idx="61">
                  <c:v>30.042249999999999</c:v>
                </c:pt>
                <c:pt idx="62">
                  <c:v>30.42925</c:v>
                </c:pt>
                <c:pt idx="63">
                  <c:v>30.815999999999999</c:v>
                </c:pt>
                <c:pt idx="64">
                  <c:v>31.202249999999999</c:v>
                </c:pt>
                <c:pt idx="65">
                  <c:v>31.588250000000002</c:v>
                </c:pt>
                <c:pt idx="66">
                  <c:v>31.974</c:v>
                </c:pt>
                <c:pt idx="67">
                  <c:v>32.359499999999997</c:v>
                </c:pt>
                <c:pt idx="68">
                  <c:v>32.744500000000002</c:v>
                </c:pt>
                <c:pt idx="69">
                  <c:v>33.129249999999999</c:v>
                </c:pt>
                <c:pt idx="70">
                  <c:v>33.513750000000002</c:v>
                </c:pt>
                <c:pt idx="71">
                  <c:v>33.898000000000003</c:v>
                </c:pt>
                <c:pt idx="72">
                  <c:v>34.281750000000002</c:v>
                </c:pt>
                <c:pt idx="73">
                  <c:v>34.66525</c:v>
                </c:pt>
                <c:pt idx="74">
                  <c:v>35.048249999999996</c:v>
                </c:pt>
                <c:pt idx="75">
                  <c:v>35.431249999999999</c:v>
                </c:pt>
                <c:pt idx="76">
                  <c:v>35.813749999999999</c:v>
                </c:pt>
                <c:pt idx="77">
                  <c:v>36.195999999999998</c:v>
                </c:pt>
                <c:pt idx="78">
                  <c:v>36.577750000000002</c:v>
                </c:pt>
                <c:pt idx="79">
                  <c:v>36.959249999999997</c:v>
                </c:pt>
                <c:pt idx="80">
                  <c:v>37.340499999999999</c:v>
                </c:pt>
                <c:pt idx="81">
                  <c:v>37.721499999999999</c:v>
                </c:pt>
                <c:pt idx="82">
                  <c:v>38.102249999999998</c:v>
                </c:pt>
                <c:pt idx="83">
                  <c:v>38.482500000000002</c:v>
                </c:pt>
                <c:pt idx="84">
                  <c:v>38.862499999999997</c:v>
                </c:pt>
                <c:pt idx="85">
                  <c:v>39.241999999999997</c:v>
                </c:pt>
                <c:pt idx="86">
                  <c:v>39.621499999999997</c:v>
                </c:pt>
                <c:pt idx="87">
                  <c:v>40.000500000000002</c:v>
                </c:pt>
                <c:pt idx="88">
                  <c:v>40.379250000000006</c:v>
                </c:pt>
                <c:pt idx="89">
                  <c:v>40.7575</c:v>
                </c:pt>
                <c:pt idx="90">
                  <c:v>41.135750000000002</c:v>
                </c:pt>
                <c:pt idx="91">
                  <c:v>41.513500000000001</c:v>
                </c:pt>
                <c:pt idx="92">
                  <c:v>41.890999999999998</c:v>
                </c:pt>
                <c:pt idx="93">
                  <c:v>42.268000000000001</c:v>
                </c:pt>
                <c:pt idx="94">
                  <c:v>42.644999999999996</c:v>
                </c:pt>
                <c:pt idx="95">
                  <c:v>43.021500000000003</c:v>
                </c:pt>
                <c:pt idx="96">
                  <c:v>43.397750000000002</c:v>
                </c:pt>
                <c:pt idx="97">
                  <c:v>43.773499999999999</c:v>
                </c:pt>
                <c:pt idx="98">
                  <c:v>44.149250000000002</c:v>
                </c:pt>
                <c:pt idx="99">
                  <c:v>44.524499999999996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7AE-40E7-909B-04E456F02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9960"/>
        <c:axId val="656551928"/>
      </c:scatterChart>
      <c:valAx>
        <c:axId val="656549960"/>
        <c:scaling>
          <c:orientation val="minMax"/>
          <c:max val="25"/>
          <c:min val="0"/>
        </c:scaling>
        <c:delete val="0"/>
        <c:axPos val="b"/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656551928"/>
        <c:crosses val="autoZero"/>
        <c:crossBetween val="midCat"/>
        <c:majorUnit val="10"/>
      </c:valAx>
      <c:valAx>
        <c:axId val="656551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6565499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700">
          <a:solidFill>
            <a:sysClr val="windowText" lastClr="000000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'igg3 wt 6.0'!$M$1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4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6.0'!$M$2:$M$232</c:f>
              <c:numCache>
                <c:formatCode>General</c:formatCode>
                <c:ptCount val="231"/>
                <c:pt idx="0">
                  <c:v>-0.54382249999999999</c:v>
                </c:pt>
                <c:pt idx="1">
                  <c:v>0.13977049999999999</c:v>
                </c:pt>
                <c:pt idx="2">
                  <c:v>0.18951425</c:v>
                </c:pt>
                <c:pt idx="3">
                  <c:v>5.2795500000000002E-2</c:v>
                </c:pt>
                <c:pt idx="4">
                  <c:v>-0.25573750000000001</c:v>
                </c:pt>
                <c:pt idx="5">
                  <c:v>8.0261250000000006E-2</c:v>
                </c:pt>
                <c:pt idx="6">
                  <c:v>-0.40619000000000005</c:v>
                </c:pt>
                <c:pt idx="7">
                  <c:v>0.56366000000000005</c:v>
                </c:pt>
                <c:pt idx="8">
                  <c:v>-0.33386250000000001</c:v>
                </c:pt>
                <c:pt idx="9">
                  <c:v>9.5825250000000001E-2</c:v>
                </c:pt>
                <c:pt idx="10">
                  <c:v>0.6631475</c:v>
                </c:pt>
                <c:pt idx="11">
                  <c:v>0.83892750000000005</c:v>
                </c:pt>
                <c:pt idx="12">
                  <c:v>1.1026</c:v>
                </c:pt>
                <c:pt idx="13" formatCode="0.00E+00">
                  <c:v>-6.7138750000000002E-3</c:v>
                </c:pt>
                <c:pt idx="14">
                  <c:v>0.82336500000000012</c:v>
                </c:pt>
                <c:pt idx="15">
                  <c:v>1.3653575</c:v>
                </c:pt>
                <c:pt idx="16">
                  <c:v>1.32721</c:v>
                </c:pt>
                <c:pt idx="17">
                  <c:v>138.7775</c:v>
                </c:pt>
                <c:pt idx="18">
                  <c:v>88.256999999999991</c:v>
                </c:pt>
                <c:pt idx="19">
                  <c:v>40.518749999999997</c:v>
                </c:pt>
                <c:pt idx="20">
                  <c:v>43.431749999999994</c:v>
                </c:pt>
                <c:pt idx="21">
                  <c:v>47.22475</c:v>
                </c:pt>
                <c:pt idx="22">
                  <c:v>49.1965</c:v>
                </c:pt>
                <c:pt idx="23">
                  <c:v>48.885750000000002</c:v>
                </c:pt>
                <c:pt idx="24">
                  <c:v>49.053000000000004</c:v>
                </c:pt>
                <c:pt idx="25">
                  <c:v>49.792249999999996</c:v>
                </c:pt>
                <c:pt idx="26">
                  <c:v>48.561750000000004</c:v>
                </c:pt>
                <c:pt idx="27">
                  <c:v>48.335999999999999</c:v>
                </c:pt>
                <c:pt idx="28">
                  <c:v>47.226749999999996</c:v>
                </c:pt>
                <c:pt idx="29">
                  <c:v>47.545000000000002</c:v>
                </c:pt>
                <c:pt idx="30">
                  <c:v>47.311750000000004</c:v>
                </c:pt>
                <c:pt idx="31">
                  <c:v>47.295999999999992</c:v>
                </c:pt>
                <c:pt idx="32">
                  <c:v>47.528499999999994</c:v>
                </c:pt>
                <c:pt idx="33">
                  <c:v>46.753</c:v>
                </c:pt>
                <c:pt idx="34">
                  <c:v>46.952249999999999</c:v>
                </c:pt>
                <c:pt idx="35">
                  <c:v>46.715000000000003</c:v>
                </c:pt>
                <c:pt idx="36">
                  <c:v>46.258749999999999</c:v>
                </c:pt>
                <c:pt idx="37">
                  <c:v>46.771500000000003</c:v>
                </c:pt>
                <c:pt idx="38">
                  <c:v>46.115500000000004</c:v>
                </c:pt>
                <c:pt idx="39">
                  <c:v>46.551749999999998</c:v>
                </c:pt>
                <c:pt idx="40">
                  <c:v>45.90925</c:v>
                </c:pt>
                <c:pt idx="41">
                  <c:v>45.786249999999995</c:v>
                </c:pt>
                <c:pt idx="42">
                  <c:v>46.719000000000001</c:v>
                </c:pt>
                <c:pt idx="43">
                  <c:v>45.442499999999995</c:v>
                </c:pt>
                <c:pt idx="44">
                  <c:v>44.996250000000003</c:v>
                </c:pt>
                <c:pt idx="45">
                  <c:v>45.341999999999999</c:v>
                </c:pt>
                <c:pt idx="46">
                  <c:v>45.428750000000008</c:v>
                </c:pt>
                <c:pt idx="47">
                  <c:v>46.108499999999999</c:v>
                </c:pt>
                <c:pt idx="48">
                  <c:v>45.398500000000006</c:v>
                </c:pt>
                <c:pt idx="49">
                  <c:v>45.410250000000005</c:v>
                </c:pt>
                <c:pt idx="50">
                  <c:v>45.164999999999999</c:v>
                </c:pt>
                <c:pt idx="51">
                  <c:v>44.865500000000004</c:v>
                </c:pt>
                <c:pt idx="52">
                  <c:v>45.098750000000003</c:v>
                </c:pt>
                <c:pt idx="53">
                  <c:v>43.048000000000002</c:v>
                </c:pt>
                <c:pt idx="54">
                  <c:v>44.139749999999999</c:v>
                </c:pt>
                <c:pt idx="55">
                  <c:v>43.710999999999999</c:v>
                </c:pt>
                <c:pt idx="56">
                  <c:v>43.444500000000005</c:v>
                </c:pt>
                <c:pt idx="57">
                  <c:v>43.890749999999997</c:v>
                </c:pt>
                <c:pt idx="58">
                  <c:v>43.67</c:v>
                </c:pt>
                <c:pt idx="59">
                  <c:v>43.582250000000002</c:v>
                </c:pt>
                <c:pt idx="60">
                  <c:v>43.240249999999996</c:v>
                </c:pt>
                <c:pt idx="61">
                  <c:v>42.844749999999998</c:v>
                </c:pt>
                <c:pt idx="62">
                  <c:v>43.169000000000004</c:v>
                </c:pt>
                <c:pt idx="63">
                  <c:v>42</c:v>
                </c:pt>
                <c:pt idx="64">
                  <c:v>42.717999999999996</c:v>
                </c:pt>
                <c:pt idx="65">
                  <c:v>42.681750000000001</c:v>
                </c:pt>
                <c:pt idx="66">
                  <c:v>43.118249999999996</c:v>
                </c:pt>
                <c:pt idx="67">
                  <c:v>42.716999999999999</c:v>
                </c:pt>
                <c:pt idx="68">
                  <c:v>40.923000000000002</c:v>
                </c:pt>
                <c:pt idx="69">
                  <c:v>41.746249999999996</c:v>
                </c:pt>
                <c:pt idx="70">
                  <c:v>40.991250000000001</c:v>
                </c:pt>
                <c:pt idx="71">
                  <c:v>41.229500000000002</c:v>
                </c:pt>
                <c:pt idx="72">
                  <c:v>41.393750000000004</c:v>
                </c:pt>
                <c:pt idx="73">
                  <c:v>40.272500000000008</c:v>
                </c:pt>
                <c:pt idx="74">
                  <c:v>40.067500000000003</c:v>
                </c:pt>
                <c:pt idx="75">
                  <c:v>35.823250000000002</c:v>
                </c:pt>
                <c:pt idx="76">
                  <c:v>83.578249999999997</c:v>
                </c:pt>
                <c:pt idx="77">
                  <c:v>-35.415999999999997</c:v>
                </c:pt>
                <c:pt idx="78">
                  <c:v>-2.4929799999999998</c:v>
                </c:pt>
                <c:pt idx="79">
                  <c:v>2.2872925</c:v>
                </c:pt>
                <c:pt idx="80">
                  <c:v>-3.77135</c:v>
                </c:pt>
                <c:pt idx="81">
                  <c:v>-7.3475749999999991</c:v>
                </c:pt>
                <c:pt idx="82">
                  <c:v>-8.758700000000001</c:v>
                </c:pt>
                <c:pt idx="83">
                  <c:v>-10.585775</c:v>
                </c:pt>
                <c:pt idx="84">
                  <c:v>-9.0115250000000007</c:v>
                </c:pt>
                <c:pt idx="85">
                  <c:v>-9.4911250000000003</c:v>
                </c:pt>
                <c:pt idx="86">
                  <c:v>-9.4666999999999994</c:v>
                </c:pt>
                <c:pt idx="87">
                  <c:v>-9.5926000000000009</c:v>
                </c:pt>
                <c:pt idx="88">
                  <c:v>-10.188299999999998</c:v>
                </c:pt>
                <c:pt idx="89">
                  <c:v>-9.3826250000000009</c:v>
                </c:pt>
                <c:pt idx="90">
                  <c:v>-9.6913249999999991</c:v>
                </c:pt>
                <c:pt idx="91">
                  <c:v>-10.089725000000001</c:v>
                </c:pt>
                <c:pt idx="92">
                  <c:v>-10.048674999999999</c:v>
                </c:pt>
                <c:pt idx="93">
                  <c:v>-10.829924999999999</c:v>
                </c:pt>
                <c:pt idx="94">
                  <c:v>-10.295725000000001</c:v>
                </c:pt>
                <c:pt idx="95">
                  <c:v>-10.62195</c:v>
                </c:pt>
                <c:pt idx="96">
                  <c:v>-10.477449999999999</c:v>
                </c:pt>
                <c:pt idx="97">
                  <c:v>-10.149224999999999</c:v>
                </c:pt>
                <c:pt idx="98">
                  <c:v>-10.900274999999999</c:v>
                </c:pt>
                <c:pt idx="99">
                  <c:v>-10.179600000000001</c:v>
                </c:pt>
                <c:pt idx="100">
                  <c:v>-10.714725000000001</c:v>
                </c:pt>
                <c:pt idx="101">
                  <c:v>-10.492999999999999</c:v>
                </c:pt>
                <c:pt idx="102">
                  <c:v>-10.4901</c:v>
                </c:pt>
                <c:pt idx="103">
                  <c:v>-11.163024999999999</c:v>
                </c:pt>
                <c:pt idx="104">
                  <c:v>-10.057525</c:v>
                </c:pt>
                <c:pt idx="105">
                  <c:v>-9.9403500000000005</c:v>
                </c:pt>
                <c:pt idx="106">
                  <c:v>-10.25285</c:v>
                </c:pt>
                <c:pt idx="107">
                  <c:v>-9.6385249999999996</c:v>
                </c:pt>
                <c:pt idx="108">
                  <c:v>-10.44815</c:v>
                </c:pt>
                <c:pt idx="109">
                  <c:v>-9.3357749999999999</c:v>
                </c:pt>
                <c:pt idx="110">
                  <c:v>-9.8719749999999991</c:v>
                </c:pt>
                <c:pt idx="111">
                  <c:v>-9.7841000000000005</c:v>
                </c:pt>
                <c:pt idx="112">
                  <c:v>-9.5603999999999996</c:v>
                </c:pt>
                <c:pt idx="113">
                  <c:v>-10.724475</c:v>
                </c:pt>
                <c:pt idx="114">
                  <c:v>-9.9500999999999991</c:v>
                </c:pt>
                <c:pt idx="115">
                  <c:v>-10.864100000000001</c:v>
                </c:pt>
                <c:pt idx="116">
                  <c:v>-10.2011</c:v>
                </c:pt>
                <c:pt idx="117">
                  <c:v>-10.210875</c:v>
                </c:pt>
                <c:pt idx="118">
                  <c:v>-11.481325</c:v>
                </c:pt>
                <c:pt idx="119">
                  <c:v>-10.005800000000001</c:v>
                </c:pt>
                <c:pt idx="120">
                  <c:v>-9.450075</c:v>
                </c:pt>
                <c:pt idx="121">
                  <c:v>-9.2605500000000003</c:v>
                </c:pt>
                <c:pt idx="122">
                  <c:v>-9.3435749999999995</c:v>
                </c:pt>
                <c:pt idx="123">
                  <c:v>-10.104375000000001</c:v>
                </c:pt>
                <c:pt idx="124">
                  <c:v>-8.5809250000000006</c:v>
                </c:pt>
                <c:pt idx="125">
                  <c:v>-8.4060749999999995</c:v>
                </c:pt>
                <c:pt idx="126">
                  <c:v>-7.9344250000000009</c:v>
                </c:pt>
                <c:pt idx="127">
                  <c:v>-7.6971500000000006</c:v>
                </c:pt>
                <c:pt idx="128">
                  <c:v>-8.314350000000001</c:v>
                </c:pt>
                <c:pt idx="129">
                  <c:v>-7.3680000000000003</c:v>
                </c:pt>
                <c:pt idx="130">
                  <c:v>-7.8944499999999991</c:v>
                </c:pt>
                <c:pt idx="131">
                  <c:v>-7.2381500000000001</c:v>
                </c:pt>
                <c:pt idx="132">
                  <c:v>-7.9091000000000005</c:v>
                </c:pt>
                <c:pt idx="133">
                  <c:v>-9.1795249999999999</c:v>
                </c:pt>
                <c:pt idx="134">
                  <c:v>-8.2752999999999997</c:v>
                </c:pt>
                <c:pt idx="135">
                  <c:v>-8.5320999999999998</c:v>
                </c:pt>
                <c:pt idx="136">
                  <c:v>-8.3700499999999991</c:v>
                </c:pt>
                <c:pt idx="137">
                  <c:v>-8.7000999999999991</c:v>
                </c:pt>
                <c:pt idx="138">
                  <c:v>-9.6258499999999998</c:v>
                </c:pt>
                <c:pt idx="139">
                  <c:v>-8.8552750000000007</c:v>
                </c:pt>
                <c:pt idx="140">
                  <c:v>-8.825075</c:v>
                </c:pt>
                <c:pt idx="141">
                  <c:v>-8.2840000000000007</c:v>
                </c:pt>
                <c:pt idx="142">
                  <c:v>-8.032074999999999</c:v>
                </c:pt>
                <c:pt idx="143">
                  <c:v>-8.74695</c:v>
                </c:pt>
                <c:pt idx="144">
                  <c:v>-8.1814499999999999</c:v>
                </c:pt>
                <c:pt idx="145">
                  <c:v>-8.0564999999999998</c:v>
                </c:pt>
                <c:pt idx="146">
                  <c:v>-7.2303750000000004</c:v>
                </c:pt>
                <c:pt idx="147">
                  <c:v>-7.2596749999999997</c:v>
                </c:pt>
                <c:pt idx="148">
                  <c:v>-8.4861749999999994</c:v>
                </c:pt>
                <c:pt idx="149">
                  <c:v>-8.0398499999999995</c:v>
                </c:pt>
                <c:pt idx="150">
                  <c:v>-7.6199249999999994</c:v>
                </c:pt>
                <c:pt idx="151">
                  <c:v>-7.4021999999999997</c:v>
                </c:pt>
                <c:pt idx="152">
                  <c:v>-7.4578750000000005</c:v>
                </c:pt>
                <c:pt idx="153">
                  <c:v>-7.7078250000000006</c:v>
                </c:pt>
                <c:pt idx="154">
                  <c:v>-6.6140750000000006</c:v>
                </c:pt>
                <c:pt idx="155">
                  <c:v>-7.2557000000000009</c:v>
                </c:pt>
                <c:pt idx="156">
                  <c:v>-7.2303750000000004</c:v>
                </c:pt>
                <c:pt idx="157">
                  <c:v>-6.2254249999999995</c:v>
                </c:pt>
                <c:pt idx="158">
                  <c:v>-8.8670249999999999</c:v>
                </c:pt>
                <c:pt idx="159">
                  <c:v>-9.7225999999999999</c:v>
                </c:pt>
                <c:pt idx="160">
                  <c:v>-10.937349999999999</c:v>
                </c:pt>
                <c:pt idx="161">
                  <c:v>-5.5545</c:v>
                </c:pt>
                <c:pt idx="162">
                  <c:v>1.1378475000000001</c:v>
                </c:pt>
                <c:pt idx="163">
                  <c:v>-5.5487000000000002</c:v>
                </c:pt>
                <c:pt idx="164">
                  <c:v>-6.1219749999999991</c:v>
                </c:pt>
                <c:pt idx="165">
                  <c:v>-6.8211250000000003</c:v>
                </c:pt>
                <c:pt idx="166">
                  <c:v>-7.1023499999999995</c:v>
                </c:pt>
                <c:pt idx="167">
                  <c:v>-6.7898499999999995</c:v>
                </c:pt>
                <c:pt idx="168">
                  <c:v>-8.079975000000001</c:v>
                </c:pt>
                <c:pt idx="169">
                  <c:v>-6.6873249999999995</c:v>
                </c:pt>
                <c:pt idx="170">
                  <c:v>-3.8612249999999997</c:v>
                </c:pt>
                <c:pt idx="171">
                  <c:v>-7.0974749999999993</c:v>
                </c:pt>
                <c:pt idx="172">
                  <c:v>-8.4725999999999999</c:v>
                </c:pt>
                <c:pt idx="173">
                  <c:v>-12.625875000000001</c:v>
                </c:pt>
                <c:pt idx="174">
                  <c:v>-7.8045749999999998</c:v>
                </c:pt>
                <c:pt idx="175">
                  <c:v>-6.9949249999999994</c:v>
                </c:pt>
                <c:pt idx="176">
                  <c:v>-6.7098999999999993</c:v>
                </c:pt>
                <c:pt idx="177">
                  <c:v>-6.55945</c:v>
                </c:pt>
                <c:pt idx="178">
                  <c:v>-7.2958250000000007</c:v>
                </c:pt>
                <c:pt idx="179">
                  <c:v>-6.8455500000000002</c:v>
                </c:pt>
                <c:pt idx="180">
                  <c:v>-6.6160499999999995</c:v>
                </c:pt>
                <c:pt idx="181">
                  <c:v>-5.8358750000000006</c:v>
                </c:pt>
                <c:pt idx="182">
                  <c:v>-6.47065</c:v>
                </c:pt>
                <c:pt idx="183">
                  <c:v>-6.5994250000000001</c:v>
                </c:pt>
                <c:pt idx="184">
                  <c:v>-5.8426</c:v>
                </c:pt>
                <c:pt idx="185">
                  <c:v>-5.6688000000000009</c:v>
                </c:pt>
                <c:pt idx="186">
                  <c:v>-5.1532</c:v>
                </c:pt>
                <c:pt idx="187">
                  <c:v>-5.4901</c:v>
                </c:pt>
                <c:pt idx="188">
                  <c:v>-6.570125</c:v>
                </c:pt>
                <c:pt idx="189">
                  <c:v>-5.7997250000000005</c:v>
                </c:pt>
                <c:pt idx="190">
                  <c:v>-5.6423999999999994</c:v>
                </c:pt>
                <c:pt idx="191">
                  <c:v>-5.4881250000000001</c:v>
                </c:pt>
                <c:pt idx="192">
                  <c:v>-6.12</c:v>
                </c:pt>
                <c:pt idx="193">
                  <c:v>-7.3866250000000004</c:v>
                </c:pt>
                <c:pt idx="194">
                  <c:v>-6.5310749999999995</c:v>
                </c:pt>
                <c:pt idx="195">
                  <c:v>-7.2918750000000001</c:v>
                </c:pt>
                <c:pt idx="196">
                  <c:v>-6.3534500000000005</c:v>
                </c:pt>
                <c:pt idx="197">
                  <c:v>-6.1952249999999998</c:v>
                </c:pt>
                <c:pt idx="198">
                  <c:v>-7.4569749999999999</c:v>
                </c:pt>
                <c:pt idx="199">
                  <c:v>-6.3241499999999995</c:v>
                </c:pt>
                <c:pt idx="200">
                  <c:v>-6.0467499999999994</c:v>
                </c:pt>
                <c:pt idx="201">
                  <c:v>-6.1453250000000006</c:v>
                </c:pt>
                <c:pt idx="202">
                  <c:v>-6.1141999999999994</c:v>
                </c:pt>
                <c:pt idx="203">
                  <c:v>-6.9012500000000001</c:v>
                </c:pt>
                <c:pt idx="204">
                  <c:v>-6.2000999999999991</c:v>
                </c:pt>
                <c:pt idx="205">
                  <c:v>-6.5419</c:v>
                </c:pt>
                <c:pt idx="206">
                  <c:v>-6.7088250000000009</c:v>
                </c:pt>
                <c:pt idx="207">
                  <c:v>-6.9052000000000007</c:v>
                </c:pt>
                <c:pt idx="208">
                  <c:v>-7.130725</c:v>
                </c:pt>
                <c:pt idx="209">
                  <c:v>-6.030125</c:v>
                </c:pt>
                <c:pt idx="210">
                  <c:v>-6.9735749999999994</c:v>
                </c:pt>
                <c:pt idx="211">
                  <c:v>-6.655125</c:v>
                </c:pt>
                <c:pt idx="212">
                  <c:v>-6.3455249999999994</c:v>
                </c:pt>
                <c:pt idx="213">
                  <c:v>-7.2576999999999998</c:v>
                </c:pt>
                <c:pt idx="214">
                  <c:v>-5.242</c:v>
                </c:pt>
                <c:pt idx="215">
                  <c:v>-5.7322749999999996</c:v>
                </c:pt>
                <c:pt idx="216">
                  <c:v>-5.37385</c:v>
                </c:pt>
                <c:pt idx="217">
                  <c:v>-4.9911499999999993</c:v>
                </c:pt>
                <c:pt idx="218">
                  <c:v>-5.95885</c:v>
                </c:pt>
                <c:pt idx="219">
                  <c:v>-5.1385499999999995</c:v>
                </c:pt>
                <c:pt idx="220">
                  <c:v>-4.7479250000000004</c:v>
                </c:pt>
                <c:pt idx="221">
                  <c:v>-5.6179749999999995</c:v>
                </c:pt>
                <c:pt idx="222">
                  <c:v>-5.255725</c:v>
                </c:pt>
                <c:pt idx="223">
                  <c:v>-5.7195999999999998</c:v>
                </c:pt>
                <c:pt idx="224">
                  <c:v>-5.0340249999999997</c:v>
                </c:pt>
                <c:pt idx="225">
                  <c:v>-5.2439999999999998</c:v>
                </c:pt>
                <c:pt idx="226">
                  <c:v>-5.0009250000000005</c:v>
                </c:pt>
                <c:pt idx="227">
                  <c:v>-5.3769</c:v>
                </c:pt>
                <c:pt idx="228">
                  <c:v>-6.0604749999999994</c:v>
                </c:pt>
                <c:pt idx="229">
                  <c:v>-5.0262500000000001</c:v>
                </c:pt>
                <c:pt idx="230">
                  <c:v>-5.700075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D03-4129-B45D-B4EAFD1E4542}"/>
            </c:ext>
          </c:extLst>
        </c:ser>
        <c:ser>
          <c:idx val="1"/>
          <c:order val="1"/>
          <c:tx>
            <c:strRef>
              <c:f>'igg3 wt 6.0'!$N$1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6.0'!$N$2:$N$232</c:f>
              <c:numCache>
                <c:formatCode>0.00E+00</c:formatCode>
                <c:ptCount val="231"/>
                <c:pt idx="0" formatCode="General">
                  <c:v>-0.4682925</c:v>
                </c:pt>
                <c:pt idx="1">
                  <c:v>-1.0375975000000001E-2</c:v>
                </c:pt>
                <c:pt idx="2" formatCode="General">
                  <c:v>-0.13732899999999998</c:v>
                </c:pt>
                <c:pt idx="3" formatCode="General">
                  <c:v>-0.65780749999999999</c:v>
                </c:pt>
                <c:pt idx="4" formatCode="General">
                  <c:v>0.13717650000000001</c:v>
                </c:pt>
                <c:pt idx="5" formatCode="General">
                  <c:v>0.17517100000000002</c:v>
                </c:pt>
                <c:pt idx="6" formatCode="General">
                  <c:v>1.0960399999999999</c:v>
                </c:pt>
                <c:pt idx="7" formatCode="General">
                  <c:v>5.79835E-2</c:v>
                </c:pt>
                <c:pt idx="8" formatCode="General">
                  <c:v>-0.75942999999999994</c:v>
                </c:pt>
                <c:pt idx="9" formatCode="General">
                  <c:v>-0.28961249999999999</c:v>
                </c:pt>
                <c:pt idx="10" formatCode="General">
                  <c:v>-0.105133</c:v>
                </c:pt>
                <c:pt idx="11" formatCode="General">
                  <c:v>0.39978000000000002</c:v>
                </c:pt>
                <c:pt idx="12" formatCode="General">
                  <c:v>0.20355225000000002</c:v>
                </c:pt>
                <c:pt idx="13" formatCode="General">
                  <c:v>-0.24765024999999999</c:v>
                </c:pt>
                <c:pt idx="14" formatCode="General">
                  <c:v>1.1556999999999999</c:v>
                </c:pt>
                <c:pt idx="15" formatCode="General">
                  <c:v>1.2973024999999998</c:v>
                </c:pt>
                <c:pt idx="16" formatCode="General">
                  <c:v>21.646874999999998</c:v>
                </c:pt>
                <c:pt idx="17" formatCode="General">
                  <c:v>66.172250000000005</c:v>
                </c:pt>
                <c:pt idx="18" formatCode="General">
                  <c:v>22.555075000000002</c:v>
                </c:pt>
                <c:pt idx="19" formatCode="General">
                  <c:v>19.028775</c:v>
                </c:pt>
                <c:pt idx="20" formatCode="General">
                  <c:v>21.841275000000003</c:v>
                </c:pt>
                <c:pt idx="21" formatCode="General">
                  <c:v>23.905650000000001</c:v>
                </c:pt>
                <c:pt idx="22" formatCode="General">
                  <c:v>24.456475000000001</c:v>
                </c:pt>
                <c:pt idx="23" formatCode="General">
                  <c:v>24.055025000000001</c:v>
                </c:pt>
                <c:pt idx="24" formatCode="General">
                  <c:v>24.5932</c:v>
                </c:pt>
                <c:pt idx="25" formatCode="General">
                  <c:v>25.18</c:v>
                </c:pt>
                <c:pt idx="26" formatCode="General">
                  <c:v>25.558</c:v>
                </c:pt>
                <c:pt idx="27" formatCode="General">
                  <c:v>24.627374999999997</c:v>
                </c:pt>
                <c:pt idx="28" formatCode="General">
                  <c:v>24.056999999999999</c:v>
                </c:pt>
                <c:pt idx="29" formatCode="General">
                  <c:v>24.732824999999998</c:v>
                </c:pt>
                <c:pt idx="30" formatCode="General">
                  <c:v>24.783624999999997</c:v>
                </c:pt>
                <c:pt idx="31" formatCode="General">
                  <c:v>25.2485</c:v>
                </c:pt>
                <c:pt idx="32" formatCode="General">
                  <c:v>24.557025000000003</c:v>
                </c:pt>
                <c:pt idx="33" formatCode="General">
                  <c:v>24.338225000000001</c:v>
                </c:pt>
                <c:pt idx="34" formatCode="General">
                  <c:v>24.816749999999999</c:v>
                </c:pt>
                <c:pt idx="35" formatCode="General">
                  <c:v>24.363700000000001</c:v>
                </c:pt>
                <c:pt idx="36" formatCode="General">
                  <c:v>24.239649999999997</c:v>
                </c:pt>
                <c:pt idx="37" formatCode="General">
                  <c:v>23.95355</c:v>
                </c:pt>
                <c:pt idx="38" formatCode="General">
                  <c:v>23.58445</c:v>
                </c:pt>
                <c:pt idx="39" formatCode="General">
                  <c:v>23.576499999999999</c:v>
                </c:pt>
                <c:pt idx="40" formatCode="General">
                  <c:v>24.049225</c:v>
                </c:pt>
                <c:pt idx="41" formatCode="General">
                  <c:v>25.035500000000003</c:v>
                </c:pt>
                <c:pt idx="42" formatCode="General">
                  <c:v>23.580475</c:v>
                </c:pt>
                <c:pt idx="43" formatCode="General">
                  <c:v>23.412475000000001</c:v>
                </c:pt>
                <c:pt idx="44" formatCode="General">
                  <c:v>23.932950000000002</c:v>
                </c:pt>
                <c:pt idx="45" formatCode="General">
                  <c:v>24.863749999999996</c:v>
                </c:pt>
                <c:pt idx="46" formatCode="General">
                  <c:v>25.39</c:v>
                </c:pt>
                <c:pt idx="47" formatCode="General">
                  <c:v>24.394999999999996</c:v>
                </c:pt>
                <c:pt idx="48" formatCode="General">
                  <c:v>23.56185</c:v>
                </c:pt>
                <c:pt idx="49" formatCode="General">
                  <c:v>24.61365</c:v>
                </c:pt>
                <c:pt idx="50" formatCode="General">
                  <c:v>24.359749999999998</c:v>
                </c:pt>
                <c:pt idx="51" formatCode="General">
                  <c:v>24.519950000000001</c:v>
                </c:pt>
                <c:pt idx="52" formatCode="General">
                  <c:v>23.368524999999998</c:v>
                </c:pt>
                <c:pt idx="53" formatCode="General">
                  <c:v>23.228000000000002</c:v>
                </c:pt>
                <c:pt idx="54" formatCode="General">
                  <c:v>22.95945</c:v>
                </c:pt>
                <c:pt idx="55" formatCode="General">
                  <c:v>22.650749999999999</c:v>
                </c:pt>
                <c:pt idx="56" formatCode="General">
                  <c:v>23.875425</c:v>
                </c:pt>
                <c:pt idx="57" formatCode="General">
                  <c:v>23.939824999999999</c:v>
                </c:pt>
                <c:pt idx="58" formatCode="General">
                  <c:v>22.993625000000002</c:v>
                </c:pt>
                <c:pt idx="59" formatCode="General">
                  <c:v>23.899849999999997</c:v>
                </c:pt>
                <c:pt idx="60" formatCode="General">
                  <c:v>23.943775000000002</c:v>
                </c:pt>
                <c:pt idx="61" formatCode="General">
                  <c:v>24.286500000000004</c:v>
                </c:pt>
                <c:pt idx="62" formatCode="General">
                  <c:v>23.785550000000001</c:v>
                </c:pt>
                <c:pt idx="63" formatCode="General">
                  <c:v>23.9682</c:v>
                </c:pt>
                <c:pt idx="64" formatCode="General">
                  <c:v>23.99155</c:v>
                </c:pt>
                <c:pt idx="65" formatCode="General">
                  <c:v>24.415425000000003</c:v>
                </c:pt>
                <c:pt idx="66" formatCode="General">
                  <c:v>24.747474999999998</c:v>
                </c:pt>
                <c:pt idx="67" formatCode="General">
                  <c:v>23.546299999999999</c:v>
                </c:pt>
                <c:pt idx="68" formatCode="General">
                  <c:v>23.7729</c:v>
                </c:pt>
                <c:pt idx="69" formatCode="General">
                  <c:v>23.401800000000001</c:v>
                </c:pt>
                <c:pt idx="70" formatCode="General">
                  <c:v>23.567800000000002</c:v>
                </c:pt>
                <c:pt idx="71" formatCode="General">
                  <c:v>24.379275</c:v>
                </c:pt>
                <c:pt idx="72" formatCode="General">
                  <c:v>23.285525</c:v>
                </c:pt>
                <c:pt idx="73" formatCode="General">
                  <c:v>23.263999999999999</c:v>
                </c:pt>
                <c:pt idx="74" formatCode="General">
                  <c:v>21.207425000000001</c:v>
                </c:pt>
                <c:pt idx="75" formatCode="General">
                  <c:v>22.263024999999999</c:v>
                </c:pt>
                <c:pt idx="76" formatCode="General">
                  <c:v>29.944749999999999</c:v>
                </c:pt>
                <c:pt idx="77" formatCode="General">
                  <c:v>-19.633324999999999</c:v>
                </c:pt>
                <c:pt idx="78" formatCode="General">
                  <c:v>1.5911875</c:v>
                </c:pt>
                <c:pt idx="79" formatCode="General">
                  <c:v>0.207367</c:v>
                </c:pt>
                <c:pt idx="80" formatCode="General">
                  <c:v>-2.5319000000000003</c:v>
                </c:pt>
                <c:pt idx="81" formatCode="General">
                  <c:v>-3.226175</c:v>
                </c:pt>
                <c:pt idx="82" formatCode="General">
                  <c:v>-4.5221</c:v>
                </c:pt>
                <c:pt idx="83" formatCode="General">
                  <c:v>-4.5259</c:v>
                </c:pt>
                <c:pt idx="84" formatCode="General">
                  <c:v>-4.7573749999999997</c:v>
                </c:pt>
                <c:pt idx="85" formatCode="General">
                  <c:v>-5.2485749999999998</c:v>
                </c:pt>
                <c:pt idx="86" formatCode="General">
                  <c:v>-4.6519500000000003</c:v>
                </c:pt>
                <c:pt idx="87" formatCode="General">
                  <c:v>-4.7769250000000003</c:v>
                </c:pt>
                <c:pt idx="88" formatCode="General">
                  <c:v>-4.7125250000000003</c:v>
                </c:pt>
                <c:pt idx="89" formatCode="General">
                  <c:v>-4.3501250000000002</c:v>
                </c:pt>
                <c:pt idx="90" formatCode="General">
                  <c:v>-4.7593750000000004</c:v>
                </c:pt>
                <c:pt idx="91" formatCode="General">
                  <c:v>-4.780875</c:v>
                </c:pt>
                <c:pt idx="92" formatCode="General">
                  <c:v>-5.2212499999999995</c:v>
                </c:pt>
                <c:pt idx="93" formatCode="General">
                  <c:v>-4.9644500000000003</c:v>
                </c:pt>
                <c:pt idx="94" formatCode="General">
                  <c:v>-4.5161499999999997</c:v>
                </c:pt>
                <c:pt idx="95" formatCode="General">
                  <c:v>-4.5953249999999999</c:v>
                </c:pt>
                <c:pt idx="96" formatCode="General">
                  <c:v>-3.5513250000000003</c:v>
                </c:pt>
                <c:pt idx="97" formatCode="General">
                  <c:v>-4.9253749999999998</c:v>
                </c:pt>
                <c:pt idx="98" formatCode="General">
                  <c:v>-5.5679250000000007</c:v>
                </c:pt>
                <c:pt idx="99" formatCode="General">
                  <c:v>-5.2301000000000002</c:v>
                </c:pt>
                <c:pt idx="100" formatCode="General">
                  <c:v>-5.2838250000000002</c:v>
                </c:pt>
                <c:pt idx="101" formatCode="General">
                  <c:v>-4.0473999999999997</c:v>
                </c:pt>
                <c:pt idx="102" formatCode="General">
                  <c:v>-4.47525</c:v>
                </c:pt>
                <c:pt idx="103" formatCode="General">
                  <c:v>-4.8170500000000001</c:v>
                </c:pt>
                <c:pt idx="104" formatCode="General">
                  <c:v>-4.5904499999999997</c:v>
                </c:pt>
                <c:pt idx="105" formatCode="General">
                  <c:v>-4.0444999999999993</c:v>
                </c:pt>
                <c:pt idx="106" formatCode="General">
                  <c:v>-3.88245</c:v>
                </c:pt>
                <c:pt idx="107" formatCode="General">
                  <c:v>-4.4400000000000004</c:v>
                </c:pt>
                <c:pt idx="108" formatCode="General">
                  <c:v>-3.8385000000000002</c:v>
                </c:pt>
                <c:pt idx="109" formatCode="General">
                  <c:v>-3.836525</c:v>
                </c:pt>
                <c:pt idx="110" formatCode="General">
                  <c:v>-4.0142749999999996</c:v>
                </c:pt>
                <c:pt idx="111" formatCode="General">
                  <c:v>-3.0454999999999997</c:v>
                </c:pt>
                <c:pt idx="112" formatCode="General">
                  <c:v>-4.4195500000000001</c:v>
                </c:pt>
                <c:pt idx="113" formatCode="General">
                  <c:v>-3.0757250000000003</c:v>
                </c:pt>
                <c:pt idx="114" formatCode="General">
                  <c:v>-3.1988499999999997</c:v>
                </c:pt>
                <c:pt idx="115" formatCode="General">
                  <c:v>-2.7876250000000002</c:v>
                </c:pt>
                <c:pt idx="116" formatCode="General">
                  <c:v>-2.6344250000000002</c:v>
                </c:pt>
                <c:pt idx="117" formatCode="General">
                  <c:v>-3.7213249999999998</c:v>
                </c:pt>
                <c:pt idx="118" formatCode="General">
                  <c:v>-3.4760999999999997</c:v>
                </c:pt>
                <c:pt idx="119" formatCode="General">
                  <c:v>-4.1188000000000002</c:v>
                </c:pt>
                <c:pt idx="120" formatCode="General">
                  <c:v>-3.5865750000000003</c:v>
                </c:pt>
                <c:pt idx="121" formatCode="General">
                  <c:v>-3.6538749999999998</c:v>
                </c:pt>
                <c:pt idx="122" formatCode="General">
                  <c:v>-4.31595</c:v>
                </c:pt>
                <c:pt idx="123" formatCode="General">
                  <c:v>-4.0895000000000001</c:v>
                </c:pt>
                <c:pt idx="124" formatCode="General">
                  <c:v>-3.662725</c:v>
                </c:pt>
                <c:pt idx="125" formatCode="General">
                  <c:v>-3.7544250000000003</c:v>
                </c:pt>
                <c:pt idx="126" formatCode="General">
                  <c:v>-3.3648750000000001</c:v>
                </c:pt>
                <c:pt idx="127" formatCode="General">
                  <c:v>-3.669575</c:v>
                </c:pt>
                <c:pt idx="128" formatCode="General">
                  <c:v>-3.250575</c:v>
                </c:pt>
                <c:pt idx="129" formatCode="General">
                  <c:v>-3.1744499999999998</c:v>
                </c:pt>
                <c:pt idx="130" formatCode="General">
                  <c:v>-3.491825</c:v>
                </c:pt>
                <c:pt idx="131" formatCode="General">
                  <c:v>-3.2417249999999997</c:v>
                </c:pt>
                <c:pt idx="132" formatCode="General">
                  <c:v>-3.3619749999999997</c:v>
                </c:pt>
                <c:pt idx="133" formatCode="General">
                  <c:v>-3.9166250000000002</c:v>
                </c:pt>
                <c:pt idx="134" formatCode="General">
                  <c:v>-3.4752000000000001</c:v>
                </c:pt>
                <c:pt idx="135" formatCode="General">
                  <c:v>-3.183125</c:v>
                </c:pt>
                <c:pt idx="136" formatCode="General">
                  <c:v>-2.94495</c:v>
                </c:pt>
                <c:pt idx="137" formatCode="General">
                  <c:v>-3.6207499999999997</c:v>
                </c:pt>
                <c:pt idx="138" formatCode="General">
                  <c:v>-4.05715</c:v>
                </c:pt>
                <c:pt idx="139" formatCode="General">
                  <c:v>-3.5621750000000003</c:v>
                </c:pt>
                <c:pt idx="140" formatCode="General">
                  <c:v>-4.14215</c:v>
                </c:pt>
                <c:pt idx="141" formatCode="General">
                  <c:v>-3.8052250000000001</c:v>
                </c:pt>
                <c:pt idx="142" formatCode="General">
                  <c:v>-4.553375</c:v>
                </c:pt>
                <c:pt idx="143" formatCode="General">
                  <c:v>-3.9528000000000003</c:v>
                </c:pt>
                <c:pt idx="144" formatCode="General">
                  <c:v>-3.8276749999999997</c:v>
                </c:pt>
                <c:pt idx="145" formatCode="General">
                  <c:v>-3.3345000000000002</c:v>
                </c:pt>
                <c:pt idx="146" formatCode="General">
                  <c:v>-2.2779849999999997</c:v>
                </c:pt>
                <c:pt idx="147" formatCode="General">
                  <c:v>-3.2525749999999998</c:v>
                </c:pt>
                <c:pt idx="148" formatCode="General">
                  <c:v>-4.0904249999999998</c:v>
                </c:pt>
                <c:pt idx="149" formatCode="General">
                  <c:v>-3.6647000000000003</c:v>
                </c:pt>
                <c:pt idx="150" formatCode="General">
                  <c:v>-3.4516999999999998</c:v>
                </c:pt>
                <c:pt idx="151" formatCode="General">
                  <c:v>-2.5406</c:v>
                </c:pt>
                <c:pt idx="152" formatCode="General">
                  <c:v>-3.4947250000000003</c:v>
                </c:pt>
                <c:pt idx="153" formatCode="General">
                  <c:v>-3.0357250000000002</c:v>
                </c:pt>
                <c:pt idx="154" formatCode="General">
                  <c:v>-2.5308250000000001</c:v>
                </c:pt>
                <c:pt idx="155" formatCode="General">
                  <c:v>-3.1236249999999997</c:v>
                </c:pt>
                <c:pt idx="156" formatCode="General">
                  <c:v>-3.0044500000000003</c:v>
                </c:pt>
                <c:pt idx="157" formatCode="General">
                  <c:v>-2.9682999999999997</c:v>
                </c:pt>
                <c:pt idx="158" formatCode="General">
                  <c:v>-5.7447749999999997</c:v>
                </c:pt>
                <c:pt idx="159" formatCode="General">
                  <c:v>-7.3004250000000006</c:v>
                </c:pt>
                <c:pt idx="160" formatCode="General">
                  <c:v>-7.6783749999999991</c:v>
                </c:pt>
                <c:pt idx="161" formatCode="General">
                  <c:v>1.9065850000000002</c:v>
                </c:pt>
                <c:pt idx="162" formatCode="General">
                  <c:v>0.42419499999999999</c:v>
                </c:pt>
                <c:pt idx="163" formatCode="General">
                  <c:v>-2.0014950000000002</c:v>
                </c:pt>
                <c:pt idx="164" formatCode="General">
                  <c:v>-2.8737000000000004</c:v>
                </c:pt>
                <c:pt idx="165" formatCode="General">
                  <c:v>-3.5932999999999997</c:v>
                </c:pt>
                <c:pt idx="166" formatCode="General">
                  <c:v>-3.6831750000000003</c:v>
                </c:pt>
                <c:pt idx="167" formatCode="General">
                  <c:v>-3.4254499999999997</c:v>
                </c:pt>
                <c:pt idx="168" formatCode="General">
                  <c:v>-4.468375</c:v>
                </c:pt>
                <c:pt idx="169" formatCode="General">
                  <c:v>-2.99865</c:v>
                </c:pt>
                <c:pt idx="170" formatCode="General">
                  <c:v>-3.1773499999999997</c:v>
                </c:pt>
                <c:pt idx="171" formatCode="General">
                  <c:v>-4.1754249999999997</c:v>
                </c:pt>
                <c:pt idx="172" formatCode="General">
                  <c:v>-8.5191249999999989</c:v>
                </c:pt>
                <c:pt idx="173" formatCode="General">
                  <c:v>-4.6519500000000003</c:v>
                </c:pt>
                <c:pt idx="174" formatCode="General">
                  <c:v>-3.4800750000000003</c:v>
                </c:pt>
                <c:pt idx="175" formatCode="General">
                  <c:v>-4.394075</c:v>
                </c:pt>
                <c:pt idx="176" formatCode="General">
                  <c:v>-3.4077500000000001</c:v>
                </c:pt>
                <c:pt idx="177" formatCode="General">
                  <c:v>-4.0220750000000001</c:v>
                </c:pt>
                <c:pt idx="178" formatCode="General">
                  <c:v>-4.2701750000000001</c:v>
                </c:pt>
                <c:pt idx="179" formatCode="General">
                  <c:v>-3.6001499999999997</c:v>
                </c:pt>
                <c:pt idx="180" formatCode="General">
                  <c:v>-3.4752000000000001</c:v>
                </c:pt>
                <c:pt idx="181" formatCode="General">
                  <c:v>-3.3364750000000001</c:v>
                </c:pt>
                <c:pt idx="182" formatCode="General">
                  <c:v>-4.1529749999999996</c:v>
                </c:pt>
                <c:pt idx="183" formatCode="General">
                  <c:v>-3.3335999999999997</c:v>
                </c:pt>
                <c:pt idx="184" formatCode="General">
                  <c:v>-2.6675500000000003</c:v>
                </c:pt>
                <c:pt idx="185" formatCode="General">
                  <c:v>-2.9536499999999997</c:v>
                </c:pt>
                <c:pt idx="186" formatCode="General">
                  <c:v>-2.9165749999999999</c:v>
                </c:pt>
                <c:pt idx="187" formatCode="General">
                  <c:v>-3.3413749999999998</c:v>
                </c:pt>
                <c:pt idx="188" formatCode="General">
                  <c:v>-3.4987000000000004</c:v>
                </c:pt>
                <c:pt idx="189" formatCode="General">
                  <c:v>-3.3863749999999997</c:v>
                </c:pt>
                <c:pt idx="190" formatCode="General">
                  <c:v>-3.3315999999999999</c:v>
                </c:pt>
                <c:pt idx="191" formatCode="General">
                  <c:v>-2.2633350000000001</c:v>
                </c:pt>
                <c:pt idx="192" formatCode="General">
                  <c:v>-2.8912249999999999</c:v>
                </c:pt>
                <c:pt idx="193" formatCode="General">
                  <c:v>-3.2310499999999998</c:v>
                </c:pt>
                <c:pt idx="194" formatCode="General">
                  <c:v>-3.1411750000000001</c:v>
                </c:pt>
                <c:pt idx="195" formatCode="General">
                  <c:v>-2.6910499999999997</c:v>
                </c:pt>
                <c:pt idx="196" formatCode="General">
                  <c:v>-2.8130999999999999</c:v>
                </c:pt>
                <c:pt idx="197" formatCode="General">
                  <c:v>-3.4625250000000003</c:v>
                </c:pt>
                <c:pt idx="198" formatCode="General">
                  <c:v>-3.0757250000000003</c:v>
                </c:pt>
                <c:pt idx="199" formatCode="General">
                  <c:v>-2.4380500000000001</c:v>
                </c:pt>
                <c:pt idx="200" formatCode="General">
                  <c:v>-2.9010000000000002</c:v>
                </c:pt>
                <c:pt idx="201" formatCode="General">
                  <c:v>-2.5035000000000003</c:v>
                </c:pt>
                <c:pt idx="202" formatCode="General">
                  <c:v>-2.4253849999999999</c:v>
                </c:pt>
                <c:pt idx="203" formatCode="General">
                  <c:v>-2.9713499999999997</c:v>
                </c:pt>
                <c:pt idx="204" formatCode="General">
                  <c:v>-2.9751499999999997</c:v>
                </c:pt>
                <c:pt idx="205" formatCode="General">
                  <c:v>-3.303375</c:v>
                </c:pt>
                <c:pt idx="206" formatCode="General">
                  <c:v>-2.7545250000000001</c:v>
                </c:pt>
                <c:pt idx="207" formatCode="General">
                  <c:v>-3.0337499999999999</c:v>
                </c:pt>
                <c:pt idx="208" formatCode="General">
                  <c:v>-2.8590500000000003</c:v>
                </c:pt>
                <c:pt idx="209" formatCode="General">
                  <c:v>-2.7798499999999997</c:v>
                </c:pt>
                <c:pt idx="210" formatCode="General">
                  <c:v>-3.076775</c:v>
                </c:pt>
                <c:pt idx="211" formatCode="General">
                  <c:v>-3.0650250000000003</c:v>
                </c:pt>
                <c:pt idx="212" formatCode="General">
                  <c:v>-3.5796999999999999</c:v>
                </c:pt>
                <c:pt idx="213" formatCode="General">
                  <c:v>-3.0903750000000003</c:v>
                </c:pt>
                <c:pt idx="214" formatCode="General">
                  <c:v>-2.5776749999999997</c:v>
                </c:pt>
                <c:pt idx="215" formatCode="General">
                  <c:v>-1.6685474999999999</c:v>
                </c:pt>
                <c:pt idx="216" formatCode="General">
                  <c:v>-1.5396125000000001</c:v>
                </c:pt>
                <c:pt idx="217" formatCode="General">
                  <c:v>-2.4771125000000001</c:v>
                </c:pt>
                <c:pt idx="218" formatCode="General">
                  <c:v>-2.4478150000000003</c:v>
                </c:pt>
                <c:pt idx="219" formatCode="General">
                  <c:v>-3.0523750000000001</c:v>
                </c:pt>
                <c:pt idx="220" formatCode="General">
                  <c:v>-2.6020749999999997</c:v>
                </c:pt>
                <c:pt idx="221" formatCode="General">
                  <c:v>-2.0259100000000001</c:v>
                </c:pt>
                <c:pt idx="222" formatCode="General">
                  <c:v>-2.4322499999999998</c:v>
                </c:pt>
                <c:pt idx="223" formatCode="General">
                  <c:v>-2.6637250000000003</c:v>
                </c:pt>
                <c:pt idx="224" formatCode="General">
                  <c:v>-2.6158250000000001</c:v>
                </c:pt>
                <c:pt idx="225" formatCode="General">
                  <c:v>-2.9995750000000001</c:v>
                </c:pt>
                <c:pt idx="226" formatCode="General">
                  <c:v>-2.1987925000000001</c:v>
                </c:pt>
                <c:pt idx="227" formatCode="General">
                  <c:v>-3.4156750000000002</c:v>
                </c:pt>
                <c:pt idx="228" formatCode="General">
                  <c:v>-3.7271000000000001</c:v>
                </c:pt>
                <c:pt idx="229" formatCode="General">
                  <c:v>-2.8579749999999997</c:v>
                </c:pt>
                <c:pt idx="230" formatCode="General">
                  <c:v>-2.8169250000000003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D03-4129-B45D-B4EAFD1E4542}"/>
            </c:ext>
          </c:extLst>
        </c:ser>
        <c:ser>
          <c:idx val="2"/>
          <c:order val="2"/>
          <c:tx>
            <c:strRef>
              <c:f>'igg3 wt 6.0'!$O$1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6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6.0'!$O$2:$O$232</c:f>
              <c:numCache>
                <c:formatCode>General</c:formatCode>
                <c:ptCount val="231"/>
                <c:pt idx="0">
                  <c:v>-0.8187875</c:v>
                </c:pt>
                <c:pt idx="1">
                  <c:v>0.95764249999999995</c:v>
                </c:pt>
                <c:pt idx="2">
                  <c:v>0.63430749999999991</c:v>
                </c:pt>
                <c:pt idx="3">
                  <c:v>-6.1950750000000006E-2</c:v>
                </c:pt>
                <c:pt idx="4">
                  <c:v>-0.25237999999999999</c:v>
                </c:pt>
                <c:pt idx="5">
                  <c:v>-0.47897250000000002</c:v>
                </c:pt>
                <c:pt idx="6">
                  <c:v>-0.16159050000000003</c:v>
                </c:pt>
                <c:pt idx="7">
                  <c:v>-2.7770999999999997E-2</c:v>
                </c:pt>
                <c:pt idx="8">
                  <c:v>0.58548</c:v>
                </c:pt>
                <c:pt idx="9">
                  <c:v>0.39703250000000001</c:v>
                </c:pt>
                <c:pt idx="10">
                  <c:v>-0.1156615</c:v>
                </c:pt>
                <c:pt idx="11">
                  <c:v>0.18814075</c:v>
                </c:pt>
                <c:pt idx="12">
                  <c:v>-0.2308655</c:v>
                </c:pt>
                <c:pt idx="13">
                  <c:v>-0.26107749999999996</c:v>
                </c:pt>
                <c:pt idx="14">
                  <c:v>0.48599249999999994</c:v>
                </c:pt>
                <c:pt idx="15">
                  <c:v>1.115875</c:v>
                </c:pt>
                <c:pt idx="16">
                  <c:v>0.32379249999999998</c:v>
                </c:pt>
                <c:pt idx="17">
                  <c:v>-1.2083425000000001</c:v>
                </c:pt>
                <c:pt idx="18">
                  <c:v>-9.6234249999999992</c:v>
                </c:pt>
                <c:pt idx="19">
                  <c:v>13.654949999999999</c:v>
                </c:pt>
                <c:pt idx="20">
                  <c:v>4.8004249999999997</c:v>
                </c:pt>
                <c:pt idx="21">
                  <c:v>7.0210249999999998</c:v>
                </c:pt>
                <c:pt idx="22">
                  <c:v>8.4010250000000006</c:v>
                </c:pt>
                <c:pt idx="23">
                  <c:v>10.014199999999999</c:v>
                </c:pt>
                <c:pt idx="24">
                  <c:v>10.567025000000001</c:v>
                </c:pt>
                <c:pt idx="25">
                  <c:v>11.040650000000001</c:v>
                </c:pt>
                <c:pt idx="26">
                  <c:v>12.009425</c:v>
                </c:pt>
                <c:pt idx="27">
                  <c:v>11.065075</c:v>
                </c:pt>
                <c:pt idx="28">
                  <c:v>11.115874999999999</c:v>
                </c:pt>
                <c:pt idx="29">
                  <c:v>11.75155</c:v>
                </c:pt>
                <c:pt idx="30">
                  <c:v>11.556249999999999</c:v>
                </c:pt>
                <c:pt idx="31">
                  <c:v>11.757349999999999</c:v>
                </c:pt>
                <c:pt idx="32">
                  <c:v>11.55715</c:v>
                </c:pt>
                <c:pt idx="33">
                  <c:v>11.360925</c:v>
                </c:pt>
                <c:pt idx="34">
                  <c:v>12.189025000000001</c:v>
                </c:pt>
                <c:pt idx="35">
                  <c:v>11.43815</c:v>
                </c:pt>
                <c:pt idx="36">
                  <c:v>11.9635</c:v>
                </c:pt>
                <c:pt idx="37">
                  <c:v>11.720275000000001</c:v>
                </c:pt>
                <c:pt idx="38">
                  <c:v>12.117775</c:v>
                </c:pt>
                <c:pt idx="39">
                  <c:v>11.868749999999999</c:v>
                </c:pt>
                <c:pt idx="40">
                  <c:v>11.641224999999999</c:v>
                </c:pt>
                <c:pt idx="41">
                  <c:v>12.794499999999999</c:v>
                </c:pt>
                <c:pt idx="42">
                  <c:v>11.775975000000001</c:v>
                </c:pt>
                <c:pt idx="43">
                  <c:v>11.777949999999999</c:v>
                </c:pt>
                <c:pt idx="44">
                  <c:v>11.9664</c:v>
                </c:pt>
                <c:pt idx="45">
                  <c:v>11.9693</c:v>
                </c:pt>
                <c:pt idx="46">
                  <c:v>12.356100000000001</c:v>
                </c:pt>
                <c:pt idx="47">
                  <c:v>11.3765</c:v>
                </c:pt>
                <c:pt idx="48">
                  <c:v>11.119699999999998</c:v>
                </c:pt>
                <c:pt idx="49">
                  <c:v>10.922400000000001</c:v>
                </c:pt>
                <c:pt idx="50">
                  <c:v>11.172474999999999</c:v>
                </c:pt>
                <c:pt idx="51">
                  <c:v>12.418525000000001</c:v>
                </c:pt>
                <c:pt idx="52">
                  <c:v>11.953724999999999</c:v>
                </c:pt>
                <c:pt idx="53">
                  <c:v>11.826775000000001</c:v>
                </c:pt>
                <c:pt idx="54">
                  <c:v>12.301325</c:v>
                </c:pt>
                <c:pt idx="55">
                  <c:v>12.089375</c:v>
                </c:pt>
                <c:pt idx="56">
                  <c:v>11.734925</c:v>
                </c:pt>
                <c:pt idx="57">
                  <c:v>11.04935</c:v>
                </c:pt>
                <c:pt idx="58">
                  <c:v>10.689074999999999</c:v>
                </c:pt>
                <c:pt idx="59">
                  <c:v>11.367799999999999</c:v>
                </c:pt>
                <c:pt idx="60">
                  <c:v>11.614850000000001</c:v>
                </c:pt>
                <c:pt idx="61">
                  <c:v>12.938075</c:v>
                </c:pt>
                <c:pt idx="62">
                  <c:v>12.754525000000001</c:v>
                </c:pt>
                <c:pt idx="63">
                  <c:v>12.450725</c:v>
                </c:pt>
                <c:pt idx="64">
                  <c:v>12.097325000000001</c:v>
                </c:pt>
                <c:pt idx="65">
                  <c:v>12.359</c:v>
                </c:pt>
                <c:pt idx="66">
                  <c:v>13.368675000000001</c:v>
                </c:pt>
                <c:pt idx="67">
                  <c:v>12.396100000000001</c:v>
                </c:pt>
                <c:pt idx="68">
                  <c:v>12.231000000000002</c:v>
                </c:pt>
                <c:pt idx="69">
                  <c:v>12.440949999999999</c:v>
                </c:pt>
                <c:pt idx="70">
                  <c:v>11.974175000000001</c:v>
                </c:pt>
                <c:pt idx="71">
                  <c:v>12.700800000000001</c:v>
                </c:pt>
                <c:pt idx="72">
                  <c:v>12.657775000000001</c:v>
                </c:pt>
                <c:pt idx="73">
                  <c:v>12.191924999999999</c:v>
                </c:pt>
                <c:pt idx="74">
                  <c:v>12.677300000000001</c:v>
                </c:pt>
                <c:pt idx="75">
                  <c:v>11.806175000000001</c:v>
                </c:pt>
                <c:pt idx="76">
                  <c:v>9.6148750000000014</c:v>
                </c:pt>
                <c:pt idx="77">
                  <c:v>16.9986</c:v>
                </c:pt>
                <c:pt idx="78">
                  <c:v>6.7857250000000002</c:v>
                </c:pt>
                <c:pt idx="79">
                  <c:v>3.825825</c:v>
                </c:pt>
                <c:pt idx="80">
                  <c:v>4.3003749999999998</c:v>
                </c:pt>
                <c:pt idx="81">
                  <c:v>1.8716425000000001</c:v>
                </c:pt>
                <c:pt idx="82">
                  <c:v>0.71731500000000004</c:v>
                </c:pt>
                <c:pt idx="83">
                  <c:v>-0.41931250000000003</c:v>
                </c:pt>
                <c:pt idx="84">
                  <c:v>-0.81100500000000009</c:v>
                </c:pt>
                <c:pt idx="85">
                  <c:v>-1.5277099999999999</c:v>
                </c:pt>
                <c:pt idx="86">
                  <c:v>-0.20248425</c:v>
                </c:pt>
                <c:pt idx="87">
                  <c:v>-0.9788524999999999</c:v>
                </c:pt>
                <c:pt idx="88">
                  <c:v>-0.63812250000000004</c:v>
                </c:pt>
                <c:pt idx="89">
                  <c:v>-0.24261475000000002</c:v>
                </c:pt>
                <c:pt idx="90">
                  <c:v>-0.36956749999999994</c:v>
                </c:pt>
                <c:pt idx="91">
                  <c:v>-0.80505249999999995</c:v>
                </c:pt>
                <c:pt idx="92">
                  <c:v>-1.5434275</c:v>
                </c:pt>
                <c:pt idx="93">
                  <c:v>-2.0590199999999999</c:v>
                </c:pt>
                <c:pt idx="94">
                  <c:v>-1.5208425000000001</c:v>
                </c:pt>
                <c:pt idx="95">
                  <c:v>-1.9456475000000002</c:v>
                </c:pt>
                <c:pt idx="96">
                  <c:v>-1.299285</c:v>
                </c:pt>
                <c:pt idx="97">
                  <c:v>-1.2504575</c:v>
                </c:pt>
                <c:pt idx="98">
                  <c:v>-1.580505</c:v>
                </c:pt>
                <c:pt idx="99">
                  <c:v>-1.1576849999999999</c:v>
                </c:pt>
                <c:pt idx="100">
                  <c:v>-1.8070975</c:v>
                </c:pt>
                <c:pt idx="101">
                  <c:v>-1.6313175</c:v>
                </c:pt>
                <c:pt idx="102">
                  <c:v>-1.7103574999999998</c:v>
                </c:pt>
                <c:pt idx="103">
                  <c:v>-2.0024100000000002</c:v>
                </c:pt>
                <c:pt idx="104">
                  <c:v>-1.5776049999999999</c:v>
                </c:pt>
                <c:pt idx="105">
                  <c:v>-1.4340200000000001</c:v>
                </c:pt>
                <c:pt idx="106">
                  <c:v>-0.96038750000000006</c:v>
                </c:pt>
                <c:pt idx="107">
                  <c:v>-1.6195675</c:v>
                </c:pt>
                <c:pt idx="108">
                  <c:v>-1.8392949999999999</c:v>
                </c:pt>
                <c:pt idx="109">
                  <c:v>-1.427155</c:v>
                </c:pt>
                <c:pt idx="110">
                  <c:v>-1.9017025000000001</c:v>
                </c:pt>
                <c:pt idx="111">
                  <c:v>-1.3949575000000001</c:v>
                </c:pt>
                <c:pt idx="112">
                  <c:v>-1.5951550000000001</c:v>
                </c:pt>
                <c:pt idx="113">
                  <c:v>-1.5277099999999999</c:v>
                </c:pt>
                <c:pt idx="114">
                  <c:v>-1.8295300000000001</c:v>
                </c:pt>
                <c:pt idx="115">
                  <c:v>-2.321625</c:v>
                </c:pt>
                <c:pt idx="116">
                  <c:v>-1.3119499999999999</c:v>
                </c:pt>
                <c:pt idx="117">
                  <c:v>-1.8597399999999999</c:v>
                </c:pt>
                <c:pt idx="118">
                  <c:v>-1.7474375</c:v>
                </c:pt>
                <c:pt idx="119">
                  <c:v>-1.8832399999999998</c:v>
                </c:pt>
                <c:pt idx="120">
                  <c:v>-1.506195</c:v>
                </c:pt>
                <c:pt idx="121">
                  <c:v>-0.28259250000000002</c:v>
                </c:pt>
                <c:pt idx="122">
                  <c:v>-1.1439525000000001</c:v>
                </c:pt>
                <c:pt idx="123">
                  <c:v>-1.7669675000000002</c:v>
                </c:pt>
                <c:pt idx="124">
                  <c:v>-1.3568125</c:v>
                </c:pt>
                <c:pt idx="125">
                  <c:v>-0.84411499999999995</c:v>
                </c:pt>
                <c:pt idx="126">
                  <c:v>-0.68588250000000006</c:v>
                </c:pt>
                <c:pt idx="127">
                  <c:v>-1.4213549999999999</c:v>
                </c:pt>
                <c:pt idx="128">
                  <c:v>-1.1654675000000001</c:v>
                </c:pt>
                <c:pt idx="129">
                  <c:v>-0.85586499999999999</c:v>
                </c:pt>
                <c:pt idx="130">
                  <c:v>-0.5844125</c:v>
                </c:pt>
                <c:pt idx="131">
                  <c:v>0.52307250000000005</c:v>
                </c:pt>
                <c:pt idx="132" formatCode="0.00E+00">
                  <c:v>-8.2397500000000005E-3</c:v>
                </c:pt>
                <c:pt idx="133">
                  <c:v>-0.19668574999999999</c:v>
                </c:pt>
                <c:pt idx="134">
                  <c:v>-0.18402100000000002</c:v>
                </c:pt>
                <c:pt idx="135">
                  <c:v>3.967275E-2</c:v>
                </c:pt>
                <c:pt idx="136">
                  <c:v>-0.12344350000000001</c:v>
                </c:pt>
                <c:pt idx="137">
                  <c:v>-0.63324000000000003</c:v>
                </c:pt>
                <c:pt idx="138">
                  <c:v>-0.76797500000000007</c:v>
                </c:pt>
                <c:pt idx="139">
                  <c:v>-0.60882499999999995</c:v>
                </c:pt>
                <c:pt idx="140">
                  <c:v>-0.46035749999999998</c:v>
                </c:pt>
                <c:pt idx="141">
                  <c:v>0.45852749999999998</c:v>
                </c:pt>
                <c:pt idx="142">
                  <c:v>-0.935975</c:v>
                </c:pt>
                <c:pt idx="143">
                  <c:v>-0.6614675000000001</c:v>
                </c:pt>
                <c:pt idx="144">
                  <c:v>-0.99838250000000006</c:v>
                </c:pt>
                <c:pt idx="145">
                  <c:v>-0.19470225000000002</c:v>
                </c:pt>
                <c:pt idx="146">
                  <c:v>0.50445499999999999</c:v>
                </c:pt>
                <c:pt idx="147">
                  <c:v>-6.0882499999999999E-2</c:v>
                </c:pt>
                <c:pt idx="148" formatCode="0.00E+00">
                  <c:v>-2.2888175E-2</c:v>
                </c:pt>
                <c:pt idx="149">
                  <c:v>-0.55801499999999993</c:v>
                </c:pt>
                <c:pt idx="150">
                  <c:v>-0.57067749999999995</c:v>
                </c:pt>
                <c:pt idx="151">
                  <c:v>-0.51605250000000003</c:v>
                </c:pt>
                <c:pt idx="152">
                  <c:v>-1.0638425</c:v>
                </c:pt>
                <c:pt idx="153">
                  <c:v>-0.82855250000000003</c:v>
                </c:pt>
                <c:pt idx="154">
                  <c:v>-0.52780249999999995</c:v>
                </c:pt>
                <c:pt idx="155">
                  <c:v>-0.18783575</c:v>
                </c:pt>
                <c:pt idx="156">
                  <c:v>0.11291499999999999</c:v>
                </c:pt>
                <c:pt idx="157">
                  <c:v>-0.66055249999999999</c:v>
                </c:pt>
                <c:pt idx="158">
                  <c:v>0.17730725</c:v>
                </c:pt>
                <c:pt idx="159">
                  <c:v>-0.34225499999999998</c:v>
                </c:pt>
                <c:pt idx="160">
                  <c:v>-2.654725</c:v>
                </c:pt>
                <c:pt idx="161">
                  <c:v>-3.8352999999999997</c:v>
                </c:pt>
                <c:pt idx="162">
                  <c:v>-3.0551250000000003</c:v>
                </c:pt>
                <c:pt idx="163">
                  <c:v>5.4458500000000001</c:v>
                </c:pt>
                <c:pt idx="164">
                  <c:v>2.8774999999999999</c:v>
                </c:pt>
                <c:pt idx="165">
                  <c:v>1.8443300000000002</c:v>
                </c:pt>
                <c:pt idx="166">
                  <c:v>1.28769</c:v>
                </c:pt>
                <c:pt idx="167" formatCode="0.00E+00">
                  <c:v>2.39563E-2</c:v>
                </c:pt>
                <c:pt idx="168">
                  <c:v>0.21255499999999999</c:v>
                </c:pt>
                <c:pt idx="169">
                  <c:v>0.95367499999999994</c:v>
                </c:pt>
                <c:pt idx="170">
                  <c:v>1.7251574999999999</c:v>
                </c:pt>
                <c:pt idx="171">
                  <c:v>3.6811749999999996</c:v>
                </c:pt>
                <c:pt idx="172" formatCode="0.00E+00">
                  <c:v>2.3040774999999999E-2</c:v>
                </c:pt>
                <c:pt idx="173">
                  <c:v>-0.83724999999999994</c:v>
                </c:pt>
                <c:pt idx="174">
                  <c:v>-1.8841550000000002</c:v>
                </c:pt>
                <c:pt idx="175">
                  <c:v>-2.2035225000000001</c:v>
                </c:pt>
                <c:pt idx="176">
                  <c:v>6.2103249999999999E-2</c:v>
                </c:pt>
                <c:pt idx="177">
                  <c:v>-0.2728275</c:v>
                </c:pt>
                <c:pt idx="178">
                  <c:v>-0.20645150000000001</c:v>
                </c:pt>
                <c:pt idx="179">
                  <c:v>0.34133999999999998</c:v>
                </c:pt>
                <c:pt idx="180">
                  <c:v>0.8570850000000001</c:v>
                </c:pt>
                <c:pt idx="181">
                  <c:v>0.87356500000000004</c:v>
                </c:pt>
                <c:pt idx="182">
                  <c:v>0.60119750000000005</c:v>
                </c:pt>
                <c:pt idx="183">
                  <c:v>0.74661250000000001</c:v>
                </c:pt>
                <c:pt idx="184">
                  <c:v>0.25650000000000001</c:v>
                </c:pt>
                <c:pt idx="185">
                  <c:v>0.72036749999999994</c:v>
                </c:pt>
                <c:pt idx="186">
                  <c:v>1.2135324999999999</c:v>
                </c:pt>
                <c:pt idx="187">
                  <c:v>0.82580500000000001</c:v>
                </c:pt>
                <c:pt idx="188">
                  <c:v>0.87264999999999993</c:v>
                </c:pt>
                <c:pt idx="189">
                  <c:v>0.72128250000000005</c:v>
                </c:pt>
                <c:pt idx="190">
                  <c:v>0.49270750000000002</c:v>
                </c:pt>
                <c:pt idx="191">
                  <c:v>0.96542249999999996</c:v>
                </c:pt>
                <c:pt idx="192">
                  <c:v>0.34927249999999999</c:v>
                </c:pt>
                <c:pt idx="193">
                  <c:v>-0.28167749999999997</c:v>
                </c:pt>
                <c:pt idx="194">
                  <c:v>0.17242425</c:v>
                </c:pt>
                <c:pt idx="195">
                  <c:v>0.26916499999999999</c:v>
                </c:pt>
                <c:pt idx="196">
                  <c:v>6.8969749999999996E-2</c:v>
                </c:pt>
                <c:pt idx="197">
                  <c:v>0.13137825</c:v>
                </c:pt>
                <c:pt idx="198">
                  <c:v>-0.14785774999999998</c:v>
                </c:pt>
                <c:pt idx="199">
                  <c:v>0.11001575</c:v>
                </c:pt>
                <c:pt idx="200">
                  <c:v>-0.18005375000000001</c:v>
                </c:pt>
                <c:pt idx="201">
                  <c:v>-2.6703000000000001E-2</c:v>
                </c:pt>
                <c:pt idx="202">
                  <c:v>-0.31677249999999996</c:v>
                </c:pt>
                <c:pt idx="203">
                  <c:v>-0.83633500000000005</c:v>
                </c:pt>
                <c:pt idx="204">
                  <c:v>0.14022825</c:v>
                </c:pt>
                <c:pt idx="205">
                  <c:v>0.17837524999999999</c:v>
                </c:pt>
                <c:pt idx="206" formatCode="0.00E+00">
                  <c:v>1.8157949999999999E-2</c:v>
                </c:pt>
                <c:pt idx="207">
                  <c:v>9.5367499999999994E-2</c:v>
                </c:pt>
                <c:pt idx="208">
                  <c:v>-0.38025000000000003</c:v>
                </c:pt>
                <c:pt idx="209">
                  <c:v>6.7901500000000004E-2</c:v>
                </c:pt>
                <c:pt idx="210">
                  <c:v>-0.58334249999999999</c:v>
                </c:pt>
                <c:pt idx="211">
                  <c:v>0.34820499999999999</c:v>
                </c:pt>
                <c:pt idx="212">
                  <c:v>-0.19088750000000002</c:v>
                </c:pt>
                <c:pt idx="213">
                  <c:v>0.28091499999999997</c:v>
                </c:pt>
                <c:pt idx="214">
                  <c:v>0.92544500000000007</c:v>
                </c:pt>
                <c:pt idx="215">
                  <c:v>1.07193</c:v>
                </c:pt>
                <c:pt idx="216">
                  <c:v>0.65978999999999999</c:v>
                </c:pt>
                <c:pt idx="217">
                  <c:v>1.12564</c:v>
                </c:pt>
                <c:pt idx="218">
                  <c:v>0.65490749999999998</c:v>
                </c:pt>
                <c:pt idx="219">
                  <c:v>1.4088449999999999</c:v>
                </c:pt>
                <c:pt idx="220">
                  <c:v>1.1762999999999999</c:v>
                </c:pt>
                <c:pt idx="221">
                  <c:v>2.1723949999999999</c:v>
                </c:pt>
                <c:pt idx="222">
                  <c:v>1.3003549999999999</c:v>
                </c:pt>
                <c:pt idx="223">
                  <c:v>1.2164299999999999</c:v>
                </c:pt>
                <c:pt idx="224">
                  <c:v>1.0768125</c:v>
                </c:pt>
                <c:pt idx="225">
                  <c:v>1.0102849999999999</c:v>
                </c:pt>
                <c:pt idx="226">
                  <c:v>0.60012749999999992</c:v>
                </c:pt>
                <c:pt idx="227">
                  <c:v>0.35797000000000001</c:v>
                </c:pt>
                <c:pt idx="228">
                  <c:v>-0.25924750000000002</c:v>
                </c:pt>
                <c:pt idx="229">
                  <c:v>0.92544500000000007</c:v>
                </c:pt>
                <c:pt idx="230">
                  <c:v>0.59524500000000002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D03-4129-B45D-B4EAFD1E4542}"/>
            </c:ext>
          </c:extLst>
        </c:ser>
        <c:ser>
          <c:idx val="3"/>
          <c:order val="3"/>
          <c:tx>
            <c:strRef>
              <c:f>'igg3 wt 6.0'!$P$1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7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6.0'!$P$2:$P$232</c:f>
              <c:numCache>
                <c:formatCode>General</c:formatCode>
                <c:ptCount val="231"/>
                <c:pt idx="0">
                  <c:v>0.20645150000000001</c:v>
                </c:pt>
                <c:pt idx="1">
                  <c:v>-0.36376999999999998</c:v>
                </c:pt>
                <c:pt idx="2">
                  <c:v>-0.87264999999999993</c:v>
                </c:pt>
                <c:pt idx="3">
                  <c:v>0.40572999999999998</c:v>
                </c:pt>
                <c:pt idx="4">
                  <c:v>0.90469250000000001</c:v>
                </c:pt>
                <c:pt idx="5">
                  <c:v>0.98190250000000012</c:v>
                </c:pt>
                <c:pt idx="6">
                  <c:v>0.32272250000000002</c:v>
                </c:pt>
                <c:pt idx="7">
                  <c:v>-0.14312750000000002</c:v>
                </c:pt>
                <c:pt idx="8">
                  <c:v>-0.53283749999999996</c:v>
                </c:pt>
                <c:pt idx="9">
                  <c:v>0.28076250000000003</c:v>
                </c:pt>
                <c:pt idx="10">
                  <c:v>0.39489749999999996</c:v>
                </c:pt>
                <c:pt idx="11">
                  <c:v>3.6621000000000001E-2</c:v>
                </c:pt>
                <c:pt idx="12">
                  <c:v>7.9498250000000006E-2</c:v>
                </c:pt>
                <c:pt idx="13">
                  <c:v>0.56289750000000005</c:v>
                </c:pt>
                <c:pt idx="14">
                  <c:v>1.1303700000000001</c:v>
                </c:pt>
                <c:pt idx="15">
                  <c:v>0.858765</c:v>
                </c:pt>
                <c:pt idx="16">
                  <c:v>0.24063100000000001</c:v>
                </c:pt>
                <c:pt idx="17">
                  <c:v>9.7259499999999992</c:v>
                </c:pt>
                <c:pt idx="18">
                  <c:v>9.5092750000000006</c:v>
                </c:pt>
                <c:pt idx="19">
                  <c:v>2.4916074999999998</c:v>
                </c:pt>
                <c:pt idx="20">
                  <c:v>3.2289000000000003</c:v>
                </c:pt>
                <c:pt idx="21">
                  <c:v>3.3587750000000001</c:v>
                </c:pt>
                <c:pt idx="22">
                  <c:v>4.1371250000000002</c:v>
                </c:pt>
                <c:pt idx="23">
                  <c:v>4.2279</c:v>
                </c:pt>
                <c:pt idx="24">
                  <c:v>4.7015500000000001</c:v>
                </c:pt>
                <c:pt idx="25">
                  <c:v>5.2776999999999994</c:v>
                </c:pt>
                <c:pt idx="26">
                  <c:v>4.4897499999999999</c:v>
                </c:pt>
                <c:pt idx="27">
                  <c:v>5.0766</c:v>
                </c:pt>
                <c:pt idx="28">
                  <c:v>4.2338500000000003</c:v>
                </c:pt>
                <c:pt idx="29">
                  <c:v>4.2376750000000003</c:v>
                </c:pt>
                <c:pt idx="30">
                  <c:v>3.8958749999999998</c:v>
                </c:pt>
                <c:pt idx="31">
                  <c:v>3.9701750000000002</c:v>
                </c:pt>
                <c:pt idx="32">
                  <c:v>3.1596249999999997</c:v>
                </c:pt>
                <c:pt idx="33">
                  <c:v>4.2855749999999997</c:v>
                </c:pt>
                <c:pt idx="34">
                  <c:v>4.1898999999999997</c:v>
                </c:pt>
                <c:pt idx="35">
                  <c:v>4.5609999999999999</c:v>
                </c:pt>
                <c:pt idx="36">
                  <c:v>4.1635249999999999</c:v>
                </c:pt>
                <c:pt idx="37">
                  <c:v>3.9555249999999997</c:v>
                </c:pt>
                <c:pt idx="38">
                  <c:v>3.7533499999999997</c:v>
                </c:pt>
                <c:pt idx="39">
                  <c:v>4.5150750000000004</c:v>
                </c:pt>
                <c:pt idx="40">
                  <c:v>5.0463749999999994</c:v>
                </c:pt>
                <c:pt idx="41">
                  <c:v>5.1654</c:v>
                </c:pt>
                <c:pt idx="42">
                  <c:v>4.3861499999999998</c:v>
                </c:pt>
                <c:pt idx="43">
                  <c:v>4.4427500000000002</c:v>
                </c:pt>
                <c:pt idx="44">
                  <c:v>4.7689749999999993</c:v>
                </c:pt>
                <c:pt idx="45">
                  <c:v>5.4496750000000009</c:v>
                </c:pt>
                <c:pt idx="46">
                  <c:v>4.83155</c:v>
                </c:pt>
                <c:pt idx="47">
                  <c:v>5.31785</c:v>
                </c:pt>
                <c:pt idx="48">
                  <c:v>5.7914750000000002</c:v>
                </c:pt>
                <c:pt idx="49">
                  <c:v>5.9515500000000001</c:v>
                </c:pt>
                <c:pt idx="50">
                  <c:v>6.4526249999999994</c:v>
                </c:pt>
                <c:pt idx="51">
                  <c:v>5.6186000000000007</c:v>
                </c:pt>
                <c:pt idx="52">
                  <c:v>5.1019250000000005</c:v>
                </c:pt>
                <c:pt idx="53">
                  <c:v>5.6157000000000004</c:v>
                </c:pt>
                <c:pt idx="54">
                  <c:v>4.7094750000000003</c:v>
                </c:pt>
                <c:pt idx="55">
                  <c:v>5.2279750000000007</c:v>
                </c:pt>
                <c:pt idx="56">
                  <c:v>4.7445749999999993</c:v>
                </c:pt>
                <c:pt idx="57">
                  <c:v>4.516</c:v>
                </c:pt>
                <c:pt idx="58">
                  <c:v>4.7934000000000001</c:v>
                </c:pt>
                <c:pt idx="59">
                  <c:v>5.2953999999999999</c:v>
                </c:pt>
                <c:pt idx="60">
                  <c:v>5.5551249999999994</c:v>
                </c:pt>
                <c:pt idx="61">
                  <c:v>4.4613750000000003</c:v>
                </c:pt>
                <c:pt idx="62">
                  <c:v>4.1732750000000003</c:v>
                </c:pt>
                <c:pt idx="63">
                  <c:v>4.6644500000000004</c:v>
                </c:pt>
                <c:pt idx="64">
                  <c:v>4.3451000000000004</c:v>
                </c:pt>
                <c:pt idx="65">
                  <c:v>5.1782249999999994</c:v>
                </c:pt>
                <c:pt idx="66">
                  <c:v>4.3754499999999998</c:v>
                </c:pt>
                <c:pt idx="67">
                  <c:v>4.7279249999999999</c:v>
                </c:pt>
                <c:pt idx="68">
                  <c:v>4.6595750000000002</c:v>
                </c:pt>
                <c:pt idx="69">
                  <c:v>4.7259500000000001</c:v>
                </c:pt>
                <c:pt idx="70">
                  <c:v>5.0286749999999998</c:v>
                </c:pt>
                <c:pt idx="71">
                  <c:v>4.1859500000000001</c:v>
                </c:pt>
                <c:pt idx="72">
                  <c:v>3.6586000000000003</c:v>
                </c:pt>
                <c:pt idx="73">
                  <c:v>4.6156249999999996</c:v>
                </c:pt>
                <c:pt idx="74">
                  <c:v>4.6234250000000001</c:v>
                </c:pt>
                <c:pt idx="75">
                  <c:v>1.8841550000000002</c:v>
                </c:pt>
                <c:pt idx="76">
                  <c:v>8.9495749999999994</c:v>
                </c:pt>
                <c:pt idx="77">
                  <c:v>0.73181249999999998</c:v>
                </c:pt>
                <c:pt idx="78">
                  <c:v>1.134185</c:v>
                </c:pt>
                <c:pt idx="79">
                  <c:v>0.90759250000000002</c:v>
                </c:pt>
                <c:pt idx="80">
                  <c:v>0.45257500000000001</c:v>
                </c:pt>
                <c:pt idx="81">
                  <c:v>-0.7807925</c:v>
                </c:pt>
                <c:pt idx="82">
                  <c:v>-1.8627925000000001</c:v>
                </c:pt>
                <c:pt idx="83">
                  <c:v>-1.54358</c:v>
                </c:pt>
                <c:pt idx="84">
                  <c:v>-1.9810474999999999</c:v>
                </c:pt>
                <c:pt idx="85">
                  <c:v>-1.240845</c:v>
                </c:pt>
                <c:pt idx="86">
                  <c:v>-2.0552074999999999</c:v>
                </c:pt>
                <c:pt idx="87">
                  <c:v>-1.6246024999999999</c:v>
                </c:pt>
                <c:pt idx="88">
                  <c:v>-0.84625249999999996</c:v>
                </c:pt>
                <c:pt idx="89">
                  <c:v>-1.2084950000000001</c:v>
                </c:pt>
                <c:pt idx="90">
                  <c:v>-1.1558524999999999</c:v>
                </c:pt>
                <c:pt idx="91">
                  <c:v>-1.5112300000000001</c:v>
                </c:pt>
                <c:pt idx="92">
                  <c:v>-1.6079699999999999</c:v>
                </c:pt>
                <c:pt idx="93">
                  <c:v>-1.8687450000000001</c:v>
                </c:pt>
                <c:pt idx="94">
                  <c:v>-1.1714175</c:v>
                </c:pt>
                <c:pt idx="95">
                  <c:v>-0.87753250000000005</c:v>
                </c:pt>
                <c:pt idx="96">
                  <c:v>-1.7681875</c:v>
                </c:pt>
                <c:pt idx="97">
                  <c:v>-2.1519474999999999</c:v>
                </c:pt>
                <c:pt idx="98">
                  <c:v>-0.76324500000000006</c:v>
                </c:pt>
                <c:pt idx="99">
                  <c:v>-0.76812749999999996</c:v>
                </c:pt>
                <c:pt idx="100">
                  <c:v>-1.1383049999999999</c:v>
                </c:pt>
                <c:pt idx="101">
                  <c:v>-2.2016900000000001</c:v>
                </c:pt>
                <c:pt idx="102">
                  <c:v>-1.93512</c:v>
                </c:pt>
                <c:pt idx="103">
                  <c:v>-1.6381825000000001</c:v>
                </c:pt>
                <c:pt idx="104">
                  <c:v>-1.3032525000000001</c:v>
                </c:pt>
                <c:pt idx="105">
                  <c:v>-0.81008999999999998</c:v>
                </c:pt>
                <c:pt idx="106">
                  <c:v>-1.7271425000000002</c:v>
                </c:pt>
                <c:pt idx="107">
                  <c:v>-2.3461924999999999</c:v>
                </c:pt>
                <c:pt idx="108">
                  <c:v>-2.0239250000000002</c:v>
                </c:pt>
                <c:pt idx="109">
                  <c:v>-2.3590100000000001</c:v>
                </c:pt>
                <c:pt idx="110">
                  <c:v>-1.4537050000000002</c:v>
                </c:pt>
                <c:pt idx="111">
                  <c:v>-1.4302075000000001</c:v>
                </c:pt>
                <c:pt idx="112">
                  <c:v>-1.6186524999999998</c:v>
                </c:pt>
                <c:pt idx="113">
                  <c:v>-1.6558850000000001</c:v>
                </c:pt>
                <c:pt idx="114">
                  <c:v>-1.4585875000000001</c:v>
                </c:pt>
                <c:pt idx="115">
                  <c:v>-0.95077499999999993</c:v>
                </c:pt>
                <c:pt idx="116">
                  <c:v>-1.154785</c:v>
                </c:pt>
                <c:pt idx="117">
                  <c:v>-1.3238525000000001</c:v>
                </c:pt>
                <c:pt idx="118">
                  <c:v>-0.584565</c:v>
                </c:pt>
                <c:pt idx="119">
                  <c:v>-1.1685175000000001</c:v>
                </c:pt>
                <c:pt idx="120">
                  <c:v>-1.1714175</c:v>
                </c:pt>
                <c:pt idx="121">
                  <c:v>-1.3110350000000002</c:v>
                </c:pt>
                <c:pt idx="122">
                  <c:v>-1.1920175</c:v>
                </c:pt>
                <c:pt idx="123">
                  <c:v>-0.94299250000000001</c:v>
                </c:pt>
                <c:pt idx="124">
                  <c:v>-0.23300175000000001</c:v>
                </c:pt>
                <c:pt idx="125">
                  <c:v>-0.40878249999999999</c:v>
                </c:pt>
                <c:pt idx="126">
                  <c:v>-0.65383999999999998</c:v>
                </c:pt>
                <c:pt idx="127">
                  <c:v>-0.57281499999999996</c:v>
                </c:pt>
                <c:pt idx="128">
                  <c:v>-0.54931750000000001</c:v>
                </c:pt>
                <c:pt idx="129">
                  <c:v>-0.68603499999999995</c:v>
                </c:pt>
                <c:pt idx="130">
                  <c:v>-0.59631250000000002</c:v>
                </c:pt>
                <c:pt idx="131">
                  <c:v>-1.27884</c:v>
                </c:pt>
                <c:pt idx="132">
                  <c:v>-1.5522775</c:v>
                </c:pt>
                <c:pt idx="133">
                  <c:v>-1.1656200000000001</c:v>
                </c:pt>
                <c:pt idx="134">
                  <c:v>-0.96542249999999996</c:v>
                </c:pt>
                <c:pt idx="135">
                  <c:v>-0.5464175</c:v>
                </c:pt>
                <c:pt idx="136">
                  <c:v>-1.3960275</c:v>
                </c:pt>
                <c:pt idx="137">
                  <c:v>-1.6528324999999999</c:v>
                </c:pt>
                <c:pt idx="138">
                  <c:v>-1.3012699999999999</c:v>
                </c:pt>
                <c:pt idx="139">
                  <c:v>-0.55038500000000001</c:v>
                </c:pt>
                <c:pt idx="140">
                  <c:v>-1.1245725</c:v>
                </c:pt>
                <c:pt idx="141">
                  <c:v>-1.2348950000000001</c:v>
                </c:pt>
                <c:pt idx="142">
                  <c:v>-1.7446900000000001</c:v>
                </c:pt>
                <c:pt idx="143">
                  <c:v>-1.5806575</c:v>
                </c:pt>
                <c:pt idx="144">
                  <c:v>-0.97519</c:v>
                </c:pt>
                <c:pt idx="145">
                  <c:v>-0.58548</c:v>
                </c:pt>
                <c:pt idx="146">
                  <c:v>-0.36285499999999998</c:v>
                </c:pt>
                <c:pt idx="147">
                  <c:v>-0.47607499999999997</c:v>
                </c:pt>
                <c:pt idx="148">
                  <c:v>-0.584565</c:v>
                </c:pt>
                <c:pt idx="149">
                  <c:v>-0.52398750000000005</c:v>
                </c:pt>
                <c:pt idx="150">
                  <c:v>0.41839500000000002</c:v>
                </c:pt>
                <c:pt idx="151">
                  <c:v>2.7770999999999997E-2</c:v>
                </c:pt>
                <c:pt idx="152">
                  <c:v>-0.25451750000000001</c:v>
                </c:pt>
                <c:pt idx="153">
                  <c:v>-6.9885249999999996E-2</c:v>
                </c:pt>
                <c:pt idx="154">
                  <c:v>0.45059250000000001</c:v>
                </c:pt>
                <c:pt idx="155">
                  <c:v>0.2503975</c:v>
                </c:pt>
                <c:pt idx="156">
                  <c:v>0.11077875</c:v>
                </c:pt>
                <c:pt idx="157">
                  <c:v>-0.60790999999999995</c:v>
                </c:pt>
                <c:pt idx="158">
                  <c:v>-2.501525</c:v>
                </c:pt>
                <c:pt idx="159">
                  <c:v>-4.2242499999999996</c:v>
                </c:pt>
                <c:pt idx="160">
                  <c:v>-4.284675</c:v>
                </c:pt>
                <c:pt idx="161">
                  <c:v>0.86761500000000003</c:v>
                </c:pt>
                <c:pt idx="162">
                  <c:v>4.8040750000000001</c:v>
                </c:pt>
                <c:pt idx="163">
                  <c:v>0.55908250000000004</c:v>
                </c:pt>
                <c:pt idx="164">
                  <c:v>-0.51025500000000001</c:v>
                </c:pt>
                <c:pt idx="165">
                  <c:v>-0.99472000000000005</c:v>
                </c:pt>
                <c:pt idx="166">
                  <c:v>-1.3159175000000001</c:v>
                </c:pt>
                <c:pt idx="167">
                  <c:v>-1.0835275</c:v>
                </c:pt>
                <c:pt idx="168">
                  <c:v>-0.7026675</c:v>
                </c:pt>
                <c:pt idx="169">
                  <c:v>-8.941650000000001E-2</c:v>
                </c:pt>
                <c:pt idx="170">
                  <c:v>0.83053500000000002</c:v>
                </c:pt>
                <c:pt idx="171">
                  <c:v>-2.0172124999999999</c:v>
                </c:pt>
                <c:pt idx="172">
                  <c:v>-3.5220249999999997</c:v>
                </c:pt>
                <c:pt idx="173">
                  <c:v>-4.6324249999999996</c:v>
                </c:pt>
                <c:pt idx="174">
                  <c:v>-3.4683250000000001</c:v>
                </c:pt>
                <c:pt idx="175">
                  <c:v>-0.94299250000000001</c:v>
                </c:pt>
                <c:pt idx="176">
                  <c:v>-0.75637750000000004</c:v>
                </c:pt>
                <c:pt idx="177">
                  <c:v>-1.7846675000000001</c:v>
                </c:pt>
                <c:pt idx="178">
                  <c:v>-0.54351749999999999</c:v>
                </c:pt>
                <c:pt idx="179">
                  <c:v>-0.78964250000000002</c:v>
                </c:pt>
                <c:pt idx="180">
                  <c:v>-0.63339250000000002</c:v>
                </c:pt>
                <c:pt idx="181">
                  <c:v>-0.41168250000000006</c:v>
                </c:pt>
                <c:pt idx="182">
                  <c:v>-1.0122675000000001</c:v>
                </c:pt>
                <c:pt idx="183">
                  <c:v>-0.57769749999999997</c:v>
                </c:pt>
                <c:pt idx="184">
                  <c:v>-0.53863499999999997</c:v>
                </c:pt>
                <c:pt idx="185">
                  <c:v>0.47698999999999997</c:v>
                </c:pt>
                <c:pt idx="186">
                  <c:v>0.20065300000000003</c:v>
                </c:pt>
                <c:pt idx="187">
                  <c:v>-0.20660399999999998</c:v>
                </c:pt>
                <c:pt idx="188">
                  <c:v>-0.27694750000000001</c:v>
                </c:pt>
                <c:pt idx="189">
                  <c:v>-8.6517250000000004E-2</c:v>
                </c:pt>
                <c:pt idx="190">
                  <c:v>0.18203725000000001</c:v>
                </c:pt>
                <c:pt idx="191">
                  <c:v>-0.55038500000000001</c:v>
                </c:pt>
                <c:pt idx="192">
                  <c:v>-1.7251574999999999</c:v>
                </c:pt>
                <c:pt idx="193">
                  <c:v>-0.67138750000000003</c:v>
                </c:pt>
                <c:pt idx="194">
                  <c:v>-0.80520750000000008</c:v>
                </c:pt>
                <c:pt idx="195">
                  <c:v>-0.59326250000000003</c:v>
                </c:pt>
                <c:pt idx="196">
                  <c:v>-0.75836249999999994</c:v>
                </c:pt>
                <c:pt idx="197">
                  <c:v>-0.99182250000000005</c:v>
                </c:pt>
                <c:pt idx="198">
                  <c:v>-1.1099250000000001</c:v>
                </c:pt>
                <c:pt idx="199">
                  <c:v>-0.80428999999999995</c:v>
                </c:pt>
                <c:pt idx="200">
                  <c:v>-0.77102749999999998</c:v>
                </c:pt>
                <c:pt idx="201">
                  <c:v>-8.5449250000000004E-2</c:v>
                </c:pt>
                <c:pt idx="202">
                  <c:v>-0.77102749999999998</c:v>
                </c:pt>
                <c:pt idx="203">
                  <c:v>-0.48782249999999999</c:v>
                </c:pt>
                <c:pt idx="204">
                  <c:v>-0.67535499999999993</c:v>
                </c:pt>
                <c:pt idx="205">
                  <c:v>-0.626525</c:v>
                </c:pt>
                <c:pt idx="206">
                  <c:v>-0.77499499999999999</c:v>
                </c:pt>
                <c:pt idx="207">
                  <c:v>-1.3121024999999999</c:v>
                </c:pt>
                <c:pt idx="208">
                  <c:v>-0.46447750000000004</c:v>
                </c:pt>
                <c:pt idx="209">
                  <c:v>-1.0610949999999999</c:v>
                </c:pt>
                <c:pt idx="210">
                  <c:v>-0.57968249999999999</c:v>
                </c:pt>
                <c:pt idx="211" formatCode="0.00E+00">
                  <c:v>-2.0141600000000003E-2</c:v>
                </c:pt>
                <c:pt idx="212">
                  <c:v>-1.1343375</c:v>
                </c:pt>
                <c:pt idx="213">
                  <c:v>-0.27588000000000001</c:v>
                </c:pt>
                <c:pt idx="214">
                  <c:v>-0.39215</c:v>
                </c:pt>
                <c:pt idx="215">
                  <c:v>-0.19393925000000001</c:v>
                </c:pt>
                <c:pt idx="216">
                  <c:v>8.8348499999999996E-2</c:v>
                </c:pt>
                <c:pt idx="217">
                  <c:v>-0.26916499999999999</c:v>
                </c:pt>
                <c:pt idx="218">
                  <c:v>-0.87463500000000005</c:v>
                </c:pt>
                <c:pt idx="219">
                  <c:v>-0.56305000000000005</c:v>
                </c:pt>
                <c:pt idx="220">
                  <c:v>0.20935049999999999</c:v>
                </c:pt>
                <c:pt idx="221">
                  <c:v>-7.7667250000000007E-2</c:v>
                </c:pt>
                <c:pt idx="222">
                  <c:v>-0.69290249999999998</c:v>
                </c:pt>
                <c:pt idx="223">
                  <c:v>-0.52200249999999992</c:v>
                </c:pt>
                <c:pt idx="224">
                  <c:v>-0.39901750000000002</c:v>
                </c:pt>
                <c:pt idx="225">
                  <c:v>-0.48690749999999999</c:v>
                </c:pt>
                <c:pt idx="226">
                  <c:v>-1.3150025000000001</c:v>
                </c:pt>
                <c:pt idx="227">
                  <c:v>-1.9937125</c:v>
                </c:pt>
                <c:pt idx="228">
                  <c:v>-1.1997974999999999</c:v>
                </c:pt>
                <c:pt idx="229">
                  <c:v>-1.4195250000000001</c:v>
                </c:pt>
                <c:pt idx="230">
                  <c:v>-1.9732675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D03-4129-B45D-B4EAFD1E4542}"/>
            </c:ext>
          </c:extLst>
        </c:ser>
        <c:ser>
          <c:idx val="4"/>
          <c:order val="4"/>
          <c:tx>
            <c:strRef>
              <c:f>'igg3 wt 6.0'!$Q$1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8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6.0'!$Q$2:$Q$232</c:f>
              <c:numCache>
                <c:formatCode>General</c:formatCode>
                <c:ptCount val="231"/>
                <c:pt idx="0">
                  <c:v>-0.56013717500000004</c:v>
                </c:pt>
                <c:pt idx="1">
                  <c:v>0.14396361499999999</c:v>
                </c:pt>
                <c:pt idx="2">
                  <c:v>0.1951996775</c:v>
                </c:pt>
                <c:pt idx="3">
                  <c:v>5.4379365000000006E-2</c:v>
                </c:pt>
                <c:pt idx="4">
                  <c:v>-0.26340962500000004</c:v>
                </c:pt>
                <c:pt idx="5">
                  <c:v>8.2669087500000002E-2</c:v>
                </c:pt>
                <c:pt idx="6">
                  <c:v>-0.41837570000000007</c:v>
                </c:pt>
                <c:pt idx="7">
                  <c:v>0.58056980000000002</c:v>
                </c:pt>
                <c:pt idx="8">
                  <c:v>-0.34387837500000001</c:v>
                </c:pt>
                <c:pt idx="9">
                  <c:v>9.8700007500000006E-2</c:v>
                </c:pt>
                <c:pt idx="10">
                  <c:v>0.68304192500000005</c:v>
                </c:pt>
                <c:pt idx="11">
                  <c:v>0.86409532500000008</c:v>
                </c:pt>
                <c:pt idx="12">
                  <c:v>1.135678</c:v>
                </c:pt>
                <c:pt idx="13">
                  <c:v>-6.9152912500000004E-3</c:v>
                </c:pt>
                <c:pt idx="14">
                  <c:v>0.84806595000000018</c:v>
                </c:pt>
                <c:pt idx="15">
                  <c:v>1.4063182250000001</c:v>
                </c:pt>
                <c:pt idx="16">
                  <c:v>1.3670263</c:v>
                </c:pt>
                <c:pt idx="17">
                  <c:v>62.573999999999998</c:v>
                </c:pt>
                <c:pt idx="18">
                  <c:v>90.904709999999994</c:v>
                </c:pt>
                <c:pt idx="19">
                  <c:v>41.734312500000001</c:v>
                </c:pt>
                <c:pt idx="20">
                  <c:v>44.734702499999997</c:v>
                </c:pt>
                <c:pt idx="21">
                  <c:v>48.641492499999998</c:v>
                </c:pt>
                <c:pt idx="22">
                  <c:v>50.672395000000002</c:v>
                </c:pt>
                <c:pt idx="23">
                  <c:v>50.3523225</c:v>
                </c:pt>
                <c:pt idx="24">
                  <c:v>50.524590000000003</c:v>
                </c:pt>
                <c:pt idx="25">
                  <c:v>51.2860175</c:v>
                </c:pt>
                <c:pt idx="26">
                  <c:v>50.018602500000007</c:v>
                </c:pt>
                <c:pt idx="27">
                  <c:v>49.786079999999998</c:v>
                </c:pt>
                <c:pt idx="28">
                  <c:v>48.643552499999998</c:v>
                </c:pt>
                <c:pt idx="29">
                  <c:v>48.971350000000001</c:v>
                </c:pt>
                <c:pt idx="30">
                  <c:v>48.731102500000006</c:v>
                </c:pt>
                <c:pt idx="31">
                  <c:v>48.714879999999994</c:v>
                </c:pt>
                <c:pt idx="32">
                  <c:v>48.954354999999993</c:v>
                </c:pt>
                <c:pt idx="33">
                  <c:v>48.155590000000004</c:v>
                </c:pt>
                <c:pt idx="34">
                  <c:v>48.360817500000003</c:v>
                </c:pt>
                <c:pt idx="35">
                  <c:v>48.116450000000007</c:v>
                </c:pt>
                <c:pt idx="36">
                  <c:v>47.6465125</c:v>
                </c:pt>
                <c:pt idx="37">
                  <c:v>48.174645000000005</c:v>
                </c:pt>
                <c:pt idx="38">
                  <c:v>47.498965000000005</c:v>
                </c:pt>
                <c:pt idx="39">
                  <c:v>47.948302499999997</c:v>
                </c:pt>
                <c:pt idx="40">
                  <c:v>47.286527499999998</c:v>
                </c:pt>
                <c:pt idx="41">
                  <c:v>47.159837499999995</c:v>
                </c:pt>
                <c:pt idx="42">
                  <c:v>48.120570000000001</c:v>
                </c:pt>
                <c:pt idx="43">
                  <c:v>46.805774999999997</c:v>
                </c:pt>
                <c:pt idx="44">
                  <c:v>46.346137500000005</c:v>
                </c:pt>
                <c:pt idx="45">
                  <c:v>46.702260000000003</c:v>
                </c:pt>
                <c:pt idx="46">
                  <c:v>46.791612500000006</c:v>
                </c:pt>
                <c:pt idx="47">
                  <c:v>47.491754999999998</c:v>
                </c:pt>
                <c:pt idx="48">
                  <c:v>46.760455000000007</c:v>
                </c:pt>
                <c:pt idx="49">
                  <c:v>46.772557500000005</c:v>
                </c:pt>
                <c:pt idx="50">
                  <c:v>46.519950000000001</c:v>
                </c:pt>
                <c:pt idx="51">
                  <c:v>46.211465000000004</c:v>
                </c:pt>
                <c:pt idx="52">
                  <c:v>46.451712500000006</c:v>
                </c:pt>
                <c:pt idx="53">
                  <c:v>44.339440000000003</c:v>
                </c:pt>
                <c:pt idx="54">
                  <c:v>45.463942500000002</c:v>
                </c:pt>
                <c:pt idx="55">
                  <c:v>45.022329999999997</c:v>
                </c:pt>
                <c:pt idx="56">
                  <c:v>44.747835000000009</c:v>
                </c:pt>
                <c:pt idx="57">
                  <c:v>45.207472500000002</c:v>
                </c:pt>
                <c:pt idx="58">
                  <c:v>44.9801</c:v>
                </c:pt>
                <c:pt idx="59">
                  <c:v>44.889717500000003</c:v>
                </c:pt>
                <c:pt idx="60">
                  <c:v>44.537457499999995</c:v>
                </c:pt>
                <c:pt idx="61">
                  <c:v>44.130092499999996</c:v>
                </c:pt>
                <c:pt idx="62">
                  <c:v>44.464070000000007</c:v>
                </c:pt>
                <c:pt idx="63">
                  <c:v>43.26</c:v>
                </c:pt>
                <c:pt idx="64">
                  <c:v>43.999539999999996</c:v>
                </c:pt>
                <c:pt idx="65">
                  <c:v>43.962202500000004</c:v>
                </c:pt>
                <c:pt idx="66">
                  <c:v>44.411797499999999</c:v>
                </c:pt>
                <c:pt idx="67">
                  <c:v>43.998510000000003</c:v>
                </c:pt>
                <c:pt idx="68">
                  <c:v>42.150690000000004</c:v>
                </c:pt>
                <c:pt idx="69">
                  <c:v>42.998637499999994</c:v>
                </c:pt>
                <c:pt idx="70">
                  <c:v>42.2209875</c:v>
                </c:pt>
                <c:pt idx="71">
                  <c:v>42.466385000000002</c:v>
                </c:pt>
                <c:pt idx="72">
                  <c:v>42.635562500000006</c:v>
                </c:pt>
                <c:pt idx="73">
                  <c:v>41.480675000000012</c:v>
                </c:pt>
                <c:pt idx="74">
                  <c:v>41.269525000000002</c:v>
                </c:pt>
                <c:pt idx="75">
                  <c:v>36.897947500000001</c:v>
                </c:pt>
                <c:pt idx="76">
                  <c:v>86.085597500000006</c:v>
                </c:pt>
                <c:pt idx="77">
                  <c:v>-36.478479999999998</c:v>
                </c:pt>
                <c:pt idx="78">
                  <c:v>-2.5677694</c:v>
                </c:pt>
                <c:pt idx="79">
                  <c:v>2.355911275</c:v>
                </c:pt>
                <c:pt idx="80">
                  <c:v>-3.8844905000000001</c:v>
                </c:pt>
                <c:pt idx="81">
                  <c:v>-7.5680022499999993</c:v>
                </c:pt>
                <c:pt idx="82">
                  <c:v>-9.0214610000000022</c:v>
                </c:pt>
                <c:pt idx="83">
                  <c:v>-10.903348250000001</c:v>
                </c:pt>
                <c:pt idx="84">
                  <c:v>-9.2818707500000013</c:v>
                </c:pt>
                <c:pt idx="85">
                  <c:v>-9.7758587500000012</c:v>
                </c:pt>
                <c:pt idx="86">
                  <c:v>-9.7507009999999994</c:v>
                </c:pt>
                <c:pt idx="87">
                  <c:v>-9.8803780000000003</c:v>
                </c:pt>
                <c:pt idx="88">
                  <c:v>-10.493948999999999</c:v>
                </c:pt>
                <c:pt idx="89">
                  <c:v>-9.6641037500000007</c:v>
                </c:pt>
                <c:pt idx="90">
                  <c:v>-9.9820647499999993</c:v>
                </c:pt>
                <c:pt idx="91">
                  <c:v>-10.392416750000002</c:v>
                </c:pt>
                <c:pt idx="92">
                  <c:v>-10.350135249999999</c:v>
                </c:pt>
                <c:pt idx="93">
                  <c:v>-11.154822749999999</c:v>
                </c:pt>
                <c:pt idx="94">
                  <c:v>-10.604596750000001</c:v>
                </c:pt>
                <c:pt idx="95">
                  <c:v>-10.9406085</c:v>
                </c:pt>
                <c:pt idx="96">
                  <c:v>-10.7917735</c:v>
                </c:pt>
                <c:pt idx="97">
                  <c:v>-10.45370175</c:v>
                </c:pt>
                <c:pt idx="98">
                  <c:v>-11.227283249999999</c:v>
                </c:pt>
                <c:pt idx="99">
                  <c:v>-10.484988000000001</c:v>
                </c:pt>
                <c:pt idx="100">
                  <c:v>-11.036166750000001</c:v>
                </c:pt>
                <c:pt idx="101">
                  <c:v>-10.807789999999999</c:v>
                </c:pt>
                <c:pt idx="102">
                  <c:v>-10.804803</c:v>
                </c:pt>
                <c:pt idx="103">
                  <c:v>-11.497915749999999</c:v>
                </c:pt>
                <c:pt idx="104">
                  <c:v>-10.359250750000001</c:v>
                </c:pt>
                <c:pt idx="105">
                  <c:v>-10.2385605</c:v>
                </c:pt>
                <c:pt idx="106">
                  <c:v>-10.560435500000001</c:v>
                </c:pt>
                <c:pt idx="107">
                  <c:v>-9.9276807500000004</c:v>
                </c:pt>
                <c:pt idx="108">
                  <c:v>-10.761594500000001</c:v>
                </c:pt>
                <c:pt idx="109">
                  <c:v>-9.6158482500000009</c:v>
                </c:pt>
                <c:pt idx="110">
                  <c:v>-10.16813425</c:v>
                </c:pt>
                <c:pt idx="111">
                  <c:v>-10.077623000000001</c:v>
                </c:pt>
                <c:pt idx="112">
                  <c:v>-9.847211999999999</c:v>
                </c:pt>
                <c:pt idx="113">
                  <c:v>-11.04620925</c:v>
                </c:pt>
                <c:pt idx="114">
                  <c:v>-10.248602999999999</c:v>
                </c:pt>
                <c:pt idx="115">
                  <c:v>-11.190023</c:v>
                </c:pt>
                <c:pt idx="116">
                  <c:v>-10.507133000000001</c:v>
                </c:pt>
                <c:pt idx="117">
                  <c:v>-10.517201249999999</c:v>
                </c:pt>
                <c:pt idx="118">
                  <c:v>-11.825764750000001</c:v>
                </c:pt>
                <c:pt idx="119">
                  <c:v>-10.305974000000001</c:v>
                </c:pt>
                <c:pt idx="120">
                  <c:v>-9.7335772499999997</c:v>
                </c:pt>
                <c:pt idx="121">
                  <c:v>-9.5383665000000004</c:v>
                </c:pt>
                <c:pt idx="122">
                  <c:v>-9.6238822499999994</c:v>
                </c:pt>
                <c:pt idx="123">
                  <c:v>-10.407506250000001</c:v>
                </c:pt>
                <c:pt idx="124">
                  <c:v>-8.8383527500000003</c:v>
                </c:pt>
                <c:pt idx="125">
                  <c:v>-8.6582572500000001</c:v>
                </c:pt>
                <c:pt idx="126">
                  <c:v>-8.1724577500000013</c:v>
                </c:pt>
                <c:pt idx="127">
                  <c:v>-7.9280645000000005</c:v>
                </c:pt>
                <c:pt idx="128">
                  <c:v>-8.5637805000000018</c:v>
                </c:pt>
                <c:pt idx="129">
                  <c:v>-7.5890400000000007</c:v>
                </c:pt>
                <c:pt idx="130">
                  <c:v>-8.1312834999999986</c:v>
                </c:pt>
                <c:pt idx="131">
                  <c:v>-7.4552944999999999</c:v>
                </c:pt>
                <c:pt idx="132">
                  <c:v>-8.1463730000000005</c:v>
                </c:pt>
                <c:pt idx="133">
                  <c:v>-9.4549107499999998</c:v>
                </c:pt>
                <c:pt idx="134">
                  <c:v>-8.5235590000000006</c:v>
                </c:pt>
                <c:pt idx="135">
                  <c:v>-8.7880629999999993</c:v>
                </c:pt>
                <c:pt idx="136">
                  <c:v>-8.6211514999999999</c:v>
                </c:pt>
                <c:pt idx="137">
                  <c:v>-8.9611029999999996</c:v>
                </c:pt>
                <c:pt idx="138">
                  <c:v>-9.9146254999999996</c:v>
                </c:pt>
                <c:pt idx="139">
                  <c:v>-9.1209332500000002</c:v>
                </c:pt>
                <c:pt idx="140">
                  <c:v>-9.0898272500000008</c:v>
                </c:pt>
                <c:pt idx="141">
                  <c:v>-8.5325200000000017</c:v>
                </c:pt>
                <c:pt idx="142">
                  <c:v>-8.2730372499999998</c:v>
                </c:pt>
                <c:pt idx="143">
                  <c:v>-9.0093584999999994</c:v>
                </c:pt>
                <c:pt idx="144">
                  <c:v>-8.4268935000000003</c:v>
                </c:pt>
                <c:pt idx="145">
                  <c:v>-8.2981949999999998</c:v>
                </c:pt>
                <c:pt idx="146">
                  <c:v>-7.4472862500000003</c:v>
                </c:pt>
                <c:pt idx="147">
                  <c:v>-7.4774652499999998</c:v>
                </c:pt>
                <c:pt idx="148">
                  <c:v>-8.7407602499999992</c:v>
                </c:pt>
                <c:pt idx="149">
                  <c:v>-8.2810454999999994</c:v>
                </c:pt>
                <c:pt idx="150">
                  <c:v>-7.8485227499999999</c:v>
                </c:pt>
                <c:pt idx="151">
                  <c:v>-7.6242659999999995</c:v>
                </c:pt>
                <c:pt idx="152">
                  <c:v>-7.6816112500000004</c:v>
                </c:pt>
                <c:pt idx="153">
                  <c:v>-7.9390597500000011</c:v>
                </c:pt>
                <c:pt idx="154">
                  <c:v>-6.8124972500000007</c:v>
                </c:pt>
                <c:pt idx="155">
                  <c:v>-7.4733710000000011</c:v>
                </c:pt>
                <c:pt idx="156">
                  <c:v>-7.4472862500000003</c:v>
                </c:pt>
                <c:pt idx="157">
                  <c:v>-6.4121877499999993</c:v>
                </c:pt>
                <c:pt idx="158">
                  <c:v>-9.1330357499999995</c:v>
                </c:pt>
                <c:pt idx="159">
                  <c:v>-10.014278000000001</c:v>
                </c:pt>
                <c:pt idx="160">
                  <c:v>-11.265470499999999</c:v>
                </c:pt>
                <c:pt idx="161">
                  <c:v>-5.7211350000000003</c:v>
                </c:pt>
                <c:pt idx="162">
                  <c:v>1.1719829250000002</c:v>
                </c:pt>
                <c:pt idx="163">
                  <c:v>-5.7151610000000002</c:v>
                </c:pt>
                <c:pt idx="164">
                  <c:v>-6.3056342499999989</c:v>
                </c:pt>
                <c:pt idx="165">
                  <c:v>-7.0257587500000005</c:v>
                </c:pt>
                <c:pt idx="166">
                  <c:v>-7.3154205000000001</c:v>
                </c:pt>
                <c:pt idx="167">
                  <c:v>-6.9935454999999997</c:v>
                </c:pt>
                <c:pt idx="168">
                  <c:v>-8.3223742500000011</c:v>
                </c:pt>
                <c:pt idx="169">
                  <c:v>-6.8879447499999999</c:v>
                </c:pt>
                <c:pt idx="170">
                  <c:v>-3.9770617499999998</c:v>
                </c:pt>
                <c:pt idx="171">
                  <c:v>-7.3103992499999997</c:v>
                </c:pt>
                <c:pt idx="172">
                  <c:v>-8.7267779999999995</c:v>
                </c:pt>
                <c:pt idx="173">
                  <c:v>-13.00465125</c:v>
                </c:pt>
                <c:pt idx="174">
                  <c:v>-8.0387122499999997</c:v>
                </c:pt>
                <c:pt idx="175">
                  <c:v>-7.2047727499999992</c:v>
                </c:pt>
                <c:pt idx="176">
                  <c:v>-6.9111969999999996</c:v>
                </c:pt>
                <c:pt idx="177">
                  <c:v>-6.7562335000000004</c:v>
                </c:pt>
                <c:pt idx="178">
                  <c:v>-7.514699750000001</c:v>
                </c:pt>
                <c:pt idx="179">
                  <c:v>-7.0509165000000005</c:v>
                </c:pt>
                <c:pt idx="180">
                  <c:v>-6.8145314999999993</c:v>
                </c:pt>
                <c:pt idx="181">
                  <c:v>-6.0109512500000006</c:v>
                </c:pt>
                <c:pt idx="182">
                  <c:v>-6.6647695000000002</c:v>
                </c:pt>
                <c:pt idx="183">
                  <c:v>-6.7974077500000005</c:v>
                </c:pt>
                <c:pt idx="184">
                  <c:v>-6.0178780000000005</c:v>
                </c:pt>
                <c:pt idx="185">
                  <c:v>-5.8388640000000009</c:v>
                </c:pt>
                <c:pt idx="186">
                  <c:v>-5.3077959999999997</c:v>
                </c:pt>
                <c:pt idx="187">
                  <c:v>-5.6548030000000002</c:v>
                </c:pt>
                <c:pt idx="188">
                  <c:v>-6.7672287500000001</c:v>
                </c:pt>
                <c:pt idx="189">
                  <c:v>-5.9737167500000004</c:v>
                </c:pt>
                <c:pt idx="190">
                  <c:v>-5.8116719999999997</c:v>
                </c:pt>
                <c:pt idx="191">
                  <c:v>-5.6527687499999999</c:v>
                </c:pt>
                <c:pt idx="192">
                  <c:v>-6.3036000000000003</c:v>
                </c:pt>
                <c:pt idx="193">
                  <c:v>-7.6082237500000005</c:v>
                </c:pt>
                <c:pt idx="194">
                  <c:v>-6.7270072499999998</c:v>
                </c:pt>
                <c:pt idx="195">
                  <c:v>-7.5106312500000003</c:v>
                </c:pt>
                <c:pt idx="196">
                  <c:v>-6.5440535000000004</c:v>
                </c:pt>
                <c:pt idx="197">
                  <c:v>-6.3810817499999999</c:v>
                </c:pt>
                <c:pt idx="198">
                  <c:v>-7.6806842500000005</c:v>
                </c:pt>
                <c:pt idx="199">
                  <c:v>-6.5138745</c:v>
                </c:pt>
                <c:pt idx="200">
                  <c:v>-6.2281524999999993</c:v>
                </c:pt>
                <c:pt idx="201">
                  <c:v>-6.3296847500000011</c:v>
                </c:pt>
                <c:pt idx="202">
                  <c:v>-6.2976259999999993</c:v>
                </c:pt>
                <c:pt idx="203">
                  <c:v>-7.1082875000000003</c:v>
                </c:pt>
                <c:pt idx="204">
                  <c:v>-6.3861029999999994</c:v>
                </c:pt>
                <c:pt idx="205">
                  <c:v>-6.7381570000000002</c:v>
                </c:pt>
                <c:pt idx="206">
                  <c:v>-6.9100897500000009</c:v>
                </c:pt>
                <c:pt idx="207">
                  <c:v>-7.112356000000001</c:v>
                </c:pt>
                <c:pt idx="208">
                  <c:v>-7.3446467499999999</c:v>
                </c:pt>
                <c:pt idx="209">
                  <c:v>-6.2110287500000005</c:v>
                </c:pt>
                <c:pt idx="210">
                  <c:v>-7.1827822499999998</c:v>
                </c:pt>
                <c:pt idx="211">
                  <c:v>-6.8547787500000004</c:v>
                </c:pt>
                <c:pt idx="212">
                  <c:v>-6.5358907499999992</c:v>
                </c:pt>
                <c:pt idx="213">
                  <c:v>-7.4754310000000004</c:v>
                </c:pt>
                <c:pt idx="214">
                  <c:v>-5.3992599999999999</c:v>
                </c:pt>
                <c:pt idx="215">
                  <c:v>-5.9042432499999995</c:v>
                </c:pt>
                <c:pt idx="216">
                  <c:v>-5.5350655</c:v>
                </c:pt>
                <c:pt idx="217">
                  <c:v>-5.1408844999999994</c:v>
                </c:pt>
                <c:pt idx="218">
                  <c:v>-6.1376154999999999</c:v>
                </c:pt>
                <c:pt idx="219">
                  <c:v>-5.2927064999999995</c:v>
                </c:pt>
                <c:pt idx="220">
                  <c:v>-4.8903627500000004</c:v>
                </c:pt>
                <c:pt idx="221">
                  <c:v>-5.7865142499999997</c:v>
                </c:pt>
                <c:pt idx="222">
                  <c:v>-5.4133967500000004</c:v>
                </c:pt>
                <c:pt idx="223">
                  <c:v>-5.8911879999999996</c:v>
                </c:pt>
                <c:pt idx="224">
                  <c:v>-5.1850457499999996</c:v>
                </c:pt>
                <c:pt idx="225">
                  <c:v>-5.4013200000000001</c:v>
                </c:pt>
                <c:pt idx="226">
                  <c:v>-5.150952750000001</c:v>
                </c:pt>
                <c:pt idx="227">
                  <c:v>-5.5382069999999999</c:v>
                </c:pt>
                <c:pt idx="228">
                  <c:v>-6.2422892499999998</c:v>
                </c:pt>
                <c:pt idx="229">
                  <c:v>-5.1770375</c:v>
                </c:pt>
                <c:pt idx="230">
                  <c:v>-5.8710772499999999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D03-4129-B45D-B4EAFD1E4542}"/>
            </c:ext>
          </c:extLst>
        </c:ser>
        <c:ser>
          <c:idx val="5"/>
          <c:order val="5"/>
          <c:tx>
            <c:strRef>
              <c:f>'igg3 wt 6.0'!$R$1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6.0'!$R$2:$R$232</c:f>
              <c:numCache>
                <c:formatCode>General</c:formatCode>
                <c:ptCount val="231"/>
                <c:pt idx="0">
                  <c:v>-0.48234127500000001</c:v>
                </c:pt>
                <c:pt idx="1">
                  <c:v>-1.0687254250000002E-2</c:v>
                </c:pt>
                <c:pt idx="2">
                  <c:v>-0.14144886999999998</c:v>
                </c:pt>
                <c:pt idx="3">
                  <c:v>-0.67754172499999998</c:v>
                </c:pt>
                <c:pt idx="4">
                  <c:v>0.141291795</c:v>
                </c:pt>
                <c:pt idx="5">
                  <c:v>0.18042613000000002</c:v>
                </c:pt>
                <c:pt idx="6">
                  <c:v>1.1289212</c:v>
                </c:pt>
                <c:pt idx="7">
                  <c:v>5.9723005000000003E-2</c:v>
                </c:pt>
                <c:pt idx="8">
                  <c:v>-0.78221289999999999</c:v>
                </c:pt>
                <c:pt idx="9">
                  <c:v>-0.29830087500000002</c:v>
                </c:pt>
                <c:pt idx="10">
                  <c:v>-0.10828699000000001</c:v>
                </c:pt>
                <c:pt idx="11">
                  <c:v>0.41177340000000001</c:v>
                </c:pt>
                <c:pt idx="12">
                  <c:v>0.20965881750000001</c:v>
                </c:pt>
                <c:pt idx="13">
                  <c:v>-0.2550797575</c:v>
                </c:pt>
                <c:pt idx="14">
                  <c:v>1.1903710000000001</c:v>
                </c:pt>
                <c:pt idx="15">
                  <c:v>1.3362215749999999</c:v>
                </c:pt>
                <c:pt idx="16">
                  <c:v>22.29628125</c:v>
                </c:pt>
                <c:pt idx="17">
                  <c:v>68.157417500000008</c:v>
                </c:pt>
                <c:pt idx="18">
                  <c:v>23.231727250000002</c:v>
                </c:pt>
                <c:pt idx="19">
                  <c:v>19.599638250000002</c:v>
                </c:pt>
                <c:pt idx="20">
                  <c:v>22.496513250000003</c:v>
                </c:pt>
                <c:pt idx="21">
                  <c:v>24.622819500000002</c:v>
                </c:pt>
                <c:pt idx="22">
                  <c:v>25.19016925</c:v>
                </c:pt>
                <c:pt idx="23">
                  <c:v>24.776675750000003</c:v>
                </c:pt>
                <c:pt idx="24">
                  <c:v>25.330995999999999</c:v>
                </c:pt>
                <c:pt idx="25">
                  <c:v>25.935400000000001</c:v>
                </c:pt>
                <c:pt idx="26">
                  <c:v>26.324740000000002</c:v>
                </c:pt>
                <c:pt idx="27">
                  <c:v>25.366196249999998</c:v>
                </c:pt>
                <c:pt idx="28">
                  <c:v>24.77871</c:v>
                </c:pt>
                <c:pt idx="29">
                  <c:v>25.474809749999999</c:v>
                </c:pt>
                <c:pt idx="30">
                  <c:v>25.527133749999997</c:v>
                </c:pt>
                <c:pt idx="31">
                  <c:v>26.005955</c:v>
                </c:pt>
                <c:pt idx="32">
                  <c:v>25.293735750000003</c:v>
                </c:pt>
                <c:pt idx="33">
                  <c:v>25.068371750000001</c:v>
                </c:pt>
                <c:pt idx="34">
                  <c:v>25.561252499999998</c:v>
                </c:pt>
                <c:pt idx="35">
                  <c:v>25.094611</c:v>
                </c:pt>
                <c:pt idx="36">
                  <c:v>24.966839499999999</c:v>
                </c:pt>
                <c:pt idx="37">
                  <c:v>24.6721565</c:v>
                </c:pt>
                <c:pt idx="38">
                  <c:v>24.291983500000001</c:v>
                </c:pt>
                <c:pt idx="39">
                  <c:v>24.283795000000001</c:v>
                </c:pt>
                <c:pt idx="40">
                  <c:v>24.770701750000001</c:v>
                </c:pt>
                <c:pt idx="41">
                  <c:v>25.786565000000003</c:v>
                </c:pt>
                <c:pt idx="42">
                  <c:v>24.287889249999999</c:v>
                </c:pt>
                <c:pt idx="43">
                  <c:v>24.114849250000002</c:v>
                </c:pt>
                <c:pt idx="44">
                  <c:v>24.650938500000002</c:v>
                </c:pt>
                <c:pt idx="45">
                  <c:v>25.609662499999995</c:v>
                </c:pt>
                <c:pt idx="46">
                  <c:v>26.151700000000002</c:v>
                </c:pt>
                <c:pt idx="47">
                  <c:v>25.126849999999997</c:v>
                </c:pt>
                <c:pt idx="48">
                  <c:v>24.268705499999999</c:v>
                </c:pt>
                <c:pt idx="49">
                  <c:v>25.352059499999999</c:v>
                </c:pt>
                <c:pt idx="50">
                  <c:v>25.090542499999998</c:v>
                </c:pt>
                <c:pt idx="51">
                  <c:v>25.255548500000003</c:v>
                </c:pt>
                <c:pt idx="52">
                  <c:v>24.06958075</c:v>
                </c:pt>
                <c:pt idx="53">
                  <c:v>23.924840000000003</c:v>
                </c:pt>
                <c:pt idx="54">
                  <c:v>23.6482335</c:v>
                </c:pt>
                <c:pt idx="55">
                  <c:v>23.3302725</c:v>
                </c:pt>
                <c:pt idx="56">
                  <c:v>24.591687750000002</c:v>
                </c:pt>
                <c:pt idx="57">
                  <c:v>24.658019750000001</c:v>
                </c:pt>
                <c:pt idx="58">
                  <c:v>23.683433750000003</c:v>
                </c:pt>
                <c:pt idx="59">
                  <c:v>24.616845499999997</c:v>
                </c:pt>
                <c:pt idx="60">
                  <c:v>24.662088250000004</c:v>
                </c:pt>
                <c:pt idx="61">
                  <c:v>25.015095000000006</c:v>
                </c:pt>
                <c:pt idx="62">
                  <c:v>24.4991165</c:v>
                </c:pt>
                <c:pt idx="63">
                  <c:v>24.687246000000002</c:v>
                </c:pt>
                <c:pt idx="64">
                  <c:v>24.7112965</c:v>
                </c:pt>
                <c:pt idx="65">
                  <c:v>25.147887750000002</c:v>
                </c:pt>
                <c:pt idx="66">
                  <c:v>25.489899249999997</c:v>
                </c:pt>
                <c:pt idx="67">
                  <c:v>24.252689</c:v>
                </c:pt>
                <c:pt idx="68">
                  <c:v>24.486087000000001</c:v>
                </c:pt>
                <c:pt idx="69">
                  <c:v>24.103854000000002</c:v>
                </c:pt>
                <c:pt idx="70">
                  <c:v>24.274834000000002</c:v>
                </c:pt>
                <c:pt idx="71">
                  <c:v>25.110653250000002</c:v>
                </c:pt>
                <c:pt idx="72">
                  <c:v>23.98409075</c:v>
                </c:pt>
                <c:pt idx="73">
                  <c:v>23.961919999999999</c:v>
                </c:pt>
                <c:pt idx="74">
                  <c:v>21.843647750000002</c:v>
                </c:pt>
                <c:pt idx="75">
                  <c:v>22.93091575</c:v>
                </c:pt>
                <c:pt idx="76">
                  <c:v>30.843092500000001</c:v>
                </c:pt>
                <c:pt idx="77">
                  <c:v>-20.222324749999999</c:v>
                </c:pt>
                <c:pt idx="78">
                  <c:v>1.638923125</c:v>
                </c:pt>
                <c:pt idx="79">
                  <c:v>0.21358800999999999</c:v>
                </c:pt>
                <c:pt idx="80">
                  <c:v>-2.6078570000000005</c:v>
                </c:pt>
                <c:pt idx="81">
                  <c:v>-3.3229602499999999</c:v>
                </c:pt>
                <c:pt idx="82">
                  <c:v>-4.6577630000000001</c:v>
                </c:pt>
                <c:pt idx="83">
                  <c:v>-4.6616770000000001</c:v>
                </c:pt>
                <c:pt idx="84">
                  <c:v>-4.9000962499999998</c:v>
                </c:pt>
                <c:pt idx="85">
                  <c:v>-5.40603225</c:v>
                </c:pt>
                <c:pt idx="86">
                  <c:v>-4.7915084999999999</c:v>
                </c:pt>
                <c:pt idx="87">
                  <c:v>-4.9202327500000003</c:v>
                </c:pt>
                <c:pt idx="88">
                  <c:v>-4.8539007500000002</c:v>
                </c:pt>
                <c:pt idx="89">
                  <c:v>-4.4806287500000002</c:v>
                </c:pt>
                <c:pt idx="90">
                  <c:v>-4.9021562500000009</c:v>
                </c:pt>
                <c:pt idx="91">
                  <c:v>-4.9243012500000001</c:v>
                </c:pt>
                <c:pt idx="92">
                  <c:v>-5.3778874999999999</c:v>
                </c:pt>
                <c:pt idx="93">
                  <c:v>-5.1133835000000003</c:v>
                </c:pt>
                <c:pt idx="94">
                  <c:v>-4.6516345000000001</c:v>
                </c:pt>
                <c:pt idx="95">
                  <c:v>-4.7331847500000004</c:v>
                </c:pt>
                <c:pt idx="96">
                  <c:v>-3.6578647500000003</c:v>
                </c:pt>
                <c:pt idx="97">
                  <c:v>-5.0731362500000001</c:v>
                </c:pt>
                <c:pt idx="98">
                  <c:v>-5.7349627500000011</c:v>
                </c:pt>
                <c:pt idx="99">
                  <c:v>-5.387003</c:v>
                </c:pt>
                <c:pt idx="100">
                  <c:v>-5.4423397500000004</c:v>
                </c:pt>
                <c:pt idx="101">
                  <c:v>-4.1688219999999996</c:v>
                </c:pt>
                <c:pt idx="102">
                  <c:v>-4.6095075000000003</c:v>
                </c:pt>
                <c:pt idx="103">
                  <c:v>-4.9615615000000002</c:v>
                </c:pt>
                <c:pt idx="104">
                  <c:v>-4.7281635</c:v>
                </c:pt>
                <c:pt idx="105">
                  <c:v>-4.1658349999999995</c:v>
                </c:pt>
                <c:pt idx="106">
                  <c:v>-3.9989235000000001</c:v>
                </c:pt>
                <c:pt idx="107">
                  <c:v>-4.5732000000000008</c:v>
                </c:pt>
                <c:pt idx="108">
                  <c:v>-3.9536550000000004</c:v>
                </c:pt>
                <c:pt idx="109">
                  <c:v>-3.95162075</c:v>
                </c:pt>
                <c:pt idx="110">
                  <c:v>-4.1347032499999994</c:v>
                </c:pt>
                <c:pt idx="111">
                  <c:v>-3.1368649999999998</c:v>
                </c:pt>
                <c:pt idx="112">
                  <c:v>-4.5521365000000005</c:v>
                </c:pt>
                <c:pt idx="113">
                  <c:v>-3.1679967500000004</c:v>
                </c:pt>
                <c:pt idx="114">
                  <c:v>-3.2948154999999999</c:v>
                </c:pt>
                <c:pt idx="115">
                  <c:v>-2.8712537500000002</c:v>
                </c:pt>
                <c:pt idx="116">
                  <c:v>-2.7134577500000003</c:v>
                </c:pt>
                <c:pt idx="117">
                  <c:v>-3.8329647499999999</c:v>
                </c:pt>
                <c:pt idx="118">
                  <c:v>-3.5803829999999999</c:v>
                </c:pt>
                <c:pt idx="119">
                  <c:v>-4.2423640000000002</c:v>
                </c:pt>
                <c:pt idx="120">
                  <c:v>-3.6941722500000003</c:v>
                </c:pt>
                <c:pt idx="121">
                  <c:v>-3.76349125</c:v>
                </c:pt>
                <c:pt idx="122">
                  <c:v>-4.4454285000000002</c:v>
                </c:pt>
                <c:pt idx="123">
                  <c:v>-4.2121849999999998</c:v>
                </c:pt>
                <c:pt idx="124">
                  <c:v>-3.77260675</c:v>
                </c:pt>
                <c:pt idx="125">
                  <c:v>-3.8670577500000003</c:v>
                </c:pt>
                <c:pt idx="126">
                  <c:v>-3.4658212500000003</c:v>
                </c:pt>
                <c:pt idx="127">
                  <c:v>-3.7796622500000003</c:v>
                </c:pt>
                <c:pt idx="128">
                  <c:v>-3.3480922500000001</c:v>
                </c:pt>
                <c:pt idx="129">
                  <c:v>-3.2696834999999997</c:v>
                </c:pt>
                <c:pt idx="130">
                  <c:v>-3.5965797500000001</c:v>
                </c:pt>
                <c:pt idx="131">
                  <c:v>-3.3389767499999996</c:v>
                </c:pt>
                <c:pt idx="132">
                  <c:v>-3.4628342499999998</c:v>
                </c:pt>
                <c:pt idx="133">
                  <c:v>-4.03412375</c:v>
                </c:pt>
                <c:pt idx="134">
                  <c:v>-3.579456</c:v>
                </c:pt>
                <c:pt idx="135">
                  <c:v>-3.2786187500000001</c:v>
                </c:pt>
                <c:pt idx="136">
                  <c:v>-3.0332984999999999</c:v>
                </c:pt>
                <c:pt idx="137">
                  <c:v>-3.7293724999999998</c:v>
                </c:pt>
                <c:pt idx="138">
                  <c:v>-4.1788645000000004</c:v>
                </c:pt>
                <c:pt idx="139">
                  <c:v>-3.6690402500000006</c:v>
                </c:pt>
                <c:pt idx="140">
                  <c:v>-4.2664144999999998</c:v>
                </c:pt>
                <c:pt idx="141">
                  <c:v>-3.9193817500000003</c:v>
                </c:pt>
                <c:pt idx="142">
                  <c:v>-4.68997625</c:v>
                </c:pt>
                <c:pt idx="143">
                  <c:v>-4.0713840000000001</c:v>
                </c:pt>
                <c:pt idx="144">
                  <c:v>-3.94250525</c:v>
                </c:pt>
                <c:pt idx="145">
                  <c:v>-3.4345350000000003</c:v>
                </c:pt>
                <c:pt idx="146">
                  <c:v>-2.3463245499999998</c:v>
                </c:pt>
                <c:pt idx="147">
                  <c:v>-3.3501522499999998</c:v>
                </c:pt>
                <c:pt idx="148">
                  <c:v>-4.2131377499999996</c:v>
                </c:pt>
                <c:pt idx="149">
                  <c:v>-3.7746410000000004</c:v>
                </c:pt>
                <c:pt idx="150">
                  <c:v>-3.5552509999999997</c:v>
                </c:pt>
                <c:pt idx="151">
                  <c:v>-2.6168179999999999</c:v>
                </c:pt>
                <c:pt idx="152">
                  <c:v>-3.5995667500000006</c:v>
                </c:pt>
                <c:pt idx="153">
                  <c:v>-3.1267967500000005</c:v>
                </c:pt>
                <c:pt idx="154">
                  <c:v>-2.6067497500000001</c:v>
                </c:pt>
                <c:pt idx="155">
                  <c:v>-3.2173337499999999</c:v>
                </c:pt>
                <c:pt idx="156">
                  <c:v>-3.0945835000000006</c:v>
                </c:pt>
                <c:pt idx="157">
                  <c:v>-3.0573489999999999</c:v>
                </c:pt>
                <c:pt idx="158">
                  <c:v>-5.9171182499999997</c:v>
                </c:pt>
                <c:pt idx="159">
                  <c:v>-7.5194377500000007</c:v>
                </c:pt>
                <c:pt idx="160">
                  <c:v>-7.9087262499999991</c:v>
                </c:pt>
                <c:pt idx="161">
                  <c:v>1.9637825500000003</c:v>
                </c:pt>
                <c:pt idx="162">
                  <c:v>0.43692085000000003</c:v>
                </c:pt>
                <c:pt idx="163">
                  <c:v>-2.0615398500000004</c:v>
                </c:pt>
                <c:pt idx="164">
                  <c:v>-2.9599110000000004</c:v>
                </c:pt>
                <c:pt idx="165">
                  <c:v>-3.7010989999999997</c:v>
                </c:pt>
                <c:pt idx="166">
                  <c:v>-3.7936702500000004</c:v>
                </c:pt>
                <c:pt idx="167">
                  <c:v>-3.5282134999999997</c:v>
                </c:pt>
                <c:pt idx="168">
                  <c:v>-4.6024262499999997</c:v>
                </c:pt>
                <c:pt idx="169">
                  <c:v>-3.0886095</c:v>
                </c:pt>
                <c:pt idx="170">
                  <c:v>-3.2726704999999998</c:v>
                </c:pt>
                <c:pt idx="171">
                  <c:v>-4.3006877499999998</c:v>
                </c:pt>
                <c:pt idx="172">
                  <c:v>-8.7746987499999989</c:v>
                </c:pt>
                <c:pt idx="173">
                  <c:v>-4.7915084999999999</c:v>
                </c:pt>
                <c:pt idx="174">
                  <c:v>-3.5844772500000004</c:v>
                </c:pt>
                <c:pt idx="175">
                  <c:v>-4.5258972499999999</c:v>
                </c:pt>
                <c:pt idx="176">
                  <c:v>-3.5099825</c:v>
                </c:pt>
                <c:pt idx="177">
                  <c:v>-4.1427372500000006</c:v>
                </c:pt>
                <c:pt idx="178">
                  <c:v>-4.39828025</c:v>
                </c:pt>
                <c:pt idx="179">
                  <c:v>-3.7081545</c:v>
                </c:pt>
                <c:pt idx="180">
                  <c:v>-3.579456</c:v>
                </c:pt>
                <c:pt idx="181">
                  <c:v>-3.4365692500000002</c:v>
                </c:pt>
                <c:pt idx="182">
                  <c:v>-4.2775642500000002</c:v>
                </c:pt>
                <c:pt idx="183">
                  <c:v>-3.4336079999999995</c:v>
                </c:pt>
                <c:pt idx="184">
                  <c:v>-2.7475765000000005</c:v>
                </c:pt>
                <c:pt idx="185">
                  <c:v>-3.0422594999999997</c:v>
                </c:pt>
                <c:pt idx="186">
                  <c:v>-3.0040722500000001</c:v>
                </c:pt>
                <c:pt idx="187">
                  <c:v>-3.44161625</c:v>
                </c:pt>
                <c:pt idx="188">
                  <c:v>-3.6036610000000007</c:v>
                </c:pt>
                <c:pt idx="189">
                  <c:v>-3.4879662499999999</c:v>
                </c:pt>
                <c:pt idx="190">
                  <c:v>-3.4315479999999998</c:v>
                </c:pt>
                <c:pt idx="191">
                  <c:v>-2.3312350500000001</c:v>
                </c:pt>
                <c:pt idx="192">
                  <c:v>-2.97796175</c:v>
                </c:pt>
                <c:pt idx="193">
                  <c:v>-3.3279814999999999</c:v>
                </c:pt>
                <c:pt idx="194">
                  <c:v>-3.2354102500000002</c:v>
                </c:pt>
                <c:pt idx="195">
                  <c:v>-2.7717814999999999</c:v>
                </c:pt>
                <c:pt idx="196">
                  <c:v>-2.8974929999999999</c:v>
                </c:pt>
                <c:pt idx="197">
                  <c:v>-3.5664007500000006</c:v>
                </c:pt>
                <c:pt idx="198">
                  <c:v>-3.1679967500000004</c:v>
                </c:pt>
                <c:pt idx="199">
                  <c:v>-2.5111915000000002</c:v>
                </c:pt>
                <c:pt idx="200">
                  <c:v>-2.9880300000000002</c:v>
                </c:pt>
                <c:pt idx="201">
                  <c:v>-2.5786050000000005</c:v>
                </c:pt>
                <c:pt idx="202">
                  <c:v>-2.49814655</c:v>
                </c:pt>
                <c:pt idx="203">
                  <c:v>-3.0604904999999998</c:v>
                </c:pt>
                <c:pt idx="204">
                  <c:v>-3.0644044999999998</c:v>
                </c:pt>
                <c:pt idx="205">
                  <c:v>-3.4024762499999999</c:v>
                </c:pt>
                <c:pt idx="206">
                  <c:v>-2.8371607500000002</c:v>
                </c:pt>
                <c:pt idx="207">
                  <c:v>-3.1247625000000001</c:v>
                </c:pt>
                <c:pt idx="208">
                  <c:v>-2.9448215000000002</c:v>
                </c:pt>
                <c:pt idx="209">
                  <c:v>-2.8632454999999997</c:v>
                </c:pt>
                <c:pt idx="210">
                  <c:v>-3.1690782500000001</c:v>
                </c:pt>
                <c:pt idx="211">
                  <c:v>-3.1569757500000004</c:v>
                </c:pt>
                <c:pt idx="212">
                  <c:v>-3.6870910000000001</c:v>
                </c:pt>
                <c:pt idx="213">
                  <c:v>-3.1830862500000006</c:v>
                </c:pt>
                <c:pt idx="214">
                  <c:v>-2.6550052499999999</c:v>
                </c:pt>
                <c:pt idx="215">
                  <c:v>-1.7186039249999998</c:v>
                </c:pt>
                <c:pt idx="216">
                  <c:v>-1.5858008750000001</c:v>
                </c:pt>
                <c:pt idx="217">
                  <c:v>-2.5514258750000001</c:v>
                </c:pt>
                <c:pt idx="218">
                  <c:v>-2.5212494500000004</c:v>
                </c:pt>
                <c:pt idx="219">
                  <c:v>-3.1439462499999999</c:v>
                </c:pt>
                <c:pt idx="220">
                  <c:v>-2.6801372499999996</c:v>
                </c:pt>
                <c:pt idx="221">
                  <c:v>-2.0866873000000004</c:v>
                </c:pt>
                <c:pt idx="222">
                  <c:v>-2.5052174999999997</c:v>
                </c:pt>
                <c:pt idx="223">
                  <c:v>-2.7436367500000003</c:v>
                </c:pt>
                <c:pt idx="224">
                  <c:v>-2.6942997500000003</c:v>
                </c:pt>
                <c:pt idx="225">
                  <c:v>-3.0895622500000002</c:v>
                </c:pt>
                <c:pt idx="226">
                  <c:v>-2.2647562750000003</c:v>
                </c:pt>
                <c:pt idx="227">
                  <c:v>-3.5181452500000003</c:v>
                </c:pt>
                <c:pt idx="228">
                  <c:v>-3.8389130000000002</c:v>
                </c:pt>
                <c:pt idx="229">
                  <c:v>-2.9437142499999998</c:v>
                </c:pt>
                <c:pt idx="230">
                  <c:v>-2.9014327500000006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D03-4129-B45D-B4EAFD1E4542}"/>
            </c:ext>
          </c:extLst>
        </c:ser>
        <c:ser>
          <c:idx val="6"/>
          <c:order val="6"/>
          <c:tx>
            <c:strRef>
              <c:f>'igg3 wt 6.0'!$S$1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9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6.0'!$S$2:$S$232</c:f>
              <c:numCache>
                <c:formatCode>General</c:formatCode>
                <c:ptCount val="231"/>
                <c:pt idx="0">
                  <c:v>-0.84335112499999998</c:v>
                </c:pt>
                <c:pt idx="1">
                  <c:v>0.98637177499999995</c:v>
                </c:pt>
                <c:pt idx="2">
                  <c:v>0.65333672499999995</c:v>
                </c:pt>
                <c:pt idx="3">
                  <c:v>-6.3809272500000014E-2</c:v>
                </c:pt>
                <c:pt idx="4">
                  <c:v>-0.2599514</c:v>
                </c:pt>
                <c:pt idx="5">
                  <c:v>-0.49334167500000004</c:v>
                </c:pt>
                <c:pt idx="6">
                  <c:v>-0.16643821500000003</c:v>
                </c:pt>
                <c:pt idx="7">
                  <c:v>-2.8604129999999998E-2</c:v>
                </c:pt>
                <c:pt idx="8">
                  <c:v>0.60304440000000004</c:v>
                </c:pt>
                <c:pt idx="9">
                  <c:v>0.408943475</c:v>
                </c:pt>
                <c:pt idx="10">
                  <c:v>-0.119131345</c:v>
                </c:pt>
                <c:pt idx="11">
                  <c:v>0.19378497250000001</c:v>
                </c:pt>
                <c:pt idx="12">
                  <c:v>-0.23779146500000001</c:v>
                </c:pt>
                <c:pt idx="13">
                  <c:v>-0.26890982499999999</c:v>
                </c:pt>
                <c:pt idx="14">
                  <c:v>0.5005722749999999</c:v>
                </c:pt>
                <c:pt idx="15">
                  <c:v>1.14935125</c:v>
                </c:pt>
                <c:pt idx="16">
                  <c:v>0.33350627500000002</c:v>
                </c:pt>
                <c:pt idx="17">
                  <c:v>-1.2445927750000001</c:v>
                </c:pt>
                <c:pt idx="18">
                  <c:v>-9.9121277499999998</c:v>
                </c:pt>
                <c:pt idx="19">
                  <c:v>14.064598500000001</c:v>
                </c:pt>
                <c:pt idx="20">
                  <c:v>4.9444377499999996</c:v>
                </c:pt>
                <c:pt idx="21">
                  <c:v>7.2316557499999998</c:v>
                </c:pt>
                <c:pt idx="22">
                  <c:v>8.65305575</c:v>
                </c:pt>
                <c:pt idx="23">
                  <c:v>10.314625999999999</c:v>
                </c:pt>
                <c:pt idx="24">
                  <c:v>10.884035750000001</c:v>
                </c:pt>
                <c:pt idx="25">
                  <c:v>11.371869500000001</c:v>
                </c:pt>
                <c:pt idx="26">
                  <c:v>12.36970775</c:v>
                </c:pt>
                <c:pt idx="27">
                  <c:v>11.397027250000001</c:v>
                </c:pt>
                <c:pt idx="28">
                  <c:v>11.449351249999999</c:v>
                </c:pt>
                <c:pt idx="29">
                  <c:v>12.104096500000001</c:v>
                </c:pt>
                <c:pt idx="30">
                  <c:v>11.902937499999998</c:v>
                </c:pt>
                <c:pt idx="31">
                  <c:v>12.110070499999999</c:v>
                </c:pt>
                <c:pt idx="32">
                  <c:v>11.903864500000001</c:v>
                </c:pt>
                <c:pt idx="33">
                  <c:v>11.701752750000001</c:v>
                </c:pt>
                <c:pt idx="34">
                  <c:v>12.55469575</c:v>
                </c:pt>
                <c:pt idx="35">
                  <c:v>11.781294500000001</c:v>
                </c:pt>
                <c:pt idx="36">
                  <c:v>12.322405</c:v>
                </c:pt>
                <c:pt idx="37">
                  <c:v>12.071883250000001</c:v>
                </c:pt>
                <c:pt idx="38">
                  <c:v>12.48130825</c:v>
                </c:pt>
                <c:pt idx="39">
                  <c:v>12.224812499999999</c:v>
                </c:pt>
                <c:pt idx="40">
                  <c:v>11.99046175</c:v>
                </c:pt>
                <c:pt idx="41">
                  <c:v>13.178334999999999</c:v>
                </c:pt>
                <c:pt idx="42">
                  <c:v>12.129254250000001</c:v>
                </c:pt>
                <c:pt idx="43">
                  <c:v>12.131288499999998</c:v>
                </c:pt>
                <c:pt idx="44">
                  <c:v>12.325392000000001</c:v>
                </c:pt>
                <c:pt idx="45">
                  <c:v>12.328379</c:v>
                </c:pt>
                <c:pt idx="46">
                  <c:v>12.726783000000001</c:v>
                </c:pt>
                <c:pt idx="47">
                  <c:v>11.717795000000001</c:v>
                </c:pt>
                <c:pt idx="48">
                  <c:v>11.453290999999998</c:v>
                </c:pt>
                <c:pt idx="49">
                  <c:v>11.250072000000001</c:v>
                </c:pt>
                <c:pt idx="50">
                  <c:v>11.507649249999998</c:v>
                </c:pt>
                <c:pt idx="51">
                  <c:v>12.791080750000001</c:v>
                </c:pt>
                <c:pt idx="52">
                  <c:v>12.312336749999998</c:v>
                </c:pt>
                <c:pt idx="53">
                  <c:v>12.181578250000001</c:v>
                </c:pt>
                <c:pt idx="54">
                  <c:v>12.670364750000001</c:v>
                </c:pt>
                <c:pt idx="55">
                  <c:v>12.45205625</c:v>
                </c:pt>
                <c:pt idx="56">
                  <c:v>12.086972750000001</c:v>
                </c:pt>
                <c:pt idx="57">
                  <c:v>11.3808305</c:v>
                </c:pt>
                <c:pt idx="58">
                  <c:v>11.009747249999998</c:v>
                </c:pt>
                <c:pt idx="59">
                  <c:v>11.708834</c:v>
                </c:pt>
                <c:pt idx="60">
                  <c:v>11.963295500000001</c:v>
                </c:pt>
                <c:pt idx="61">
                  <c:v>13.326217249999999</c:v>
                </c:pt>
                <c:pt idx="62">
                  <c:v>13.137160750000001</c:v>
                </c:pt>
                <c:pt idx="63">
                  <c:v>12.82424675</c:v>
                </c:pt>
                <c:pt idx="64">
                  <c:v>12.460244750000001</c:v>
                </c:pt>
                <c:pt idx="65">
                  <c:v>12.72977</c:v>
                </c:pt>
                <c:pt idx="66">
                  <c:v>13.769735250000002</c:v>
                </c:pt>
                <c:pt idx="67">
                  <c:v>12.767983000000001</c:v>
                </c:pt>
                <c:pt idx="68">
                  <c:v>12.597930000000002</c:v>
                </c:pt>
                <c:pt idx="69">
                  <c:v>12.814178499999999</c:v>
                </c:pt>
                <c:pt idx="70">
                  <c:v>12.33340025</c:v>
                </c:pt>
                <c:pt idx="71">
                  <c:v>13.081824000000001</c:v>
                </c:pt>
                <c:pt idx="72">
                  <c:v>13.037508250000002</c:v>
                </c:pt>
                <c:pt idx="73">
                  <c:v>12.55768275</c:v>
                </c:pt>
                <c:pt idx="74">
                  <c:v>13.057619000000001</c:v>
                </c:pt>
                <c:pt idx="75">
                  <c:v>12.160360250000002</c:v>
                </c:pt>
                <c:pt idx="76">
                  <c:v>9.9033212500000012</c:v>
                </c:pt>
                <c:pt idx="77">
                  <c:v>17.508558000000001</c:v>
                </c:pt>
                <c:pt idx="78">
                  <c:v>6.9892967500000003</c:v>
                </c:pt>
                <c:pt idx="79">
                  <c:v>3.9405997500000001</c:v>
                </c:pt>
                <c:pt idx="80">
                  <c:v>4.4293862500000003</c:v>
                </c:pt>
                <c:pt idx="81">
                  <c:v>1.9277917750000002</c:v>
                </c:pt>
                <c:pt idx="82">
                  <c:v>0.73883445000000003</c:v>
                </c:pt>
                <c:pt idx="83">
                  <c:v>-0.43189187500000004</c:v>
                </c:pt>
                <c:pt idx="84">
                  <c:v>-0.83533515000000014</c:v>
                </c:pt>
                <c:pt idx="85">
                  <c:v>-1.5735413</c:v>
                </c:pt>
                <c:pt idx="86">
                  <c:v>-0.20855877750000001</c:v>
                </c:pt>
                <c:pt idx="87">
                  <c:v>-1.0082180749999998</c:v>
                </c:pt>
                <c:pt idx="88">
                  <c:v>-0.65726617500000006</c:v>
                </c:pt>
                <c:pt idx="89">
                  <c:v>-0.24989319250000003</c:v>
                </c:pt>
                <c:pt idx="90">
                  <c:v>-0.38065452499999997</c:v>
                </c:pt>
                <c:pt idx="91">
                  <c:v>-0.82920407499999993</c:v>
                </c:pt>
                <c:pt idx="92">
                  <c:v>-1.5897303249999999</c:v>
                </c:pt>
                <c:pt idx="93">
                  <c:v>-2.1207905999999999</c:v>
                </c:pt>
                <c:pt idx="94">
                  <c:v>-1.5664677750000002</c:v>
                </c:pt>
                <c:pt idx="95">
                  <c:v>-2.0040169250000002</c:v>
                </c:pt>
                <c:pt idx="96">
                  <c:v>-1.33826355</c:v>
                </c:pt>
                <c:pt idx="97">
                  <c:v>-1.2879712249999999</c:v>
                </c:pt>
                <c:pt idx="98">
                  <c:v>-1.62792015</c:v>
                </c:pt>
                <c:pt idx="99">
                  <c:v>-1.1924155499999998</c:v>
                </c:pt>
                <c:pt idx="100">
                  <c:v>-1.8613104250000001</c:v>
                </c:pt>
                <c:pt idx="101">
                  <c:v>-1.680257025</c:v>
                </c:pt>
                <c:pt idx="102">
                  <c:v>-1.7616682249999998</c:v>
                </c:pt>
                <c:pt idx="103">
                  <c:v>-2.0624823000000001</c:v>
                </c:pt>
                <c:pt idx="104">
                  <c:v>-1.6249331499999999</c:v>
                </c:pt>
                <c:pt idx="105">
                  <c:v>-1.4770406</c:v>
                </c:pt>
                <c:pt idx="106">
                  <c:v>-0.98919912500000007</c:v>
                </c:pt>
                <c:pt idx="107">
                  <c:v>-1.6681545250000001</c:v>
                </c:pt>
                <c:pt idx="108">
                  <c:v>-1.89447385</c:v>
                </c:pt>
                <c:pt idx="109">
                  <c:v>-1.4699696499999999</c:v>
                </c:pt>
                <c:pt idx="110">
                  <c:v>-1.958753575</c:v>
                </c:pt>
                <c:pt idx="111">
                  <c:v>-1.4368062250000002</c:v>
                </c:pt>
                <c:pt idx="112">
                  <c:v>-1.6430096500000002</c:v>
                </c:pt>
                <c:pt idx="113">
                  <c:v>-1.5735413</c:v>
                </c:pt>
                <c:pt idx="114">
                  <c:v>-1.8844159000000003</c:v>
                </c:pt>
                <c:pt idx="115">
                  <c:v>-2.3912737500000003</c:v>
                </c:pt>
                <c:pt idx="116">
                  <c:v>-1.3513085</c:v>
                </c:pt>
                <c:pt idx="117">
                  <c:v>-1.9155321999999999</c:v>
                </c:pt>
                <c:pt idx="118">
                  <c:v>-1.799860625</c:v>
                </c:pt>
                <c:pt idx="119">
                  <c:v>-1.9397371999999999</c:v>
                </c:pt>
                <c:pt idx="120">
                  <c:v>-1.5513808499999999</c:v>
                </c:pt>
                <c:pt idx="121">
                  <c:v>-0.29107027500000004</c:v>
                </c:pt>
                <c:pt idx="122">
                  <c:v>-1.1782710750000003</c:v>
                </c:pt>
                <c:pt idx="123">
                  <c:v>-1.8199765250000004</c:v>
                </c:pt>
                <c:pt idx="124">
                  <c:v>-1.397516875</c:v>
                </c:pt>
                <c:pt idx="125">
                  <c:v>-0.86943844999999997</c:v>
                </c:pt>
                <c:pt idx="126">
                  <c:v>-0.7064589750000001</c:v>
                </c:pt>
                <c:pt idx="127">
                  <c:v>-1.46399565</c:v>
                </c:pt>
                <c:pt idx="128">
                  <c:v>-1.2004315250000002</c:v>
                </c:pt>
                <c:pt idx="129">
                  <c:v>-0.88154094999999999</c:v>
                </c:pt>
                <c:pt idx="130">
                  <c:v>-0.60194487500000005</c:v>
                </c:pt>
                <c:pt idx="131">
                  <c:v>0.53876467500000003</c:v>
                </c:pt>
                <c:pt idx="132">
                  <c:v>-8.4869425000000005E-3</c:v>
                </c:pt>
                <c:pt idx="133">
                  <c:v>-0.2025863225</c:v>
                </c:pt>
                <c:pt idx="134">
                  <c:v>-0.18954163000000002</c:v>
                </c:pt>
                <c:pt idx="135">
                  <c:v>4.0862932499999997E-2</c:v>
                </c:pt>
                <c:pt idx="136">
                  <c:v>-0.127146805</c:v>
                </c:pt>
                <c:pt idx="137">
                  <c:v>-0.65223720000000007</c:v>
                </c:pt>
                <c:pt idx="138">
                  <c:v>-0.79101425000000014</c:v>
                </c:pt>
                <c:pt idx="139">
                  <c:v>-0.62708975</c:v>
                </c:pt>
                <c:pt idx="140">
                  <c:v>-0.474168225</c:v>
                </c:pt>
                <c:pt idx="141">
                  <c:v>0.47228332499999998</c:v>
                </c:pt>
                <c:pt idx="142">
                  <c:v>-0.96405425</c:v>
                </c:pt>
                <c:pt idx="143">
                  <c:v>-0.68131152500000014</c:v>
                </c:pt>
                <c:pt idx="144">
                  <c:v>-1.028333975</c:v>
                </c:pt>
                <c:pt idx="145">
                  <c:v>-0.20054331750000004</c:v>
                </c:pt>
                <c:pt idx="146">
                  <c:v>0.51958864999999999</c:v>
                </c:pt>
                <c:pt idx="147">
                  <c:v>-6.2708975E-2</c:v>
                </c:pt>
                <c:pt idx="148">
                  <c:v>-2.357482025E-2</c:v>
                </c:pt>
                <c:pt idx="149">
                  <c:v>-0.57475544999999995</c:v>
                </c:pt>
                <c:pt idx="150">
                  <c:v>-0.587797825</c:v>
                </c:pt>
                <c:pt idx="151">
                  <c:v>-0.53153407500000005</c:v>
                </c:pt>
                <c:pt idx="152">
                  <c:v>-1.095757775</c:v>
                </c:pt>
                <c:pt idx="153">
                  <c:v>-0.85340907500000007</c:v>
                </c:pt>
                <c:pt idx="154">
                  <c:v>-0.54363657499999996</c:v>
                </c:pt>
                <c:pt idx="155">
                  <c:v>-0.1934708225</c:v>
                </c:pt>
                <c:pt idx="156">
                  <c:v>0.11630244999999999</c:v>
                </c:pt>
                <c:pt idx="157">
                  <c:v>-0.68036907499999999</c:v>
                </c:pt>
                <c:pt idx="158">
                  <c:v>0.1826264675</c:v>
                </c:pt>
                <c:pt idx="159">
                  <c:v>-0.35252264999999999</c:v>
                </c:pt>
                <c:pt idx="160">
                  <c:v>-2.73436675</c:v>
                </c:pt>
                <c:pt idx="161">
                  <c:v>-3.9503589999999997</c:v>
                </c:pt>
                <c:pt idx="162">
                  <c:v>-3.1467787500000006</c:v>
                </c:pt>
                <c:pt idx="163">
                  <c:v>5.6092255</c:v>
                </c:pt>
                <c:pt idx="164">
                  <c:v>2.9638249999999999</c:v>
                </c:pt>
                <c:pt idx="165">
                  <c:v>1.8996599000000003</c:v>
                </c:pt>
                <c:pt idx="166">
                  <c:v>1.3263207000000001</c:v>
                </c:pt>
                <c:pt idx="167">
                  <c:v>2.4674989000000001E-2</c:v>
                </c:pt>
                <c:pt idx="168">
                  <c:v>0.21893165000000001</c:v>
                </c:pt>
                <c:pt idx="169">
                  <c:v>0.98228525</c:v>
                </c:pt>
                <c:pt idx="170">
                  <c:v>1.776912225</c:v>
                </c:pt>
                <c:pt idx="171">
                  <c:v>3.7916102499999997</c:v>
                </c:pt>
                <c:pt idx="172">
                  <c:v>2.3731998250000001E-2</c:v>
                </c:pt>
                <c:pt idx="173">
                  <c:v>-0.86236749999999995</c:v>
                </c:pt>
                <c:pt idx="174">
                  <c:v>-1.9406796500000003</c:v>
                </c:pt>
                <c:pt idx="175">
                  <c:v>-2.2696281750000002</c:v>
                </c:pt>
                <c:pt idx="176">
                  <c:v>6.3966347500000006E-2</c:v>
                </c:pt>
                <c:pt idx="177">
                  <c:v>-0.28101232500000001</c:v>
                </c:pt>
                <c:pt idx="178">
                  <c:v>-0.212645045</c:v>
                </c:pt>
                <c:pt idx="179">
                  <c:v>0.35158020000000001</c:v>
                </c:pt>
                <c:pt idx="180">
                  <c:v>0.88279755000000015</c:v>
                </c:pt>
                <c:pt idx="181">
                  <c:v>0.8997719500000001</c:v>
                </c:pt>
                <c:pt idx="182">
                  <c:v>0.61923342500000012</c:v>
                </c:pt>
                <c:pt idx="183">
                  <c:v>0.76901087499999998</c:v>
                </c:pt>
                <c:pt idx="184">
                  <c:v>0.26419500000000001</c:v>
                </c:pt>
                <c:pt idx="185">
                  <c:v>0.74197852499999994</c:v>
                </c:pt>
                <c:pt idx="186">
                  <c:v>1.249938475</c:v>
                </c:pt>
                <c:pt idx="187">
                  <c:v>0.85057915000000006</c:v>
                </c:pt>
                <c:pt idx="188">
                  <c:v>0.89882949999999995</c:v>
                </c:pt>
                <c:pt idx="189">
                  <c:v>0.74292097500000009</c:v>
                </c:pt>
                <c:pt idx="190">
                  <c:v>0.50748872500000008</c:v>
                </c:pt>
                <c:pt idx="191">
                  <c:v>0.99438517500000001</c:v>
                </c:pt>
                <c:pt idx="192">
                  <c:v>0.35975067500000002</c:v>
                </c:pt>
                <c:pt idx="193">
                  <c:v>-0.29012782499999995</c:v>
                </c:pt>
                <c:pt idx="194">
                  <c:v>0.1775969775</c:v>
                </c:pt>
                <c:pt idx="195">
                  <c:v>0.27723995000000001</c:v>
                </c:pt>
                <c:pt idx="196">
                  <c:v>7.1038842500000005E-2</c:v>
                </c:pt>
                <c:pt idx="197">
                  <c:v>0.1353195975</c:v>
                </c:pt>
                <c:pt idx="198">
                  <c:v>-0.15229348249999999</c:v>
                </c:pt>
                <c:pt idx="199">
                  <c:v>0.11331622249999999</c:v>
                </c:pt>
                <c:pt idx="200">
                  <c:v>-0.18545536250000003</c:v>
                </c:pt>
                <c:pt idx="201">
                  <c:v>-2.7504090000000002E-2</c:v>
                </c:pt>
                <c:pt idx="202">
                  <c:v>-0.32627567499999999</c:v>
                </c:pt>
                <c:pt idx="203">
                  <c:v>-0.86142505000000003</c:v>
                </c:pt>
                <c:pt idx="204">
                  <c:v>0.1444350975</c:v>
                </c:pt>
                <c:pt idx="205">
                  <c:v>0.1837265075</c:v>
                </c:pt>
                <c:pt idx="206">
                  <c:v>1.8702688499999998E-2</c:v>
                </c:pt>
                <c:pt idx="207">
                  <c:v>9.8228524999999997E-2</c:v>
                </c:pt>
                <c:pt idx="208">
                  <c:v>-0.39165750000000005</c:v>
                </c:pt>
                <c:pt idx="209">
                  <c:v>6.9938545000000005E-2</c:v>
                </c:pt>
                <c:pt idx="210">
                  <c:v>-0.60084277500000005</c:v>
                </c:pt>
                <c:pt idx="211">
                  <c:v>0.35865114999999997</c:v>
                </c:pt>
                <c:pt idx="212">
                  <c:v>-0.19661412500000003</c:v>
                </c:pt>
                <c:pt idx="213">
                  <c:v>0.28934244999999997</c:v>
                </c:pt>
                <c:pt idx="214">
                  <c:v>0.95320835000000015</c:v>
                </c:pt>
                <c:pt idx="215">
                  <c:v>1.1040879000000001</c:v>
                </c:pt>
                <c:pt idx="216">
                  <c:v>0.67958370000000001</c:v>
                </c:pt>
                <c:pt idx="217">
                  <c:v>1.1594092</c:v>
                </c:pt>
                <c:pt idx="218">
                  <c:v>0.67455472500000002</c:v>
                </c:pt>
                <c:pt idx="219">
                  <c:v>1.45111035</c:v>
                </c:pt>
                <c:pt idx="220">
                  <c:v>1.211589</c:v>
                </c:pt>
                <c:pt idx="221">
                  <c:v>2.2375668499999999</c:v>
                </c:pt>
                <c:pt idx="222">
                  <c:v>1.33936565</c:v>
                </c:pt>
                <c:pt idx="223">
                  <c:v>1.2529229</c:v>
                </c:pt>
                <c:pt idx="224">
                  <c:v>1.109116875</c:v>
                </c:pt>
                <c:pt idx="225">
                  <c:v>1.0405935499999999</c:v>
                </c:pt>
                <c:pt idx="226">
                  <c:v>0.6181313249999999</c:v>
                </c:pt>
                <c:pt idx="227">
                  <c:v>0.36870910000000001</c:v>
                </c:pt>
                <c:pt idx="228">
                  <c:v>-0.26702492500000002</c:v>
                </c:pt>
                <c:pt idx="229">
                  <c:v>0.95320835000000015</c:v>
                </c:pt>
                <c:pt idx="230">
                  <c:v>0.61310235000000002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D03-4129-B45D-B4EAFD1E4542}"/>
            </c:ext>
          </c:extLst>
        </c:ser>
        <c:ser>
          <c:idx val="7"/>
          <c:order val="7"/>
          <c:tx>
            <c:strRef>
              <c:f>'igg3 wt 6.0'!$T$1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8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6.0'!$T$2:$T$232</c:f>
              <c:numCache>
                <c:formatCode>General</c:formatCode>
                <c:ptCount val="231"/>
                <c:pt idx="0">
                  <c:v>-1.5460199999999999</c:v>
                </c:pt>
                <c:pt idx="1">
                  <c:v>-1.1163324999999999</c:v>
                </c:pt>
                <c:pt idx="2">
                  <c:v>-1.0704050000000001</c:v>
                </c:pt>
                <c:pt idx="3">
                  <c:v>-1.2648000000000001</c:v>
                </c:pt>
                <c:pt idx="4">
                  <c:v>-0.25985749999999996</c:v>
                </c:pt>
                <c:pt idx="5">
                  <c:v>-0.16220100000000001</c:v>
                </c:pt>
                <c:pt idx="6">
                  <c:v>0.4060375</c:v>
                </c:pt>
                <c:pt idx="7">
                  <c:v>9.3536499999999995E-2</c:v>
                </c:pt>
                <c:pt idx="8">
                  <c:v>-0.71106000000000003</c:v>
                </c:pt>
                <c:pt idx="9">
                  <c:v>4.6691999999999997E-2</c:v>
                </c:pt>
                <c:pt idx="10">
                  <c:v>0.1649475</c:v>
                </c:pt>
                <c:pt idx="11">
                  <c:v>0.39733999999999997</c:v>
                </c:pt>
                <c:pt idx="12">
                  <c:v>0.40710499999999994</c:v>
                </c:pt>
                <c:pt idx="13">
                  <c:v>-0.51193250000000001</c:v>
                </c:pt>
                <c:pt idx="14">
                  <c:v>0.30944749999999999</c:v>
                </c:pt>
                <c:pt idx="15">
                  <c:v>0.96465999999999996</c:v>
                </c:pt>
                <c:pt idx="16">
                  <c:v>1.1502075</c:v>
                </c:pt>
                <c:pt idx="17">
                  <c:v>4.847575</c:v>
                </c:pt>
                <c:pt idx="18">
                  <c:v>11.613150000000001</c:v>
                </c:pt>
                <c:pt idx="19">
                  <c:v>2.4665824999999999</c:v>
                </c:pt>
                <c:pt idx="20">
                  <c:v>1.8415824999999999</c:v>
                </c:pt>
                <c:pt idx="21">
                  <c:v>3.3680749999999997</c:v>
                </c:pt>
                <c:pt idx="22">
                  <c:v>4.1043000000000003</c:v>
                </c:pt>
                <c:pt idx="23">
                  <c:v>3.871</c:v>
                </c:pt>
                <c:pt idx="24">
                  <c:v>4.936375</c:v>
                </c:pt>
                <c:pt idx="25">
                  <c:v>4.4831750000000001</c:v>
                </c:pt>
                <c:pt idx="26">
                  <c:v>4.6385249999999996</c:v>
                </c:pt>
                <c:pt idx="27">
                  <c:v>4.5066749999999995</c:v>
                </c:pt>
                <c:pt idx="28">
                  <c:v>3.5398750000000003</c:v>
                </c:pt>
                <c:pt idx="29">
                  <c:v>3.2782</c:v>
                </c:pt>
                <c:pt idx="30">
                  <c:v>3.3767750000000003</c:v>
                </c:pt>
                <c:pt idx="31">
                  <c:v>3.7693749999999997</c:v>
                </c:pt>
                <c:pt idx="32">
                  <c:v>4.1912750000000001</c:v>
                </c:pt>
                <c:pt idx="33">
                  <c:v>2.9148750000000003</c:v>
                </c:pt>
                <c:pt idx="34">
                  <c:v>3.8182</c:v>
                </c:pt>
                <c:pt idx="35">
                  <c:v>3.7420750000000003</c:v>
                </c:pt>
                <c:pt idx="36">
                  <c:v>4.2030250000000002</c:v>
                </c:pt>
                <c:pt idx="37">
                  <c:v>4.2625500000000001</c:v>
                </c:pt>
                <c:pt idx="38">
                  <c:v>2.9499750000000002</c:v>
                </c:pt>
                <c:pt idx="39">
                  <c:v>4.2274500000000002</c:v>
                </c:pt>
                <c:pt idx="40">
                  <c:v>3.8044750000000001</c:v>
                </c:pt>
                <c:pt idx="41">
                  <c:v>4.2547499999999996</c:v>
                </c:pt>
                <c:pt idx="42">
                  <c:v>3.9911000000000003</c:v>
                </c:pt>
                <c:pt idx="43">
                  <c:v>3.115075</c:v>
                </c:pt>
                <c:pt idx="44">
                  <c:v>3.7429749999999999</c:v>
                </c:pt>
                <c:pt idx="45">
                  <c:v>3.3339000000000003</c:v>
                </c:pt>
                <c:pt idx="46">
                  <c:v>3.5818499999999998</c:v>
                </c:pt>
                <c:pt idx="47">
                  <c:v>3.7156750000000001</c:v>
                </c:pt>
                <c:pt idx="48">
                  <c:v>3.0964750000000003</c:v>
                </c:pt>
                <c:pt idx="49">
                  <c:v>3.3640999999999996</c:v>
                </c:pt>
                <c:pt idx="50">
                  <c:v>3.6140499999999998</c:v>
                </c:pt>
                <c:pt idx="51">
                  <c:v>3.9861999999999997</c:v>
                </c:pt>
                <c:pt idx="52">
                  <c:v>3.9979500000000003</c:v>
                </c:pt>
                <c:pt idx="53">
                  <c:v>3.2127499999999998</c:v>
                </c:pt>
                <c:pt idx="54">
                  <c:v>3.6209000000000002</c:v>
                </c:pt>
                <c:pt idx="55">
                  <c:v>4.0672249999999996</c:v>
                </c:pt>
                <c:pt idx="56">
                  <c:v>4.1873250000000004</c:v>
                </c:pt>
                <c:pt idx="57">
                  <c:v>3.3845499999999999</c:v>
                </c:pt>
                <c:pt idx="58">
                  <c:v>1.60141</c:v>
                </c:pt>
                <c:pt idx="59">
                  <c:v>3.2342500000000003</c:v>
                </c:pt>
                <c:pt idx="60">
                  <c:v>2.9071000000000002</c:v>
                </c:pt>
                <c:pt idx="61">
                  <c:v>3.18635</c:v>
                </c:pt>
                <c:pt idx="62">
                  <c:v>3.1990000000000003</c:v>
                </c:pt>
                <c:pt idx="63">
                  <c:v>2.2468575</c:v>
                </c:pt>
                <c:pt idx="64">
                  <c:v>2.6287750000000001</c:v>
                </c:pt>
                <c:pt idx="65">
                  <c:v>2.5730999999999997</c:v>
                </c:pt>
                <c:pt idx="66">
                  <c:v>3.2586749999999998</c:v>
                </c:pt>
                <c:pt idx="67">
                  <c:v>3.5212749999999997</c:v>
                </c:pt>
                <c:pt idx="68">
                  <c:v>2.32315</c:v>
                </c:pt>
                <c:pt idx="69">
                  <c:v>2.4246224999999999</c:v>
                </c:pt>
                <c:pt idx="70">
                  <c:v>2.9548750000000004</c:v>
                </c:pt>
                <c:pt idx="71">
                  <c:v>2.905125</c:v>
                </c:pt>
                <c:pt idx="72">
                  <c:v>3.3856250000000001</c:v>
                </c:pt>
                <c:pt idx="73">
                  <c:v>2.4823</c:v>
                </c:pt>
                <c:pt idx="74">
                  <c:v>2.976375</c:v>
                </c:pt>
                <c:pt idx="75">
                  <c:v>1.6365050000000001</c:v>
                </c:pt>
                <c:pt idx="76">
                  <c:v>2.7117999999999998</c:v>
                </c:pt>
                <c:pt idx="77">
                  <c:v>14.630725</c:v>
                </c:pt>
                <c:pt idx="78">
                  <c:v>-1.91513</c:v>
                </c:pt>
                <c:pt idx="79">
                  <c:v>2.6776</c:v>
                </c:pt>
                <c:pt idx="80">
                  <c:v>1.2165824999999999</c:v>
                </c:pt>
                <c:pt idx="81">
                  <c:v>1.0603324999999999</c:v>
                </c:pt>
                <c:pt idx="82">
                  <c:v>0.21759025000000001</c:v>
                </c:pt>
                <c:pt idx="83">
                  <c:v>-1.1866749999999999</c:v>
                </c:pt>
                <c:pt idx="84">
                  <c:v>-0.76675499999999996</c:v>
                </c:pt>
                <c:pt idx="85">
                  <c:v>-1.170045</c:v>
                </c:pt>
                <c:pt idx="86">
                  <c:v>-0.80780000000000007</c:v>
                </c:pt>
                <c:pt idx="87">
                  <c:v>-1.0588074999999999</c:v>
                </c:pt>
                <c:pt idx="88">
                  <c:v>-1.9190974999999999</c:v>
                </c:pt>
                <c:pt idx="89">
                  <c:v>-0.92986999999999997</c:v>
                </c:pt>
                <c:pt idx="90">
                  <c:v>-0.95810000000000006</c:v>
                </c:pt>
                <c:pt idx="91">
                  <c:v>-0.69351249999999998</c:v>
                </c:pt>
                <c:pt idx="92">
                  <c:v>-1.7784125</c:v>
                </c:pt>
                <c:pt idx="93">
                  <c:v>-3.1056250000000003</c:v>
                </c:pt>
                <c:pt idx="94">
                  <c:v>-2.2726450000000002</c:v>
                </c:pt>
                <c:pt idx="95">
                  <c:v>-1.4591974999999999</c:v>
                </c:pt>
                <c:pt idx="96">
                  <c:v>-1.7326349999999999</c:v>
                </c:pt>
                <c:pt idx="97">
                  <c:v>-1.6319275</c:v>
                </c:pt>
                <c:pt idx="98">
                  <c:v>-2.5225750000000002</c:v>
                </c:pt>
                <c:pt idx="99">
                  <c:v>-2.2502124999999999</c:v>
                </c:pt>
                <c:pt idx="100">
                  <c:v>-1.9874575000000001</c:v>
                </c:pt>
                <c:pt idx="101">
                  <c:v>-2.0469675000000001</c:v>
                </c:pt>
                <c:pt idx="102">
                  <c:v>-1.7863475000000002</c:v>
                </c:pt>
                <c:pt idx="103">
                  <c:v>-2.5675999999999997</c:v>
                </c:pt>
                <c:pt idx="104">
                  <c:v>-2.2531124999999999</c:v>
                </c:pt>
                <c:pt idx="105">
                  <c:v>-1.7657475</c:v>
                </c:pt>
                <c:pt idx="106">
                  <c:v>-1.8760675</c:v>
                </c:pt>
                <c:pt idx="107">
                  <c:v>-2.1583550000000002</c:v>
                </c:pt>
                <c:pt idx="108">
                  <c:v>-2.8703250000000002</c:v>
                </c:pt>
                <c:pt idx="109">
                  <c:v>-1.2403875</c:v>
                </c:pt>
                <c:pt idx="110">
                  <c:v>-1.8067925000000002</c:v>
                </c:pt>
                <c:pt idx="111">
                  <c:v>-2.1183774999999998</c:v>
                </c:pt>
                <c:pt idx="112">
                  <c:v>-1.8254100000000002</c:v>
                </c:pt>
                <c:pt idx="113">
                  <c:v>-2.5041249999999997</c:v>
                </c:pt>
                <c:pt idx="114">
                  <c:v>-2.3165900000000001</c:v>
                </c:pt>
                <c:pt idx="115">
                  <c:v>-2.1055600000000001</c:v>
                </c:pt>
                <c:pt idx="116">
                  <c:v>-1.03241</c:v>
                </c:pt>
                <c:pt idx="117">
                  <c:v>-0.34103500000000003</c:v>
                </c:pt>
                <c:pt idx="118">
                  <c:v>-1.6505425000000002</c:v>
                </c:pt>
                <c:pt idx="119">
                  <c:v>-0.9416199999999999</c:v>
                </c:pt>
                <c:pt idx="120">
                  <c:v>-1.189575</c:v>
                </c:pt>
                <c:pt idx="121">
                  <c:v>-0.3508</c:v>
                </c:pt>
                <c:pt idx="122">
                  <c:v>-0.11245724999999999</c:v>
                </c:pt>
                <c:pt idx="123">
                  <c:v>-1.6368099999999999</c:v>
                </c:pt>
                <c:pt idx="124">
                  <c:v>-0.52062999999999993</c:v>
                </c:pt>
                <c:pt idx="125">
                  <c:v>-0.72082499999999994</c:v>
                </c:pt>
                <c:pt idx="126">
                  <c:v>-0.99914500000000006</c:v>
                </c:pt>
                <c:pt idx="127">
                  <c:v>-0.4679875</c:v>
                </c:pt>
                <c:pt idx="128">
                  <c:v>-1.4483650000000001</c:v>
                </c:pt>
                <c:pt idx="129">
                  <c:v>-1.1378475000000001</c:v>
                </c:pt>
                <c:pt idx="130">
                  <c:v>-0.84686250000000007</c:v>
                </c:pt>
                <c:pt idx="131">
                  <c:v>-1.0401924999999999</c:v>
                </c:pt>
                <c:pt idx="132">
                  <c:v>-0.314635</c:v>
                </c:pt>
                <c:pt idx="133">
                  <c:v>-0.74524000000000012</c:v>
                </c:pt>
                <c:pt idx="134">
                  <c:v>-0.25985749999999996</c:v>
                </c:pt>
                <c:pt idx="135">
                  <c:v>-0.29998750000000002</c:v>
                </c:pt>
                <c:pt idx="136">
                  <c:v>6.5307500000000004E-2</c:v>
                </c:pt>
                <c:pt idx="137">
                  <c:v>1.2400825</c:v>
                </c:pt>
                <c:pt idx="138">
                  <c:v>-0.92010499999999995</c:v>
                </c:pt>
                <c:pt idx="139">
                  <c:v>-0.64956749999999996</c:v>
                </c:pt>
                <c:pt idx="140">
                  <c:v>-0.24627675000000002</c:v>
                </c:pt>
                <c:pt idx="141">
                  <c:v>-0.63095000000000001</c:v>
                </c:pt>
                <c:pt idx="142">
                  <c:v>-0.27649000000000001</c:v>
                </c:pt>
                <c:pt idx="143">
                  <c:v>-1.7179875</c:v>
                </c:pt>
                <c:pt idx="144">
                  <c:v>-1.2774650000000001</c:v>
                </c:pt>
                <c:pt idx="145">
                  <c:v>-1.5850824999999999</c:v>
                </c:pt>
                <c:pt idx="146">
                  <c:v>-1.9337475000000002</c:v>
                </c:pt>
                <c:pt idx="147">
                  <c:v>-0.98449750000000003</c:v>
                </c:pt>
                <c:pt idx="148">
                  <c:v>-2.0957949999999999</c:v>
                </c:pt>
                <c:pt idx="149">
                  <c:v>-1.6252124999999999</c:v>
                </c:pt>
                <c:pt idx="150">
                  <c:v>-1.4552300000000002</c:v>
                </c:pt>
                <c:pt idx="151">
                  <c:v>-2.3918149999999998</c:v>
                </c:pt>
                <c:pt idx="152">
                  <c:v>-1.5666199999999999</c:v>
                </c:pt>
                <c:pt idx="153">
                  <c:v>-1.9541925</c:v>
                </c:pt>
                <c:pt idx="154">
                  <c:v>-0.8604425</c:v>
                </c:pt>
                <c:pt idx="155">
                  <c:v>-0.71594249999999993</c:v>
                </c:pt>
                <c:pt idx="156">
                  <c:v>-1.5939324999999998</c:v>
                </c:pt>
                <c:pt idx="157">
                  <c:v>-0.46692</c:v>
                </c:pt>
                <c:pt idx="158">
                  <c:v>-1.16516</c:v>
                </c:pt>
                <c:pt idx="159">
                  <c:v>-3.7803750000000003</c:v>
                </c:pt>
                <c:pt idx="160">
                  <c:v>-5.3790249999999995</c:v>
                </c:pt>
                <c:pt idx="161">
                  <c:v>-5.9904500000000009</c:v>
                </c:pt>
                <c:pt idx="162">
                  <c:v>3.4686250000000003</c:v>
                </c:pt>
                <c:pt idx="163">
                  <c:v>3.3632</c:v>
                </c:pt>
                <c:pt idx="164">
                  <c:v>0.47744750000000002</c:v>
                </c:pt>
                <c:pt idx="165">
                  <c:v>-0.63583249999999991</c:v>
                </c:pt>
                <c:pt idx="166">
                  <c:v>-1.7726125000000001</c:v>
                </c:pt>
                <c:pt idx="167">
                  <c:v>-0.76965249999999996</c:v>
                </c:pt>
                <c:pt idx="168">
                  <c:v>-1.04599</c:v>
                </c:pt>
                <c:pt idx="169">
                  <c:v>-1.4434825</c:v>
                </c:pt>
                <c:pt idx="170">
                  <c:v>0.10040275</c:v>
                </c:pt>
                <c:pt idx="171">
                  <c:v>-0.29800500000000002</c:v>
                </c:pt>
                <c:pt idx="172">
                  <c:v>-1.3185125</c:v>
                </c:pt>
                <c:pt idx="173">
                  <c:v>-2.8428750000000003</c:v>
                </c:pt>
                <c:pt idx="174">
                  <c:v>-2.4913024999999998</c:v>
                </c:pt>
                <c:pt idx="175">
                  <c:v>-2.44156</c:v>
                </c:pt>
                <c:pt idx="176">
                  <c:v>-2.5265500000000003</c:v>
                </c:pt>
                <c:pt idx="177">
                  <c:v>-1.9670099999999999</c:v>
                </c:pt>
                <c:pt idx="178">
                  <c:v>-3.1984000000000004</c:v>
                </c:pt>
                <c:pt idx="179">
                  <c:v>-2.6466250000000002</c:v>
                </c:pt>
                <c:pt idx="180">
                  <c:v>-3.0137750000000003</c:v>
                </c:pt>
                <c:pt idx="181">
                  <c:v>-2.7451999999999996</c:v>
                </c:pt>
                <c:pt idx="182">
                  <c:v>-1.8956</c:v>
                </c:pt>
                <c:pt idx="183">
                  <c:v>-2.5236499999999999</c:v>
                </c:pt>
                <c:pt idx="184">
                  <c:v>-2.0793149999999998</c:v>
                </c:pt>
                <c:pt idx="185">
                  <c:v>-1.7433175000000001</c:v>
                </c:pt>
                <c:pt idx="186">
                  <c:v>-1.4190674999999999</c:v>
                </c:pt>
                <c:pt idx="187">
                  <c:v>-1.4093025000000001</c:v>
                </c:pt>
                <c:pt idx="188">
                  <c:v>-2.8790249999999999</c:v>
                </c:pt>
                <c:pt idx="189">
                  <c:v>-2.8556749999999997</c:v>
                </c:pt>
                <c:pt idx="190">
                  <c:v>-2.26776</c:v>
                </c:pt>
                <c:pt idx="191">
                  <c:v>-2.1046450000000001</c:v>
                </c:pt>
                <c:pt idx="192">
                  <c:v>-1.6593925</c:v>
                </c:pt>
                <c:pt idx="193">
                  <c:v>-2.2735599999999998</c:v>
                </c:pt>
                <c:pt idx="194">
                  <c:v>-1.7832950000000001</c:v>
                </c:pt>
                <c:pt idx="195">
                  <c:v>-2.4435425</c:v>
                </c:pt>
                <c:pt idx="196">
                  <c:v>-1.8927</c:v>
                </c:pt>
                <c:pt idx="197">
                  <c:v>-1.6632074999999999</c:v>
                </c:pt>
                <c:pt idx="198">
                  <c:v>-2.2149650000000003</c:v>
                </c:pt>
                <c:pt idx="199">
                  <c:v>-1.6729725000000002</c:v>
                </c:pt>
                <c:pt idx="200">
                  <c:v>-1.8449399999999998</c:v>
                </c:pt>
                <c:pt idx="201">
                  <c:v>-1.7306525000000001</c:v>
                </c:pt>
                <c:pt idx="202">
                  <c:v>-1.8907175000000001</c:v>
                </c:pt>
                <c:pt idx="203">
                  <c:v>-2.633975</c:v>
                </c:pt>
                <c:pt idx="204">
                  <c:v>-2.5929249999999997</c:v>
                </c:pt>
                <c:pt idx="205">
                  <c:v>-2.1759025000000003</c:v>
                </c:pt>
                <c:pt idx="206">
                  <c:v>-2.5041249999999997</c:v>
                </c:pt>
                <c:pt idx="207">
                  <c:v>-2.3683174999999999</c:v>
                </c:pt>
                <c:pt idx="208">
                  <c:v>-3.4092750000000001</c:v>
                </c:pt>
                <c:pt idx="209">
                  <c:v>-2.8244000000000002</c:v>
                </c:pt>
                <c:pt idx="210">
                  <c:v>-2.1945200000000002</c:v>
                </c:pt>
                <c:pt idx="211">
                  <c:v>-3.082125</c:v>
                </c:pt>
                <c:pt idx="212">
                  <c:v>-1.5538025</c:v>
                </c:pt>
                <c:pt idx="213">
                  <c:v>-2.1427925000000001</c:v>
                </c:pt>
                <c:pt idx="214">
                  <c:v>-2.3292549999999999</c:v>
                </c:pt>
                <c:pt idx="215">
                  <c:v>-1.7033374999999999</c:v>
                </c:pt>
                <c:pt idx="216">
                  <c:v>-1.6496274999999998</c:v>
                </c:pt>
                <c:pt idx="217">
                  <c:v>-1.9688425000000001</c:v>
                </c:pt>
                <c:pt idx="218">
                  <c:v>-3.2228000000000003</c:v>
                </c:pt>
                <c:pt idx="219">
                  <c:v>-2.8057749999999997</c:v>
                </c:pt>
                <c:pt idx="220">
                  <c:v>-2.6847749999999997</c:v>
                </c:pt>
                <c:pt idx="221">
                  <c:v>-2.5889499999999996</c:v>
                </c:pt>
                <c:pt idx="222">
                  <c:v>-2.595825</c:v>
                </c:pt>
                <c:pt idx="223">
                  <c:v>-3.5772749999999998</c:v>
                </c:pt>
                <c:pt idx="224">
                  <c:v>-3.1622250000000003</c:v>
                </c:pt>
                <c:pt idx="225">
                  <c:v>-2.34192</c:v>
                </c:pt>
                <c:pt idx="226">
                  <c:v>-1.6008</c:v>
                </c:pt>
                <c:pt idx="227">
                  <c:v>-0.69640999999999997</c:v>
                </c:pt>
                <c:pt idx="228">
                  <c:v>-1.5333550000000002</c:v>
                </c:pt>
                <c:pt idx="229">
                  <c:v>-1.6603100000000002</c:v>
                </c:pt>
                <c:pt idx="230">
                  <c:v>-1.4250175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D03-4129-B45D-B4EAFD1E4542}"/>
            </c:ext>
          </c:extLst>
        </c:ser>
        <c:ser>
          <c:idx val="8"/>
          <c:order val="8"/>
          <c:tx>
            <c:strRef>
              <c:f>'igg3 wt 6.0'!$U$1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7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6.0'!$U$2:$U$232</c:f>
              <c:numCache>
                <c:formatCode>General</c:formatCode>
                <c:ptCount val="231"/>
                <c:pt idx="0">
                  <c:v>-0.55197983750000001</c:v>
                </c:pt>
                <c:pt idx="1">
                  <c:v>0.1418670575</c:v>
                </c:pt>
                <c:pt idx="2">
                  <c:v>0.19235696375</c:v>
                </c:pt>
                <c:pt idx="3">
                  <c:v>5.3587432500000004E-2</c:v>
                </c:pt>
                <c:pt idx="4">
                  <c:v>-0.25957356250000002</c:v>
                </c:pt>
                <c:pt idx="5">
                  <c:v>8.1465168750000011E-2</c:v>
                </c:pt>
                <c:pt idx="6">
                  <c:v>-0.41228285000000009</c:v>
                </c:pt>
                <c:pt idx="7">
                  <c:v>0.57211490000000009</c:v>
                </c:pt>
                <c:pt idx="8">
                  <c:v>-0.33887043750000001</c:v>
                </c:pt>
                <c:pt idx="9">
                  <c:v>9.7262628749999996E-2</c:v>
                </c:pt>
                <c:pt idx="10">
                  <c:v>0.67309471249999997</c:v>
                </c:pt>
                <c:pt idx="11">
                  <c:v>0.85151141250000006</c:v>
                </c:pt>
                <c:pt idx="12">
                  <c:v>1.1191390000000001</c:v>
                </c:pt>
                <c:pt idx="13">
                  <c:v>-6.8145831250000007E-3</c:v>
                </c:pt>
                <c:pt idx="14">
                  <c:v>0.83571547500000021</c:v>
                </c:pt>
                <c:pt idx="15">
                  <c:v>1.3858378625000001</c:v>
                </c:pt>
                <c:pt idx="16">
                  <c:v>1.34711815</c:v>
                </c:pt>
                <c:pt idx="17">
                  <c:v>100.67574999999999</c:v>
                </c:pt>
                <c:pt idx="18">
                  <c:v>89.580854999999985</c:v>
                </c:pt>
                <c:pt idx="19">
                  <c:v>41.126531249999999</c:v>
                </c:pt>
                <c:pt idx="20">
                  <c:v>44.083226249999996</c:v>
                </c:pt>
                <c:pt idx="21">
                  <c:v>47.933121249999999</c:v>
                </c:pt>
                <c:pt idx="22">
                  <c:v>49.934447500000005</c:v>
                </c:pt>
                <c:pt idx="23">
                  <c:v>49.619036250000001</c:v>
                </c:pt>
                <c:pt idx="24">
                  <c:v>49.788795000000007</c:v>
                </c:pt>
                <c:pt idx="25">
                  <c:v>50.539133749999998</c:v>
                </c:pt>
                <c:pt idx="26">
                  <c:v>49.290176250000002</c:v>
                </c:pt>
                <c:pt idx="27">
                  <c:v>49.061039999999998</c:v>
                </c:pt>
                <c:pt idx="28">
                  <c:v>47.935151249999997</c:v>
                </c:pt>
                <c:pt idx="29">
                  <c:v>48.258175000000001</c:v>
                </c:pt>
                <c:pt idx="30">
                  <c:v>48.021426250000005</c:v>
                </c:pt>
                <c:pt idx="31">
                  <c:v>48.005439999999993</c:v>
                </c:pt>
                <c:pt idx="32">
                  <c:v>48.241427499999993</c:v>
                </c:pt>
                <c:pt idx="33">
                  <c:v>47.454295000000002</c:v>
                </c:pt>
                <c:pt idx="34">
                  <c:v>47.656533750000001</c:v>
                </c:pt>
                <c:pt idx="35">
                  <c:v>47.415725000000009</c:v>
                </c:pt>
                <c:pt idx="36">
                  <c:v>46.952631249999996</c:v>
                </c:pt>
                <c:pt idx="37">
                  <c:v>47.473072500000001</c:v>
                </c:pt>
                <c:pt idx="38">
                  <c:v>46.807232500000005</c:v>
                </c:pt>
                <c:pt idx="39">
                  <c:v>47.250026249999998</c:v>
                </c:pt>
                <c:pt idx="40">
                  <c:v>46.597888749999996</c:v>
                </c:pt>
                <c:pt idx="41">
                  <c:v>46.473043749999995</c:v>
                </c:pt>
                <c:pt idx="42">
                  <c:v>47.419785000000005</c:v>
                </c:pt>
                <c:pt idx="43">
                  <c:v>46.124137499999996</c:v>
                </c:pt>
                <c:pt idx="44">
                  <c:v>45.67119375</c:v>
                </c:pt>
                <c:pt idx="45">
                  <c:v>46.022130000000004</c:v>
                </c:pt>
                <c:pt idx="46">
                  <c:v>46.110181250000011</c:v>
                </c:pt>
                <c:pt idx="47">
                  <c:v>46.800127500000002</c:v>
                </c:pt>
                <c:pt idx="48">
                  <c:v>46.07947750000001</c:v>
                </c:pt>
                <c:pt idx="49">
                  <c:v>46.091403750000005</c:v>
                </c:pt>
                <c:pt idx="50">
                  <c:v>45.842475</c:v>
                </c:pt>
                <c:pt idx="51">
                  <c:v>45.538482500000001</c:v>
                </c:pt>
                <c:pt idx="52">
                  <c:v>45.775231250000004</c:v>
                </c:pt>
                <c:pt idx="53">
                  <c:v>43.693719999999999</c:v>
                </c:pt>
                <c:pt idx="54">
                  <c:v>44.801846249999997</c:v>
                </c:pt>
                <c:pt idx="55">
                  <c:v>44.366664999999998</c:v>
                </c:pt>
                <c:pt idx="56">
                  <c:v>44.096167500000007</c:v>
                </c:pt>
                <c:pt idx="57">
                  <c:v>44.549111249999996</c:v>
                </c:pt>
                <c:pt idx="58">
                  <c:v>44.325050000000005</c:v>
                </c:pt>
                <c:pt idx="59">
                  <c:v>44.235983750000003</c:v>
                </c:pt>
                <c:pt idx="60">
                  <c:v>43.888853749999996</c:v>
                </c:pt>
                <c:pt idx="61">
                  <c:v>43.487421249999997</c:v>
                </c:pt>
                <c:pt idx="62">
                  <c:v>43.816535000000002</c:v>
                </c:pt>
                <c:pt idx="63">
                  <c:v>42.629999999999995</c:v>
                </c:pt>
                <c:pt idx="64">
                  <c:v>43.358769999999993</c:v>
                </c:pt>
                <c:pt idx="65">
                  <c:v>43.321976250000006</c:v>
                </c:pt>
                <c:pt idx="66">
                  <c:v>43.765023749999997</c:v>
                </c:pt>
                <c:pt idx="67">
                  <c:v>43.357754999999997</c:v>
                </c:pt>
                <c:pt idx="68">
                  <c:v>41.536845</c:v>
                </c:pt>
                <c:pt idx="69">
                  <c:v>42.372443749999995</c:v>
                </c:pt>
                <c:pt idx="70">
                  <c:v>41.60611875</c:v>
                </c:pt>
                <c:pt idx="71">
                  <c:v>41.847942500000002</c:v>
                </c:pt>
                <c:pt idx="72">
                  <c:v>42.014656250000002</c:v>
                </c:pt>
                <c:pt idx="73">
                  <c:v>40.876587500000014</c:v>
                </c:pt>
                <c:pt idx="74">
                  <c:v>40.668512500000006</c:v>
                </c:pt>
                <c:pt idx="75">
                  <c:v>36.360598750000001</c:v>
                </c:pt>
                <c:pt idx="76">
                  <c:v>84.831923750000001</c:v>
                </c:pt>
                <c:pt idx="77">
                  <c:v>-35.947239999999994</c:v>
                </c:pt>
                <c:pt idx="78">
                  <c:v>-2.5303746999999999</c:v>
                </c:pt>
                <c:pt idx="79">
                  <c:v>2.3216018875</c:v>
                </c:pt>
                <c:pt idx="80">
                  <c:v>-3.82792025</c:v>
                </c:pt>
                <c:pt idx="81">
                  <c:v>-7.4577886249999992</c:v>
                </c:pt>
                <c:pt idx="82">
                  <c:v>-8.8900805000000016</c:v>
                </c:pt>
                <c:pt idx="83">
                  <c:v>-10.744561624999999</c:v>
                </c:pt>
                <c:pt idx="84">
                  <c:v>-9.146697875000001</c:v>
                </c:pt>
                <c:pt idx="85">
                  <c:v>-9.6334918750000007</c:v>
                </c:pt>
                <c:pt idx="86">
                  <c:v>-9.6087004999999994</c:v>
                </c:pt>
                <c:pt idx="87">
                  <c:v>-9.7364890000000006</c:v>
                </c:pt>
                <c:pt idx="88">
                  <c:v>-10.341124499999999</c:v>
                </c:pt>
                <c:pt idx="89">
                  <c:v>-9.5233643749999999</c:v>
                </c:pt>
                <c:pt idx="90">
                  <c:v>-9.8366948749999992</c:v>
                </c:pt>
                <c:pt idx="91">
                  <c:v>-10.241070875000002</c:v>
                </c:pt>
                <c:pt idx="92">
                  <c:v>-10.199405124999998</c:v>
                </c:pt>
                <c:pt idx="93">
                  <c:v>-10.992373874999998</c:v>
                </c:pt>
                <c:pt idx="94">
                  <c:v>-10.450160875000002</c:v>
                </c:pt>
                <c:pt idx="95">
                  <c:v>-10.781279250000001</c:v>
                </c:pt>
                <c:pt idx="96">
                  <c:v>-10.634611749999999</c:v>
                </c:pt>
                <c:pt idx="97">
                  <c:v>-10.301463375000001</c:v>
                </c:pt>
                <c:pt idx="98">
                  <c:v>-11.063779125</c:v>
                </c:pt>
                <c:pt idx="99">
                  <c:v>-10.332294000000001</c:v>
                </c:pt>
                <c:pt idx="100">
                  <c:v>-10.875445875</c:v>
                </c:pt>
                <c:pt idx="101">
                  <c:v>-10.650395</c:v>
                </c:pt>
                <c:pt idx="102">
                  <c:v>-10.647451499999999</c:v>
                </c:pt>
                <c:pt idx="103">
                  <c:v>-11.330470374999999</c:v>
                </c:pt>
                <c:pt idx="104">
                  <c:v>-10.208387875</c:v>
                </c:pt>
                <c:pt idx="105">
                  <c:v>-10.08945525</c:v>
                </c:pt>
                <c:pt idx="106">
                  <c:v>-10.40664275</c:v>
                </c:pt>
                <c:pt idx="107">
                  <c:v>-9.7831028750000009</c:v>
                </c:pt>
                <c:pt idx="108">
                  <c:v>-10.60487225</c:v>
                </c:pt>
                <c:pt idx="109">
                  <c:v>-9.4758116250000004</c:v>
                </c:pt>
                <c:pt idx="110">
                  <c:v>-10.020054625</c:v>
                </c:pt>
                <c:pt idx="111">
                  <c:v>-9.9308615000000007</c:v>
                </c:pt>
                <c:pt idx="112">
                  <c:v>-9.7038060000000002</c:v>
                </c:pt>
                <c:pt idx="113">
                  <c:v>-10.885342125000001</c:v>
                </c:pt>
                <c:pt idx="114">
                  <c:v>-10.099351499999999</c:v>
                </c:pt>
                <c:pt idx="115">
                  <c:v>-11.0270615</c:v>
                </c:pt>
                <c:pt idx="116">
                  <c:v>-10.3541165</c:v>
                </c:pt>
                <c:pt idx="117">
                  <c:v>-10.364038125</c:v>
                </c:pt>
                <c:pt idx="118">
                  <c:v>-11.653544875000001</c:v>
                </c:pt>
                <c:pt idx="119">
                  <c:v>-10.155887</c:v>
                </c:pt>
                <c:pt idx="120">
                  <c:v>-9.5918261250000008</c:v>
                </c:pt>
                <c:pt idx="121">
                  <c:v>-9.3994582500000003</c:v>
                </c:pt>
                <c:pt idx="122">
                  <c:v>-9.4837286249999995</c:v>
                </c:pt>
                <c:pt idx="123">
                  <c:v>-10.255940625000001</c:v>
                </c:pt>
                <c:pt idx="124">
                  <c:v>-8.7096388749999996</c:v>
                </c:pt>
                <c:pt idx="125">
                  <c:v>-8.5321661249999998</c:v>
                </c:pt>
                <c:pt idx="126">
                  <c:v>-8.053441375000002</c:v>
                </c:pt>
                <c:pt idx="127">
                  <c:v>-7.812607250000001</c:v>
                </c:pt>
                <c:pt idx="128">
                  <c:v>-8.4390652500000023</c:v>
                </c:pt>
                <c:pt idx="129">
                  <c:v>-7.4785200000000005</c:v>
                </c:pt>
                <c:pt idx="130">
                  <c:v>-8.0128667499999988</c:v>
                </c:pt>
                <c:pt idx="131">
                  <c:v>-7.34672225</c:v>
                </c:pt>
                <c:pt idx="132">
                  <c:v>-8.0277364999999996</c:v>
                </c:pt>
                <c:pt idx="133">
                  <c:v>-9.3172178750000008</c:v>
                </c:pt>
                <c:pt idx="134">
                  <c:v>-8.3994295000000001</c:v>
                </c:pt>
                <c:pt idx="135">
                  <c:v>-8.6600815000000004</c:v>
                </c:pt>
                <c:pt idx="136">
                  <c:v>-8.4956007499999995</c:v>
                </c:pt>
                <c:pt idx="137">
                  <c:v>-8.8306015000000002</c:v>
                </c:pt>
                <c:pt idx="138">
                  <c:v>-9.7702377499999997</c:v>
                </c:pt>
                <c:pt idx="139">
                  <c:v>-8.9881041249999996</c:v>
                </c:pt>
                <c:pt idx="140">
                  <c:v>-8.9574511250000004</c:v>
                </c:pt>
                <c:pt idx="141">
                  <c:v>-8.4082600000000021</c:v>
                </c:pt>
                <c:pt idx="142">
                  <c:v>-8.1525561250000003</c:v>
                </c:pt>
                <c:pt idx="143">
                  <c:v>-8.8781542499999997</c:v>
                </c:pt>
                <c:pt idx="144">
                  <c:v>-8.3041717500000001</c:v>
                </c:pt>
                <c:pt idx="145">
                  <c:v>-8.1773474999999998</c:v>
                </c:pt>
                <c:pt idx="146">
                  <c:v>-7.3388306249999999</c:v>
                </c:pt>
                <c:pt idx="147">
                  <c:v>-7.3685701249999997</c:v>
                </c:pt>
                <c:pt idx="148">
                  <c:v>-8.6134676249999984</c:v>
                </c:pt>
                <c:pt idx="149">
                  <c:v>-8.1604477499999994</c:v>
                </c:pt>
                <c:pt idx="150">
                  <c:v>-7.7342238749999996</c:v>
                </c:pt>
                <c:pt idx="151">
                  <c:v>-7.5132329999999996</c:v>
                </c:pt>
                <c:pt idx="152">
                  <c:v>-7.5697431250000005</c:v>
                </c:pt>
                <c:pt idx="153">
                  <c:v>-7.8234423750000008</c:v>
                </c:pt>
                <c:pt idx="154">
                  <c:v>-6.7132861250000007</c:v>
                </c:pt>
                <c:pt idx="155">
                  <c:v>-7.3645355000000006</c:v>
                </c:pt>
                <c:pt idx="156">
                  <c:v>-7.3388306249999999</c:v>
                </c:pt>
                <c:pt idx="157">
                  <c:v>-6.3188063749999994</c:v>
                </c:pt>
                <c:pt idx="158">
                  <c:v>-9.0000303749999997</c:v>
                </c:pt>
                <c:pt idx="159">
                  <c:v>-9.8684390000000004</c:v>
                </c:pt>
                <c:pt idx="160">
                  <c:v>-11.101410249999999</c:v>
                </c:pt>
                <c:pt idx="161">
                  <c:v>-5.6378175000000006</c:v>
                </c:pt>
                <c:pt idx="162">
                  <c:v>1.1549152125000002</c:v>
                </c:pt>
                <c:pt idx="163">
                  <c:v>-5.6319305000000002</c:v>
                </c:pt>
                <c:pt idx="164">
                  <c:v>-6.213804624999999</c:v>
                </c:pt>
                <c:pt idx="165">
                  <c:v>-6.923441875</c:v>
                </c:pt>
                <c:pt idx="166">
                  <c:v>-7.2088852499999998</c:v>
                </c:pt>
                <c:pt idx="167">
                  <c:v>-6.8916977499999996</c:v>
                </c:pt>
                <c:pt idx="168">
                  <c:v>-8.2011746250000002</c:v>
                </c:pt>
                <c:pt idx="169">
                  <c:v>-6.7876348750000002</c:v>
                </c:pt>
                <c:pt idx="170">
                  <c:v>-3.919143375</c:v>
                </c:pt>
                <c:pt idx="171">
                  <c:v>-7.2039371249999995</c:v>
                </c:pt>
                <c:pt idx="172">
                  <c:v>-8.5996889999999997</c:v>
                </c:pt>
                <c:pt idx="173">
                  <c:v>-12.815263125000001</c:v>
                </c:pt>
                <c:pt idx="174">
                  <c:v>-7.9216436249999997</c:v>
                </c:pt>
                <c:pt idx="175">
                  <c:v>-7.0998488749999993</c:v>
                </c:pt>
                <c:pt idx="176">
                  <c:v>-6.8105484999999994</c:v>
                </c:pt>
                <c:pt idx="177">
                  <c:v>-6.6578417500000002</c:v>
                </c:pt>
                <c:pt idx="178">
                  <c:v>-7.4052623750000013</c:v>
                </c:pt>
                <c:pt idx="179">
                  <c:v>-6.9482332500000004</c:v>
                </c:pt>
                <c:pt idx="180">
                  <c:v>-6.7152907499999994</c:v>
                </c:pt>
                <c:pt idx="181">
                  <c:v>-5.9234131250000006</c:v>
                </c:pt>
                <c:pt idx="182">
                  <c:v>-6.5677097500000006</c:v>
                </c:pt>
                <c:pt idx="183">
                  <c:v>-6.6984163750000008</c:v>
                </c:pt>
                <c:pt idx="184">
                  <c:v>-5.9302390000000003</c:v>
                </c:pt>
                <c:pt idx="185">
                  <c:v>-5.7538320000000009</c:v>
                </c:pt>
                <c:pt idx="186">
                  <c:v>-5.2304979999999999</c:v>
                </c:pt>
                <c:pt idx="187">
                  <c:v>-5.5724514999999997</c:v>
                </c:pt>
                <c:pt idx="188">
                  <c:v>-6.6686768750000001</c:v>
                </c:pt>
                <c:pt idx="189">
                  <c:v>-5.886720875</c:v>
                </c:pt>
                <c:pt idx="190">
                  <c:v>-5.727036</c:v>
                </c:pt>
                <c:pt idx="191">
                  <c:v>-5.570446875</c:v>
                </c:pt>
                <c:pt idx="192">
                  <c:v>-6.2118000000000002</c:v>
                </c:pt>
                <c:pt idx="193">
                  <c:v>-7.4974243750000005</c:v>
                </c:pt>
                <c:pt idx="194">
                  <c:v>-6.6290411249999996</c:v>
                </c:pt>
                <c:pt idx="195">
                  <c:v>-7.4012531250000002</c:v>
                </c:pt>
                <c:pt idx="196">
                  <c:v>-6.4487517500000004</c:v>
                </c:pt>
                <c:pt idx="197">
                  <c:v>-6.2881533750000003</c:v>
                </c:pt>
                <c:pt idx="198">
                  <c:v>-7.5688296250000002</c:v>
                </c:pt>
                <c:pt idx="199">
                  <c:v>-6.4190122499999998</c:v>
                </c:pt>
                <c:pt idx="200">
                  <c:v>-6.1374512499999998</c:v>
                </c:pt>
                <c:pt idx="201">
                  <c:v>-6.2375048750000008</c:v>
                </c:pt>
                <c:pt idx="202">
                  <c:v>-6.2059129999999989</c:v>
                </c:pt>
                <c:pt idx="203">
                  <c:v>-7.0047687500000002</c:v>
                </c:pt>
                <c:pt idx="204">
                  <c:v>-6.2931014999999988</c:v>
                </c:pt>
                <c:pt idx="205">
                  <c:v>-6.6400284999999997</c:v>
                </c:pt>
                <c:pt idx="206">
                  <c:v>-6.8094573750000009</c:v>
                </c:pt>
                <c:pt idx="207">
                  <c:v>-7.0087780000000013</c:v>
                </c:pt>
                <c:pt idx="208">
                  <c:v>-7.2376858750000004</c:v>
                </c:pt>
                <c:pt idx="209">
                  <c:v>-6.1205768750000002</c:v>
                </c:pt>
                <c:pt idx="210">
                  <c:v>-7.0781786249999996</c:v>
                </c:pt>
                <c:pt idx="211">
                  <c:v>-6.7549518749999997</c:v>
                </c:pt>
                <c:pt idx="212">
                  <c:v>-6.4407078749999993</c:v>
                </c:pt>
                <c:pt idx="213">
                  <c:v>-7.3665655000000001</c:v>
                </c:pt>
                <c:pt idx="214">
                  <c:v>-5.3206299999999995</c:v>
                </c:pt>
                <c:pt idx="215">
                  <c:v>-5.8182591249999991</c:v>
                </c:pt>
                <c:pt idx="216">
                  <c:v>-5.4544577499999995</c:v>
                </c:pt>
                <c:pt idx="217">
                  <c:v>-5.0660172499999998</c:v>
                </c:pt>
                <c:pt idx="218">
                  <c:v>-6.0482327500000004</c:v>
                </c:pt>
                <c:pt idx="219">
                  <c:v>-5.21562825</c:v>
                </c:pt>
                <c:pt idx="220">
                  <c:v>-4.819143875</c:v>
                </c:pt>
                <c:pt idx="221">
                  <c:v>-5.7022446249999996</c:v>
                </c:pt>
                <c:pt idx="222">
                  <c:v>-5.3345608750000002</c:v>
                </c:pt>
                <c:pt idx="223">
                  <c:v>-5.8053939999999997</c:v>
                </c:pt>
                <c:pt idx="224">
                  <c:v>-5.1095353750000001</c:v>
                </c:pt>
                <c:pt idx="225">
                  <c:v>-5.3226599999999999</c:v>
                </c:pt>
                <c:pt idx="226">
                  <c:v>-5.0759388750000003</c:v>
                </c:pt>
                <c:pt idx="227">
                  <c:v>-5.4575534999999995</c:v>
                </c:pt>
                <c:pt idx="228">
                  <c:v>-6.1513821249999996</c:v>
                </c:pt>
                <c:pt idx="229">
                  <c:v>-5.10164375</c:v>
                </c:pt>
                <c:pt idx="230">
                  <c:v>-5.7855761250000004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D03-4129-B45D-B4EAFD1E4542}"/>
            </c:ext>
          </c:extLst>
        </c:ser>
        <c:ser>
          <c:idx val="9"/>
          <c:order val="9"/>
          <c:tx>
            <c:strRef>
              <c:f>'igg3 wt 6.0'!$V$1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6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6.0'!$V$2:$V$232</c:f>
              <c:numCache>
                <c:formatCode>General</c:formatCode>
                <c:ptCount val="231"/>
                <c:pt idx="0">
                  <c:v>-0.47531688750000001</c:v>
                </c:pt>
                <c:pt idx="1">
                  <c:v>-1.0531614625000001E-2</c:v>
                </c:pt>
                <c:pt idx="2">
                  <c:v>-0.13938893499999999</c:v>
                </c:pt>
                <c:pt idx="3">
                  <c:v>-0.66767461249999993</c:v>
                </c:pt>
                <c:pt idx="4">
                  <c:v>0.13923414750000002</c:v>
                </c:pt>
                <c:pt idx="5">
                  <c:v>0.17779856500000002</c:v>
                </c:pt>
                <c:pt idx="6">
                  <c:v>1.1124806</c:v>
                </c:pt>
                <c:pt idx="7">
                  <c:v>5.8853252500000001E-2</c:v>
                </c:pt>
                <c:pt idx="8">
                  <c:v>-0.77082144999999991</c:v>
                </c:pt>
                <c:pt idx="9">
                  <c:v>-0.29395668750000004</c:v>
                </c:pt>
                <c:pt idx="10">
                  <c:v>-0.106709995</c:v>
                </c:pt>
                <c:pt idx="11">
                  <c:v>0.40577669999999999</c:v>
                </c:pt>
                <c:pt idx="12">
                  <c:v>0.20660553375000001</c:v>
                </c:pt>
                <c:pt idx="13">
                  <c:v>-0.25136500374999998</c:v>
                </c:pt>
                <c:pt idx="14">
                  <c:v>1.1730355000000001</c:v>
                </c:pt>
                <c:pt idx="15">
                  <c:v>1.3167620374999998</c:v>
                </c:pt>
                <c:pt idx="16">
                  <c:v>21.971578125000001</c:v>
                </c:pt>
                <c:pt idx="17">
                  <c:v>67.164833750000014</c:v>
                </c:pt>
                <c:pt idx="18">
                  <c:v>22.893401125000004</c:v>
                </c:pt>
                <c:pt idx="19">
                  <c:v>19.314206625000001</c:v>
                </c:pt>
                <c:pt idx="20">
                  <c:v>22.168894125000001</c:v>
                </c:pt>
                <c:pt idx="21">
                  <c:v>24.26423475</c:v>
                </c:pt>
                <c:pt idx="22">
                  <c:v>24.823322125000001</c:v>
                </c:pt>
                <c:pt idx="23">
                  <c:v>24.415850375000002</c:v>
                </c:pt>
                <c:pt idx="24">
                  <c:v>24.962097999999997</c:v>
                </c:pt>
                <c:pt idx="25">
                  <c:v>25.557700000000001</c:v>
                </c:pt>
                <c:pt idx="26">
                  <c:v>25.941369999999999</c:v>
                </c:pt>
                <c:pt idx="27">
                  <c:v>24.996785624999998</c:v>
                </c:pt>
                <c:pt idx="28">
                  <c:v>24.417854999999999</c:v>
                </c:pt>
                <c:pt idx="29">
                  <c:v>25.103817374999998</c:v>
                </c:pt>
                <c:pt idx="30">
                  <c:v>25.155379374999995</c:v>
                </c:pt>
                <c:pt idx="31">
                  <c:v>25.6272275</c:v>
                </c:pt>
                <c:pt idx="32">
                  <c:v>24.925380375000003</c:v>
                </c:pt>
                <c:pt idx="33">
                  <c:v>24.703298375000003</c:v>
                </c:pt>
                <c:pt idx="34">
                  <c:v>25.189001249999997</c:v>
                </c:pt>
                <c:pt idx="35">
                  <c:v>24.729155500000001</c:v>
                </c:pt>
                <c:pt idx="36">
                  <c:v>24.603244749999998</c:v>
                </c:pt>
                <c:pt idx="37">
                  <c:v>24.31285325</c:v>
                </c:pt>
                <c:pt idx="38">
                  <c:v>23.938216750000002</c:v>
                </c:pt>
                <c:pt idx="39">
                  <c:v>23.9301475</c:v>
                </c:pt>
                <c:pt idx="40">
                  <c:v>24.409963375</c:v>
                </c:pt>
                <c:pt idx="41">
                  <c:v>25.411032500000005</c:v>
                </c:pt>
                <c:pt idx="42">
                  <c:v>23.934182125</c:v>
                </c:pt>
                <c:pt idx="43">
                  <c:v>23.763662125000003</c:v>
                </c:pt>
                <c:pt idx="44">
                  <c:v>24.29194425</c:v>
                </c:pt>
                <c:pt idx="45">
                  <c:v>25.236706249999997</c:v>
                </c:pt>
                <c:pt idx="46">
                  <c:v>25.770850000000003</c:v>
                </c:pt>
                <c:pt idx="47">
                  <c:v>24.760924999999997</c:v>
                </c:pt>
                <c:pt idx="48">
                  <c:v>23.915277750000001</c:v>
                </c:pt>
                <c:pt idx="49">
                  <c:v>24.982854750000001</c:v>
                </c:pt>
                <c:pt idx="50">
                  <c:v>24.725146249999998</c:v>
                </c:pt>
                <c:pt idx="51">
                  <c:v>24.887749250000002</c:v>
                </c:pt>
                <c:pt idx="52">
                  <c:v>23.719052874999999</c:v>
                </c:pt>
                <c:pt idx="53">
                  <c:v>23.576420000000002</c:v>
                </c:pt>
                <c:pt idx="54">
                  <c:v>23.30384175</c:v>
                </c:pt>
                <c:pt idx="55">
                  <c:v>22.990511249999997</c:v>
                </c:pt>
                <c:pt idx="56">
                  <c:v>24.233556374999999</c:v>
                </c:pt>
                <c:pt idx="57">
                  <c:v>24.298922375</c:v>
                </c:pt>
                <c:pt idx="58">
                  <c:v>23.338529375</c:v>
                </c:pt>
                <c:pt idx="59">
                  <c:v>24.258347749999999</c:v>
                </c:pt>
                <c:pt idx="60">
                  <c:v>24.302931625000003</c:v>
                </c:pt>
                <c:pt idx="61">
                  <c:v>24.650797500000003</c:v>
                </c:pt>
                <c:pt idx="62">
                  <c:v>24.14233325</c:v>
                </c:pt>
                <c:pt idx="63">
                  <c:v>24.327722999999999</c:v>
                </c:pt>
                <c:pt idx="64">
                  <c:v>24.35142325</c:v>
                </c:pt>
                <c:pt idx="65">
                  <c:v>24.781656375000004</c:v>
                </c:pt>
                <c:pt idx="66">
                  <c:v>25.118687124999997</c:v>
                </c:pt>
                <c:pt idx="67">
                  <c:v>23.899494499999999</c:v>
                </c:pt>
                <c:pt idx="68">
                  <c:v>24.129493500000002</c:v>
                </c:pt>
                <c:pt idx="69">
                  <c:v>23.752827000000003</c:v>
                </c:pt>
                <c:pt idx="70">
                  <c:v>23.921317000000002</c:v>
                </c:pt>
                <c:pt idx="71">
                  <c:v>24.744964125000003</c:v>
                </c:pt>
                <c:pt idx="72">
                  <c:v>23.634807875</c:v>
                </c:pt>
                <c:pt idx="73">
                  <c:v>23.612960000000001</c:v>
                </c:pt>
                <c:pt idx="74">
                  <c:v>21.525536375000001</c:v>
                </c:pt>
                <c:pt idx="75">
                  <c:v>22.596970374999998</c:v>
                </c:pt>
                <c:pt idx="76">
                  <c:v>30.393921249999998</c:v>
                </c:pt>
                <c:pt idx="77">
                  <c:v>-19.927824874999999</c:v>
                </c:pt>
                <c:pt idx="78">
                  <c:v>1.6150553125</c:v>
                </c:pt>
                <c:pt idx="79">
                  <c:v>0.21047750500000001</c:v>
                </c:pt>
                <c:pt idx="80">
                  <c:v>-2.5698785000000006</c:v>
                </c:pt>
                <c:pt idx="81">
                  <c:v>-3.274567625</c:v>
                </c:pt>
                <c:pt idx="82">
                  <c:v>-4.5899315000000005</c:v>
                </c:pt>
                <c:pt idx="83">
                  <c:v>-4.5937885000000005</c:v>
                </c:pt>
                <c:pt idx="84">
                  <c:v>-4.8287356250000002</c:v>
                </c:pt>
                <c:pt idx="85">
                  <c:v>-5.3273036249999999</c:v>
                </c:pt>
                <c:pt idx="86">
                  <c:v>-4.7217292500000001</c:v>
                </c:pt>
                <c:pt idx="87">
                  <c:v>-4.8485788750000003</c:v>
                </c:pt>
                <c:pt idx="88">
                  <c:v>-4.7832128750000003</c:v>
                </c:pt>
                <c:pt idx="89">
                  <c:v>-4.4153768749999998</c:v>
                </c:pt>
                <c:pt idx="90">
                  <c:v>-4.8307656250000006</c:v>
                </c:pt>
                <c:pt idx="91">
                  <c:v>-4.8525881250000005</c:v>
                </c:pt>
                <c:pt idx="92">
                  <c:v>-5.2995687499999997</c:v>
                </c:pt>
                <c:pt idx="93">
                  <c:v>-5.0389167500000003</c:v>
                </c:pt>
                <c:pt idx="94">
                  <c:v>-4.5838922499999999</c:v>
                </c:pt>
                <c:pt idx="95">
                  <c:v>-4.6642548750000001</c:v>
                </c:pt>
                <c:pt idx="96">
                  <c:v>-3.6045948750000001</c:v>
                </c:pt>
                <c:pt idx="97">
                  <c:v>-4.999255625</c:v>
                </c:pt>
                <c:pt idx="98">
                  <c:v>-5.6514438750000009</c:v>
                </c:pt>
                <c:pt idx="99">
                  <c:v>-5.3085515000000001</c:v>
                </c:pt>
                <c:pt idx="100">
                  <c:v>-5.3630823750000003</c:v>
                </c:pt>
                <c:pt idx="101">
                  <c:v>-4.1081109999999992</c:v>
                </c:pt>
                <c:pt idx="102">
                  <c:v>-4.5423787500000001</c:v>
                </c:pt>
                <c:pt idx="103">
                  <c:v>-4.8893057500000001</c:v>
                </c:pt>
                <c:pt idx="104">
                  <c:v>-4.6593067499999998</c:v>
                </c:pt>
                <c:pt idx="105">
                  <c:v>-4.1051674999999994</c:v>
                </c:pt>
                <c:pt idx="106">
                  <c:v>-3.9406867500000002</c:v>
                </c:pt>
                <c:pt idx="107">
                  <c:v>-4.5066000000000006</c:v>
                </c:pt>
                <c:pt idx="108">
                  <c:v>-3.8960775000000005</c:v>
                </c:pt>
                <c:pt idx="109">
                  <c:v>-3.894072875</c:v>
                </c:pt>
                <c:pt idx="110">
                  <c:v>-4.0744891249999995</c:v>
                </c:pt>
                <c:pt idx="111">
                  <c:v>-3.0911824999999995</c:v>
                </c:pt>
                <c:pt idx="112">
                  <c:v>-4.4858432500000003</c:v>
                </c:pt>
                <c:pt idx="113">
                  <c:v>-3.1218608750000003</c:v>
                </c:pt>
                <c:pt idx="114">
                  <c:v>-3.2468327499999998</c:v>
                </c:pt>
                <c:pt idx="115">
                  <c:v>-2.8294393750000002</c:v>
                </c:pt>
                <c:pt idx="116">
                  <c:v>-2.6739413750000001</c:v>
                </c:pt>
                <c:pt idx="117">
                  <c:v>-3.7771448749999998</c:v>
                </c:pt>
                <c:pt idx="118">
                  <c:v>-3.5282415</c:v>
                </c:pt>
                <c:pt idx="119">
                  <c:v>-4.1805820000000002</c:v>
                </c:pt>
                <c:pt idx="120">
                  <c:v>-3.6403736250000005</c:v>
                </c:pt>
                <c:pt idx="121">
                  <c:v>-3.7086831249999999</c:v>
                </c:pt>
                <c:pt idx="122">
                  <c:v>-4.3806892499999996</c:v>
                </c:pt>
                <c:pt idx="123">
                  <c:v>-4.1508424999999995</c:v>
                </c:pt>
                <c:pt idx="124">
                  <c:v>-3.7176658749999998</c:v>
                </c:pt>
                <c:pt idx="125">
                  <c:v>-3.8107413750000001</c:v>
                </c:pt>
                <c:pt idx="126">
                  <c:v>-3.4153481250000004</c:v>
                </c:pt>
                <c:pt idx="127">
                  <c:v>-3.7246186250000002</c:v>
                </c:pt>
                <c:pt idx="128">
                  <c:v>-3.299333625</c:v>
                </c:pt>
                <c:pt idx="129">
                  <c:v>-3.2220667499999998</c:v>
                </c:pt>
                <c:pt idx="130">
                  <c:v>-3.5442023750000002</c:v>
                </c:pt>
                <c:pt idx="131">
                  <c:v>-3.2903508749999997</c:v>
                </c:pt>
                <c:pt idx="132">
                  <c:v>-3.4124046249999997</c:v>
                </c:pt>
                <c:pt idx="133">
                  <c:v>-3.9753743750000003</c:v>
                </c:pt>
                <c:pt idx="134">
                  <c:v>-3.5273279999999998</c:v>
                </c:pt>
                <c:pt idx="135">
                  <c:v>-3.2308718750000001</c:v>
                </c:pt>
                <c:pt idx="136">
                  <c:v>-2.9891242499999997</c:v>
                </c:pt>
                <c:pt idx="137">
                  <c:v>-3.6750612499999997</c:v>
                </c:pt>
                <c:pt idx="138">
                  <c:v>-4.1180072499999998</c:v>
                </c:pt>
                <c:pt idx="139">
                  <c:v>-3.6156076250000004</c:v>
                </c:pt>
                <c:pt idx="140">
                  <c:v>-4.2042822500000003</c:v>
                </c:pt>
                <c:pt idx="141">
                  <c:v>-3.8623033750000002</c:v>
                </c:pt>
                <c:pt idx="142">
                  <c:v>-4.621675625</c:v>
                </c:pt>
                <c:pt idx="143">
                  <c:v>-4.012092</c:v>
                </c:pt>
                <c:pt idx="144">
                  <c:v>-3.8850901249999996</c:v>
                </c:pt>
                <c:pt idx="145">
                  <c:v>-3.3845175000000003</c:v>
                </c:pt>
                <c:pt idx="146">
                  <c:v>-2.3121547749999998</c:v>
                </c:pt>
                <c:pt idx="147">
                  <c:v>-3.3013636249999996</c:v>
                </c:pt>
                <c:pt idx="148">
                  <c:v>-4.1517813749999997</c:v>
                </c:pt>
                <c:pt idx="149">
                  <c:v>-3.7196705000000003</c:v>
                </c:pt>
                <c:pt idx="150">
                  <c:v>-3.5034754999999995</c:v>
                </c:pt>
                <c:pt idx="151">
                  <c:v>-2.5787089999999999</c:v>
                </c:pt>
                <c:pt idx="152">
                  <c:v>-3.5471458750000004</c:v>
                </c:pt>
                <c:pt idx="153">
                  <c:v>-3.0812608750000003</c:v>
                </c:pt>
                <c:pt idx="154">
                  <c:v>-2.5687873750000003</c:v>
                </c:pt>
                <c:pt idx="155">
                  <c:v>-3.1704793749999998</c:v>
                </c:pt>
                <c:pt idx="156">
                  <c:v>-3.0495167500000004</c:v>
                </c:pt>
                <c:pt idx="157">
                  <c:v>-3.0128244999999998</c:v>
                </c:pt>
                <c:pt idx="158">
                  <c:v>-5.8309466249999993</c:v>
                </c:pt>
                <c:pt idx="159">
                  <c:v>-7.4099313750000011</c:v>
                </c:pt>
                <c:pt idx="160">
                  <c:v>-7.7935506249999991</c:v>
                </c:pt>
                <c:pt idx="161">
                  <c:v>1.9351837750000003</c:v>
                </c:pt>
                <c:pt idx="162">
                  <c:v>0.43055792500000001</c:v>
                </c:pt>
                <c:pt idx="163">
                  <c:v>-2.0315174250000005</c:v>
                </c:pt>
                <c:pt idx="164">
                  <c:v>-2.9168055000000006</c:v>
                </c:pt>
                <c:pt idx="165">
                  <c:v>-3.6471994999999997</c:v>
                </c:pt>
                <c:pt idx="166">
                  <c:v>-3.7384226250000001</c:v>
                </c:pt>
                <c:pt idx="167">
                  <c:v>-3.4768317499999997</c:v>
                </c:pt>
                <c:pt idx="168">
                  <c:v>-4.5354006249999994</c:v>
                </c:pt>
                <c:pt idx="169">
                  <c:v>-3.04362975</c:v>
                </c:pt>
                <c:pt idx="170">
                  <c:v>-3.2250102499999995</c:v>
                </c:pt>
                <c:pt idx="171">
                  <c:v>-4.2380563749999993</c:v>
                </c:pt>
                <c:pt idx="172">
                  <c:v>-8.6469118749999989</c:v>
                </c:pt>
                <c:pt idx="173">
                  <c:v>-4.7217292500000001</c:v>
                </c:pt>
                <c:pt idx="174">
                  <c:v>-3.5322761250000001</c:v>
                </c:pt>
                <c:pt idx="175">
                  <c:v>-4.4599861250000004</c:v>
                </c:pt>
                <c:pt idx="176">
                  <c:v>-3.4588662499999998</c:v>
                </c:pt>
                <c:pt idx="177">
                  <c:v>-4.0824061250000003</c:v>
                </c:pt>
                <c:pt idx="178">
                  <c:v>-4.3342276250000005</c:v>
                </c:pt>
                <c:pt idx="179">
                  <c:v>-3.6541522500000001</c:v>
                </c:pt>
                <c:pt idx="180">
                  <c:v>-3.5273279999999998</c:v>
                </c:pt>
                <c:pt idx="181">
                  <c:v>-3.3865221249999999</c:v>
                </c:pt>
                <c:pt idx="182">
                  <c:v>-4.2152696249999995</c:v>
                </c:pt>
                <c:pt idx="183">
                  <c:v>-3.3836039999999996</c:v>
                </c:pt>
                <c:pt idx="184">
                  <c:v>-2.7075632500000006</c:v>
                </c:pt>
                <c:pt idx="185">
                  <c:v>-2.9979547499999999</c:v>
                </c:pt>
                <c:pt idx="186">
                  <c:v>-2.960323625</c:v>
                </c:pt>
                <c:pt idx="187">
                  <c:v>-3.3914956250000001</c:v>
                </c:pt>
                <c:pt idx="188">
                  <c:v>-3.5511805000000005</c:v>
                </c:pt>
                <c:pt idx="189">
                  <c:v>-3.4371706249999998</c:v>
                </c:pt>
                <c:pt idx="190">
                  <c:v>-3.3815739999999996</c:v>
                </c:pt>
                <c:pt idx="191">
                  <c:v>-2.2972850249999999</c:v>
                </c:pt>
                <c:pt idx="192">
                  <c:v>-2.9345933749999999</c:v>
                </c:pt>
                <c:pt idx="193">
                  <c:v>-3.2795157499999998</c:v>
                </c:pt>
                <c:pt idx="194">
                  <c:v>-3.1882926249999999</c:v>
                </c:pt>
                <c:pt idx="195">
                  <c:v>-2.73141575</c:v>
                </c:pt>
                <c:pt idx="196">
                  <c:v>-2.8552964999999997</c:v>
                </c:pt>
                <c:pt idx="197">
                  <c:v>-3.5144628750000004</c:v>
                </c:pt>
                <c:pt idx="198">
                  <c:v>-3.1218608750000003</c:v>
                </c:pt>
                <c:pt idx="199">
                  <c:v>-2.4746207500000001</c:v>
                </c:pt>
                <c:pt idx="200">
                  <c:v>-2.944515</c:v>
                </c:pt>
                <c:pt idx="201">
                  <c:v>-2.5410525000000002</c:v>
                </c:pt>
                <c:pt idx="202">
                  <c:v>-2.4617657749999999</c:v>
                </c:pt>
                <c:pt idx="203">
                  <c:v>-3.0159202499999997</c:v>
                </c:pt>
                <c:pt idx="204">
                  <c:v>-3.0197772499999997</c:v>
                </c:pt>
                <c:pt idx="205">
                  <c:v>-3.3529256250000001</c:v>
                </c:pt>
                <c:pt idx="206">
                  <c:v>-2.7958428749999999</c:v>
                </c:pt>
                <c:pt idx="207">
                  <c:v>-3.0792562500000003</c:v>
                </c:pt>
                <c:pt idx="208">
                  <c:v>-2.9019357500000003</c:v>
                </c:pt>
                <c:pt idx="209">
                  <c:v>-2.8215477499999997</c:v>
                </c:pt>
                <c:pt idx="210">
                  <c:v>-3.1229266249999998</c:v>
                </c:pt>
                <c:pt idx="211">
                  <c:v>-3.1110003750000006</c:v>
                </c:pt>
                <c:pt idx="212">
                  <c:v>-3.6333954999999998</c:v>
                </c:pt>
                <c:pt idx="213">
                  <c:v>-3.1367306250000002</c:v>
                </c:pt>
                <c:pt idx="214">
                  <c:v>-2.6163401249999998</c:v>
                </c:pt>
                <c:pt idx="215">
                  <c:v>-1.6935757124999999</c:v>
                </c:pt>
                <c:pt idx="216">
                  <c:v>-1.5627066875</c:v>
                </c:pt>
                <c:pt idx="217">
                  <c:v>-2.5142691875000001</c:v>
                </c:pt>
                <c:pt idx="218">
                  <c:v>-2.4845322250000006</c:v>
                </c:pt>
                <c:pt idx="219">
                  <c:v>-3.0981606250000002</c:v>
                </c:pt>
                <c:pt idx="220">
                  <c:v>-2.6411061249999994</c:v>
                </c:pt>
                <c:pt idx="221">
                  <c:v>-2.0562986500000004</c:v>
                </c:pt>
                <c:pt idx="222">
                  <c:v>-2.4687337499999997</c:v>
                </c:pt>
                <c:pt idx="223">
                  <c:v>-2.7036808750000003</c:v>
                </c:pt>
                <c:pt idx="224">
                  <c:v>-2.655062375</c:v>
                </c:pt>
                <c:pt idx="225">
                  <c:v>-3.0445686250000001</c:v>
                </c:pt>
                <c:pt idx="226">
                  <c:v>-2.2317743875000002</c:v>
                </c:pt>
                <c:pt idx="227">
                  <c:v>-3.4669101250000001</c:v>
                </c:pt>
                <c:pt idx="228">
                  <c:v>-3.7830064999999999</c:v>
                </c:pt>
                <c:pt idx="229">
                  <c:v>-2.9008446249999995</c:v>
                </c:pt>
                <c:pt idx="230">
                  <c:v>-2.8591788750000005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DD03-4129-B45D-B4EAFD1E4542}"/>
            </c:ext>
          </c:extLst>
        </c:ser>
        <c:ser>
          <c:idx val="10"/>
          <c:order val="10"/>
          <c:tx>
            <c:strRef>
              <c:f>'igg3 wt 6.0'!$W$1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5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6.0'!$W$2:$W$232</c:f>
              <c:numCache>
                <c:formatCode>General</c:formatCode>
                <c:ptCount val="231"/>
                <c:pt idx="0">
                  <c:v>-0.83106931249999993</c:v>
                </c:pt>
                <c:pt idx="1">
                  <c:v>0.9720071374999999</c:v>
                </c:pt>
                <c:pt idx="2">
                  <c:v>0.64382211249999988</c:v>
                </c:pt>
                <c:pt idx="3">
                  <c:v>-6.2880011250000006E-2</c:v>
                </c:pt>
                <c:pt idx="4">
                  <c:v>-0.2561657</c:v>
                </c:pt>
                <c:pt idx="5">
                  <c:v>-0.48615708750000003</c:v>
                </c:pt>
                <c:pt idx="6">
                  <c:v>-0.16401435750000004</c:v>
                </c:pt>
                <c:pt idx="7">
                  <c:v>-2.8187564999999998E-2</c:v>
                </c:pt>
                <c:pt idx="8">
                  <c:v>0.59426219999999996</c:v>
                </c:pt>
                <c:pt idx="9">
                  <c:v>0.40298798749999998</c:v>
                </c:pt>
                <c:pt idx="10">
                  <c:v>-0.1173964225</c:v>
                </c:pt>
                <c:pt idx="11">
                  <c:v>0.19096286125</c:v>
                </c:pt>
                <c:pt idx="12">
                  <c:v>-0.23432848249999999</c:v>
                </c:pt>
                <c:pt idx="13">
                  <c:v>-0.2649936625</c:v>
                </c:pt>
                <c:pt idx="14">
                  <c:v>0.49328238749999992</c:v>
                </c:pt>
                <c:pt idx="15">
                  <c:v>1.132613125</c:v>
                </c:pt>
                <c:pt idx="16">
                  <c:v>0.3286493875</c:v>
                </c:pt>
                <c:pt idx="17">
                  <c:v>-1.2264676375000001</c:v>
                </c:pt>
                <c:pt idx="18">
                  <c:v>-9.7677763750000004</c:v>
                </c:pt>
                <c:pt idx="19">
                  <c:v>13.859774250000001</c:v>
                </c:pt>
                <c:pt idx="20">
                  <c:v>4.8724313749999997</c:v>
                </c:pt>
                <c:pt idx="21">
                  <c:v>7.1263403749999998</c:v>
                </c:pt>
                <c:pt idx="22">
                  <c:v>8.5270403750000003</c:v>
                </c:pt>
                <c:pt idx="23">
                  <c:v>10.164413</c:v>
                </c:pt>
                <c:pt idx="24">
                  <c:v>10.725530375000002</c:v>
                </c:pt>
                <c:pt idx="25">
                  <c:v>11.206259750000001</c:v>
                </c:pt>
                <c:pt idx="26">
                  <c:v>12.189566375</c:v>
                </c:pt>
                <c:pt idx="27">
                  <c:v>11.231051125</c:v>
                </c:pt>
                <c:pt idx="28">
                  <c:v>11.282613124999999</c:v>
                </c:pt>
                <c:pt idx="29">
                  <c:v>11.927823249999999</c:v>
                </c:pt>
                <c:pt idx="30">
                  <c:v>11.729593749999999</c:v>
                </c:pt>
                <c:pt idx="31">
                  <c:v>11.933710249999999</c:v>
                </c:pt>
                <c:pt idx="32">
                  <c:v>11.73050725</c:v>
                </c:pt>
                <c:pt idx="33">
                  <c:v>11.531338874999999</c:v>
                </c:pt>
                <c:pt idx="34">
                  <c:v>12.371860375000001</c:v>
                </c:pt>
                <c:pt idx="35">
                  <c:v>11.609722250000001</c:v>
                </c:pt>
                <c:pt idx="36">
                  <c:v>12.1429525</c:v>
                </c:pt>
                <c:pt idx="37">
                  <c:v>11.896079125</c:v>
                </c:pt>
                <c:pt idx="38">
                  <c:v>12.299541625</c:v>
                </c:pt>
                <c:pt idx="39">
                  <c:v>12.046781249999999</c:v>
                </c:pt>
                <c:pt idx="40">
                  <c:v>11.815843375</c:v>
                </c:pt>
                <c:pt idx="41">
                  <c:v>12.986417499999998</c:v>
                </c:pt>
                <c:pt idx="42">
                  <c:v>11.952614625000001</c:v>
                </c:pt>
                <c:pt idx="43">
                  <c:v>11.954619249999999</c:v>
                </c:pt>
                <c:pt idx="44">
                  <c:v>12.145896</c:v>
                </c:pt>
                <c:pt idx="45">
                  <c:v>12.148839500000001</c:v>
                </c:pt>
                <c:pt idx="46">
                  <c:v>12.541441500000001</c:v>
                </c:pt>
                <c:pt idx="47">
                  <c:v>11.547147500000001</c:v>
                </c:pt>
                <c:pt idx="48">
                  <c:v>11.286495499999997</c:v>
                </c:pt>
                <c:pt idx="49">
                  <c:v>11.086236000000001</c:v>
                </c:pt>
                <c:pt idx="50">
                  <c:v>11.340062124999999</c:v>
                </c:pt>
                <c:pt idx="51">
                  <c:v>12.604802875000001</c:v>
                </c:pt>
                <c:pt idx="52">
                  <c:v>12.133030874999999</c:v>
                </c:pt>
                <c:pt idx="53">
                  <c:v>12.004176625000001</c:v>
                </c:pt>
                <c:pt idx="54">
                  <c:v>12.485844875000002</c:v>
                </c:pt>
                <c:pt idx="55">
                  <c:v>12.270715625000001</c:v>
                </c:pt>
                <c:pt idx="56">
                  <c:v>11.910948875000001</c:v>
                </c:pt>
                <c:pt idx="57">
                  <c:v>11.215090249999999</c:v>
                </c:pt>
                <c:pt idx="58">
                  <c:v>10.849411125</c:v>
                </c:pt>
                <c:pt idx="59">
                  <c:v>11.538316999999999</c:v>
                </c:pt>
                <c:pt idx="60">
                  <c:v>11.789072750000001</c:v>
                </c:pt>
                <c:pt idx="61">
                  <c:v>13.132146124999998</c:v>
                </c:pt>
                <c:pt idx="62">
                  <c:v>12.945842875</c:v>
                </c:pt>
                <c:pt idx="63">
                  <c:v>12.637485874999999</c:v>
                </c:pt>
                <c:pt idx="64">
                  <c:v>12.278784875000001</c:v>
                </c:pt>
                <c:pt idx="65">
                  <c:v>12.544385</c:v>
                </c:pt>
                <c:pt idx="66">
                  <c:v>13.569205125000002</c:v>
                </c:pt>
                <c:pt idx="67">
                  <c:v>12.582041500000001</c:v>
                </c:pt>
                <c:pt idx="68">
                  <c:v>12.414465000000002</c:v>
                </c:pt>
                <c:pt idx="69">
                  <c:v>12.627564249999999</c:v>
                </c:pt>
                <c:pt idx="70">
                  <c:v>12.153787625</c:v>
                </c:pt>
                <c:pt idx="71">
                  <c:v>12.891312000000001</c:v>
                </c:pt>
                <c:pt idx="72">
                  <c:v>12.847641625000001</c:v>
                </c:pt>
                <c:pt idx="73">
                  <c:v>12.374803875</c:v>
                </c:pt>
                <c:pt idx="74">
                  <c:v>12.867459500000001</c:v>
                </c:pt>
                <c:pt idx="75">
                  <c:v>11.983267625000002</c:v>
                </c:pt>
                <c:pt idx="76">
                  <c:v>9.7590981250000013</c:v>
                </c:pt>
                <c:pt idx="77">
                  <c:v>17.253579000000002</c:v>
                </c:pt>
                <c:pt idx="78">
                  <c:v>6.8875108750000003</c:v>
                </c:pt>
                <c:pt idx="79">
                  <c:v>3.8832123750000003</c:v>
                </c:pt>
                <c:pt idx="80">
                  <c:v>4.3648806249999996</c:v>
                </c:pt>
                <c:pt idx="81">
                  <c:v>1.8997171375000002</c:v>
                </c:pt>
                <c:pt idx="82">
                  <c:v>0.72807472500000003</c:v>
                </c:pt>
                <c:pt idx="83">
                  <c:v>-0.42560218750000001</c:v>
                </c:pt>
                <c:pt idx="84">
                  <c:v>-0.82317007500000017</c:v>
                </c:pt>
                <c:pt idx="85">
                  <c:v>-1.55062565</c:v>
                </c:pt>
                <c:pt idx="86">
                  <c:v>-0.20552151375</c:v>
                </c:pt>
                <c:pt idx="87">
                  <c:v>-0.99353528749999986</c:v>
                </c:pt>
                <c:pt idx="88">
                  <c:v>-0.64769433750000005</c:v>
                </c:pt>
                <c:pt idx="89">
                  <c:v>-0.24625397125000004</c:v>
                </c:pt>
                <c:pt idx="90">
                  <c:v>-0.37511101249999995</c:v>
                </c:pt>
                <c:pt idx="91">
                  <c:v>-0.81712828749999988</c:v>
                </c:pt>
                <c:pt idx="92">
                  <c:v>-1.5665789124999998</c:v>
                </c:pt>
                <c:pt idx="93">
                  <c:v>-2.0899052999999999</c:v>
                </c:pt>
                <c:pt idx="94">
                  <c:v>-1.5436551375000001</c:v>
                </c:pt>
                <c:pt idx="95">
                  <c:v>-1.9748322125000002</c:v>
                </c:pt>
                <c:pt idx="96">
                  <c:v>-1.318774275</c:v>
                </c:pt>
                <c:pt idx="97">
                  <c:v>-1.2692143625000001</c:v>
                </c:pt>
                <c:pt idx="98">
                  <c:v>-1.604212575</c:v>
                </c:pt>
                <c:pt idx="99">
                  <c:v>-1.1750502749999998</c:v>
                </c:pt>
                <c:pt idx="100">
                  <c:v>-1.8342039625000002</c:v>
                </c:pt>
                <c:pt idx="101">
                  <c:v>-1.6557872625000001</c:v>
                </c:pt>
                <c:pt idx="102">
                  <c:v>-1.7360128624999998</c:v>
                </c:pt>
                <c:pt idx="103">
                  <c:v>-2.0324461500000002</c:v>
                </c:pt>
                <c:pt idx="104">
                  <c:v>-1.6012690749999998</c:v>
                </c:pt>
                <c:pt idx="105">
                  <c:v>-1.4555302999999999</c:v>
                </c:pt>
                <c:pt idx="106">
                  <c:v>-0.97479331250000012</c:v>
                </c:pt>
                <c:pt idx="107">
                  <c:v>-1.6438610124999999</c:v>
                </c:pt>
                <c:pt idx="108">
                  <c:v>-1.8668844249999998</c:v>
                </c:pt>
                <c:pt idx="109">
                  <c:v>-1.4485623249999999</c:v>
                </c:pt>
                <c:pt idx="110">
                  <c:v>-1.9302280375</c:v>
                </c:pt>
                <c:pt idx="111">
                  <c:v>-1.4158818625</c:v>
                </c:pt>
                <c:pt idx="112">
                  <c:v>-1.6190823250000002</c:v>
                </c:pt>
                <c:pt idx="113">
                  <c:v>-1.55062565</c:v>
                </c:pt>
                <c:pt idx="114">
                  <c:v>-1.8569729500000003</c:v>
                </c:pt>
                <c:pt idx="115">
                  <c:v>-2.3564493750000004</c:v>
                </c:pt>
                <c:pt idx="116">
                  <c:v>-1.33162925</c:v>
                </c:pt>
                <c:pt idx="117">
                  <c:v>-1.8876360999999999</c:v>
                </c:pt>
                <c:pt idx="118">
                  <c:v>-1.7736490625000001</c:v>
                </c:pt>
                <c:pt idx="119">
                  <c:v>-1.9114885999999998</c:v>
                </c:pt>
                <c:pt idx="120">
                  <c:v>-1.528787925</c:v>
                </c:pt>
                <c:pt idx="121">
                  <c:v>-0.28683138750000003</c:v>
                </c:pt>
                <c:pt idx="122">
                  <c:v>-1.1611117875000003</c:v>
                </c:pt>
                <c:pt idx="123">
                  <c:v>-1.7934720125000003</c:v>
                </c:pt>
                <c:pt idx="124">
                  <c:v>-1.3771646875000001</c:v>
                </c:pt>
                <c:pt idx="125">
                  <c:v>-0.85677672500000002</c:v>
                </c:pt>
                <c:pt idx="126">
                  <c:v>-0.69617073750000014</c:v>
                </c:pt>
                <c:pt idx="127">
                  <c:v>-1.442675325</c:v>
                </c:pt>
                <c:pt idx="128">
                  <c:v>-1.1829495125</c:v>
                </c:pt>
                <c:pt idx="129">
                  <c:v>-0.86870297499999993</c:v>
                </c:pt>
                <c:pt idx="130">
                  <c:v>-0.59317868750000002</c:v>
                </c:pt>
                <c:pt idx="131">
                  <c:v>0.53091858749999998</c:v>
                </c:pt>
                <c:pt idx="132">
                  <c:v>-8.3633462500000005E-3</c:v>
                </c:pt>
                <c:pt idx="133">
                  <c:v>-0.19963603624999998</c:v>
                </c:pt>
                <c:pt idx="134">
                  <c:v>-0.186781315</c:v>
                </c:pt>
                <c:pt idx="135">
                  <c:v>4.0267841249999999E-2</c:v>
                </c:pt>
                <c:pt idx="136">
                  <c:v>-0.12529515250000001</c:v>
                </c:pt>
                <c:pt idx="137">
                  <c:v>-0.64273860000000005</c:v>
                </c:pt>
                <c:pt idx="138">
                  <c:v>-0.77949462500000011</c:v>
                </c:pt>
                <c:pt idx="139">
                  <c:v>-0.61795737500000003</c:v>
                </c:pt>
                <c:pt idx="140">
                  <c:v>-0.46726286249999999</c:v>
                </c:pt>
                <c:pt idx="141">
                  <c:v>0.4654054125</c:v>
                </c:pt>
                <c:pt idx="142">
                  <c:v>-0.950014625</c:v>
                </c:pt>
                <c:pt idx="143">
                  <c:v>-0.67138951250000012</c:v>
                </c:pt>
                <c:pt idx="144">
                  <c:v>-1.0133582375000001</c:v>
                </c:pt>
                <c:pt idx="145">
                  <c:v>-0.19762278375000003</c:v>
                </c:pt>
                <c:pt idx="146">
                  <c:v>0.51202182499999993</c:v>
                </c:pt>
                <c:pt idx="147">
                  <c:v>-6.1795737500000003E-2</c:v>
                </c:pt>
                <c:pt idx="148">
                  <c:v>-2.3231497625E-2</c:v>
                </c:pt>
                <c:pt idx="149">
                  <c:v>-0.56638522499999988</c:v>
                </c:pt>
                <c:pt idx="150">
                  <c:v>-0.57923766249999997</c:v>
                </c:pt>
                <c:pt idx="151">
                  <c:v>-0.52379328749999998</c:v>
                </c:pt>
                <c:pt idx="152">
                  <c:v>-1.0798001374999999</c:v>
                </c:pt>
                <c:pt idx="153">
                  <c:v>-0.84098078750000005</c:v>
                </c:pt>
                <c:pt idx="154">
                  <c:v>-0.5357195374999999</c:v>
                </c:pt>
                <c:pt idx="155">
                  <c:v>-0.19065328625</c:v>
                </c:pt>
                <c:pt idx="156">
                  <c:v>0.11460872499999999</c:v>
                </c:pt>
                <c:pt idx="157">
                  <c:v>-0.67046078749999993</c:v>
                </c:pt>
                <c:pt idx="158">
                  <c:v>0.17996685875000001</c:v>
                </c:pt>
                <c:pt idx="159">
                  <c:v>-0.34738882500000001</c:v>
                </c:pt>
                <c:pt idx="160">
                  <c:v>-2.6945458750000002</c:v>
                </c:pt>
                <c:pt idx="161">
                  <c:v>-3.8928294999999995</c:v>
                </c:pt>
                <c:pt idx="162">
                  <c:v>-3.1009518750000007</c:v>
                </c:pt>
                <c:pt idx="163">
                  <c:v>5.5275377500000005</c:v>
                </c:pt>
                <c:pt idx="164">
                  <c:v>2.9206624999999997</c:v>
                </c:pt>
                <c:pt idx="165">
                  <c:v>1.8719949500000004</c:v>
                </c:pt>
                <c:pt idx="166">
                  <c:v>1.3070053500000001</c:v>
                </c:pt>
                <c:pt idx="167">
                  <c:v>2.4315644500000001E-2</c:v>
                </c:pt>
                <c:pt idx="168">
                  <c:v>0.21574332499999999</c:v>
                </c:pt>
                <c:pt idx="169">
                  <c:v>0.96798012499999997</c:v>
                </c:pt>
                <c:pt idx="170">
                  <c:v>1.7510348625000001</c:v>
                </c:pt>
                <c:pt idx="171">
                  <c:v>3.7363926249999997</c:v>
                </c:pt>
                <c:pt idx="172">
                  <c:v>2.3386386624999998E-2</c:v>
                </c:pt>
                <c:pt idx="173">
                  <c:v>-0.84980875</c:v>
                </c:pt>
                <c:pt idx="174">
                  <c:v>-1.9124173250000003</c:v>
                </c:pt>
                <c:pt idx="175">
                  <c:v>-2.2365753375000001</c:v>
                </c:pt>
                <c:pt idx="176">
                  <c:v>6.303479875000001E-2</c:v>
                </c:pt>
                <c:pt idx="177">
                  <c:v>-0.27691991250000003</c:v>
                </c:pt>
                <c:pt idx="178">
                  <c:v>-0.20954827250000002</c:v>
                </c:pt>
                <c:pt idx="179">
                  <c:v>0.34646009999999999</c:v>
                </c:pt>
                <c:pt idx="180">
                  <c:v>0.86994127500000018</c:v>
                </c:pt>
                <c:pt idx="181">
                  <c:v>0.88666847500000001</c:v>
                </c:pt>
                <c:pt idx="182">
                  <c:v>0.61021546250000003</c:v>
                </c:pt>
                <c:pt idx="183">
                  <c:v>0.75781168750000005</c:v>
                </c:pt>
                <c:pt idx="184">
                  <c:v>0.26034750000000001</c:v>
                </c:pt>
                <c:pt idx="185">
                  <c:v>0.7311730125</c:v>
                </c:pt>
                <c:pt idx="186">
                  <c:v>1.2317354874999999</c:v>
                </c:pt>
                <c:pt idx="187">
                  <c:v>0.83819207500000004</c:v>
                </c:pt>
                <c:pt idx="188">
                  <c:v>0.88573974999999994</c:v>
                </c:pt>
                <c:pt idx="189">
                  <c:v>0.73210173750000007</c:v>
                </c:pt>
                <c:pt idx="190">
                  <c:v>0.50009811250000002</c:v>
                </c:pt>
                <c:pt idx="191">
                  <c:v>0.97990383749999999</c:v>
                </c:pt>
                <c:pt idx="192">
                  <c:v>0.3545115875</c:v>
                </c:pt>
                <c:pt idx="193">
                  <c:v>-0.28590266249999996</c:v>
                </c:pt>
                <c:pt idx="194">
                  <c:v>0.17501061374999999</c:v>
                </c:pt>
                <c:pt idx="195">
                  <c:v>0.273202475</c:v>
                </c:pt>
                <c:pt idx="196">
                  <c:v>7.000429625E-2</c:v>
                </c:pt>
                <c:pt idx="197">
                  <c:v>0.13334892375000001</c:v>
                </c:pt>
                <c:pt idx="198">
                  <c:v>-0.15007561624999999</c:v>
                </c:pt>
                <c:pt idx="199">
                  <c:v>0.11166598624999999</c:v>
                </c:pt>
                <c:pt idx="200">
                  <c:v>-0.18275455625000003</c:v>
                </c:pt>
                <c:pt idx="201">
                  <c:v>-2.7103545E-2</c:v>
                </c:pt>
                <c:pt idx="202">
                  <c:v>-0.32152408749999994</c:v>
                </c:pt>
                <c:pt idx="203">
                  <c:v>-0.84888002500000004</c:v>
                </c:pt>
                <c:pt idx="204">
                  <c:v>0.14233167375</c:v>
                </c:pt>
                <c:pt idx="205">
                  <c:v>0.18105087874999998</c:v>
                </c:pt>
                <c:pt idx="206">
                  <c:v>1.843031925E-2</c:v>
                </c:pt>
                <c:pt idx="207">
                  <c:v>9.6798012500000002E-2</c:v>
                </c:pt>
                <c:pt idx="208">
                  <c:v>-0.38595375000000004</c:v>
                </c:pt>
                <c:pt idx="209">
                  <c:v>6.8920022500000011E-2</c:v>
                </c:pt>
                <c:pt idx="210">
                  <c:v>-0.59209263749999996</c:v>
                </c:pt>
                <c:pt idx="211">
                  <c:v>0.35342807499999995</c:v>
                </c:pt>
                <c:pt idx="212">
                  <c:v>-0.19375081250000004</c:v>
                </c:pt>
                <c:pt idx="213">
                  <c:v>0.28512872499999997</c:v>
                </c:pt>
                <c:pt idx="214">
                  <c:v>0.93932667500000011</c:v>
                </c:pt>
                <c:pt idx="215">
                  <c:v>1.0880089500000001</c:v>
                </c:pt>
                <c:pt idx="216">
                  <c:v>0.66968684999999994</c:v>
                </c:pt>
                <c:pt idx="217">
                  <c:v>1.1425246</c:v>
                </c:pt>
                <c:pt idx="218">
                  <c:v>0.66473111249999994</c:v>
                </c:pt>
                <c:pt idx="219">
                  <c:v>1.4299776749999999</c:v>
                </c:pt>
                <c:pt idx="220">
                  <c:v>1.1939445</c:v>
                </c:pt>
                <c:pt idx="221">
                  <c:v>2.2049809250000001</c:v>
                </c:pt>
                <c:pt idx="222">
                  <c:v>1.3198603250000001</c:v>
                </c:pt>
                <c:pt idx="223">
                  <c:v>1.2346764499999998</c:v>
                </c:pt>
                <c:pt idx="224">
                  <c:v>1.0929646874999999</c:v>
                </c:pt>
                <c:pt idx="225">
                  <c:v>1.0254392749999999</c:v>
                </c:pt>
                <c:pt idx="226">
                  <c:v>0.60912941249999997</c:v>
                </c:pt>
                <c:pt idx="227">
                  <c:v>0.36333955000000001</c:v>
                </c:pt>
                <c:pt idx="228">
                  <c:v>-0.26313621250000002</c:v>
                </c:pt>
                <c:pt idx="229">
                  <c:v>0.93932667500000011</c:v>
                </c:pt>
                <c:pt idx="230">
                  <c:v>0.60417367499999997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DD03-4129-B45D-B4EAFD1E4542}"/>
            </c:ext>
          </c:extLst>
        </c:ser>
        <c:ser>
          <c:idx val="11"/>
          <c:order val="11"/>
          <c:tx>
            <c:strRef>
              <c:f>'igg3 wt 6.0'!$X$1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'igg3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'igg3 wt 6.0'!$X$2:$X$232</c:f>
              <c:numCache>
                <c:formatCode>General</c:formatCode>
                <c:ptCount val="231"/>
                <c:pt idx="0">
                  <c:v>-0.66978424999999997</c:v>
                </c:pt>
                <c:pt idx="1">
                  <c:v>-0.74005124999999994</c:v>
                </c:pt>
                <c:pt idx="2">
                  <c:v>-0.97152749999999999</c:v>
                </c:pt>
                <c:pt idx="3">
                  <c:v>-0.42953500000000011</c:v>
                </c:pt>
                <c:pt idx="4">
                  <c:v>0.32241750000000002</c:v>
                </c:pt>
                <c:pt idx="5">
                  <c:v>0.40985075000000004</c:v>
                </c:pt>
                <c:pt idx="6">
                  <c:v>0.36438000000000004</c:v>
                </c:pt>
                <c:pt idx="7">
                  <c:v>-2.4795500000000012E-2</c:v>
                </c:pt>
                <c:pt idx="8">
                  <c:v>-0.62194875000000005</c:v>
                </c:pt>
                <c:pt idx="9">
                  <c:v>0.16372725000000002</c:v>
                </c:pt>
                <c:pt idx="10">
                  <c:v>0.27992249999999996</c:v>
                </c:pt>
                <c:pt idx="11">
                  <c:v>0.21698049999999999</c:v>
                </c:pt>
                <c:pt idx="12">
                  <c:v>0.24330162499999997</c:v>
                </c:pt>
                <c:pt idx="13">
                  <c:v>2.5482500000000019E-2</c:v>
                </c:pt>
                <c:pt idx="14">
                  <c:v>0.7199087500000001</c:v>
                </c:pt>
                <c:pt idx="15">
                  <c:v>0.91171249999999993</c:v>
                </c:pt>
                <c:pt idx="16">
                  <c:v>0.69541925000000004</c:v>
                </c:pt>
                <c:pt idx="17">
                  <c:v>7.2867625</c:v>
                </c:pt>
                <c:pt idx="18">
                  <c:v>10.5612125</c:v>
                </c:pt>
                <c:pt idx="19">
                  <c:v>2.479095</c:v>
                </c:pt>
                <c:pt idx="20">
                  <c:v>2.5352412500000003</c:v>
                </c:pt>
                <c:pt idx="21">
                  <c:v>3.3634249999999999</c:v>
                </c:pt>
                <c:pt idx="22">
                  <c:v>4.1207124999999998</c:v>
                </c:pt>
                <c:pt idx="23">
                  <c:v>4.0494500000000002</c:v>
                </c:pt>
                <c:pt idx="24">
                  <c:v>4.8189624999999996</c:v>
                </c:pt>
                <c:pt idx="25">
                  <c:v>4.8804374999999993</c:v>
                </c:pt>
                <c:pt idx="26">
                  <c:v>4.5641374999999993</c:v>
                </c:pt>
                <c:pt idx="27">
                  <c:v>4.7916375000000002</c:v>
                </c:pt>
                <c:pt idx="28">
                  <c:v>3.8868625000000003</c:v>
                </c:pt>
                <c:pt idx="29">
                  <c:v>3.7579375000000002</c:v>
                </c:pt>
                <c:pt idx="30">
                  <c:v>3.6363250000000003</c:v>
                </c:pt>
                <c:pt idx="31">
                  <c:v>3.8697749999999997</c:v>
                </c:pt>
                <c:pt idx="32">
                  <c:v>3.6754499999999997</c:v>
                </c:pt>
                <c:pt idx="33">
                  <c:v>3.600225</c:v>
                </c:pt>
                <c:pt idx="34">
                  <c:v>4.0040499999999994</c:v>
                </c:pt>
                <c:pt idx="35">
                  <c:v>4.1515374999999999</c:v>
                </c:pt>
                <c:pt idx="36">
                  <c:v>4.1832750000000001</c:v>
                </c:pt>
                <c:pt idx="37">
                  <c:v>4.1090374999999995</c:v>
                </c:pt>
                <c:pt idx="38">
                  <c:v>3.3516624999999998</c:v>
                </c:pt>
                <c:pt idx="39">
                  <c:v>4.3712625000000003</c:v>
                </c:pt>
                <c:pt idx="40">
                  <c:v>4.4254249999999997</c:v>
                </c:pt>
                <c:pt idx="41">
                  <c:v>4.7100749999999998</c:v>
                </c:pt>
                <c:pt idx="42">
                  <c:v>4.188625</c:v>
                </c:pt>
                <c:pt idx="43">
                  <c:v>3.7789125000000001</c:v>
                </c:pt>
                <c:pt idx="44">
                  <c:v>4.2559749999999994</c:v>
                </c:pt>
                <c:pt idx="45">
                  <c:v>4.3917875000000004</c:v>
                </c:pt>
                <c:pt idx="46">
                  <c:v>4.2066999999999997</c:v>
                </c:pt>
                <c:pt idx="47">
                  <c:v>4.5167625000000005</c:v>
                </c:pt>
                <c:pt idx="48">
                  <c:v>4.443975</c:v>
                </c:pt>
                <c:pt idx="49">
                  <c:v>4.6578249999999999</c:v>
                </c:pt>
                <c:pt idx="50">
                  <c:v>5.0333375</c:v>
                </c:pt>
                <c:pt idx="51">
                  <c:v>4.8024000000000004</c:v>
                </c:pt>
                <c:pt idx="52">
                  <c:v>4.5499375000000004</c:v>
                </c:pt>
                <c:pt idx="53">
                  <c:v>4.4142250000000001</c:v>
                </c:pt>
                <c:pt idx="54">
                  <c:v>4.1651875</c:v>
                </c:pt>
                <c:pt idx="55">
                  <c:v>4.6476000000000006</c:v>
                </c:pt>
                <c:pt idx="56">
                  <c:v>4.4659499999999994</c:v>
                </c:pt>
                <c:pt idx="57">
                  <c:v>3.950275</c:v>
                </c:pt>
                <c:pt idx="58">
                  <c:v>3.1974049999999998</c:v>
                </c:pt>
                <c:pt idx="59">
                  <c:v>4.2648250000000001</c:v>
                </c:pt>
                <c:pt idx="60">
                  <c:v>4.2311125000000001</c:v>
                </c:pt>
                <c:pt idx="61">
                  <c:v>3.8238625000000002</c:v>
                </c:pt>
                <c:pt idx="62">
                  <c:v>3.6861375000000001</c:v>
                </c:pt>
                <c:pt idx="63">
                  <c:v>3.4556537500000002</c:v>
                </c:pt>
                <c:pt idx="64">
                  <c:v>3.4869375000000002</c:v>
                </c:pt>
                <c:pt idx="65">
                  <c:v>3.8756624999999998</c:v>
                </c:pt>
                <c:pt idx="66">
                  <c:v>3.8170624999999996</c:v>
                </c:pt>
                <c:pt idx="67">
                  <c:v>4.1246</c:v>
                </c:pt>
                <c:pt idx="68">
                  <c:v>3.4913625000000001</c:v>
                </c:pt>
                <c:pt idx="69">
                  <c:v>3.57528625</c:v>
                </c:pt>
                <c:pt idx="70">
                  <c:v>3.9917750000000001</c:v>
                </c:pt>
                <c:pt idx="71">
                  <c:v>3.5455375</c:v>
                </c:pt>
                <c:pt idx="72">
                  <c:v>3.5221125000000004</c:v>
                </c:pt>
                <c:pt idx="73">
                  <c:v>3.5489625</c:v>
                </c:pt>
                <c:pt idx="74">
                  <c:v>3.7999000000000001</c:v>
                </c:pt>
                <c:pt idx="75">
                  <c:v>1.7603300000000002</c:v>
                </c:pt>
                <c:pt idx="76">
                  <c:v>5.8306874999999998</c:v>
                </c:pt>
                <c:pt idx="77">
                  <c:v>7.6812687500000001</c:v>
                </c:pt>
                <c:pt idx="78">
                  <c:v>-0.3904725</c:v>
                </c:pt>
                <c:pt idx="79">
                  <c:v>1.7925962499999999</c:v>
                </c:pt>
                <c:pt idx="80">
                  <c:v>0.83457874999999992</c:v>
                </c:pt>
                <c:pt idx="81">
                  <c:v>0.13976999999999995</c:v>
                </c:pt>
                <c:pt idx="82">
                  <c:v>-0.82260112500000004</c:v>
                </c:pt>
                <c:pt idx="83">
                  <c:v>-1.3651274999999998</c:v>
                </c:pt>
                <c:pt idx="84">
                  <c:v>-1.3739012499999999</c:v>
                </c:pt>
                <c:pt idx="85">
                  <c:v>-1.2054450000000001</c:v>
                </c:pt>
                <c:pt idx="86">
                  <c:v>-1.4315037500000001</c:v>
                </c:pt>
                <c:pt idx="87">
                  <c:v>-1.3417049999999999</c:v>
                </c:pt>
                <c:pt idx="88">
                  <c:v>-1.3826749999999999</c:v>
                </c:pt>
                <c:pt idx="89">
                  <c:v>-1.0691825000000001</c:v>
                </c:pt>
                <c:pt idx="90">
                  <c:v>-1.05697625</c:v>
                </c:pt>
                <c:pt idx="91">
                  <c:v>-1.10237125</c:v>
                </c:pt>
                <c:pt idx="92">
                  <c:v>-1.6931912499999999</c:v>
                </c:pt>
                <c:pt idx="93">
                  <c:v>-2.4871850000000002</c:v>
                </c:pt>
                <c:pt idx="94">
                  <c:v>-1.7220312500000001</c:v>
                </c:pt>
                <c:pt idx="95">
                  <c:v>-1.1683650000000001</c:v>
                </c:pt>
                <c:pt idx="96">
                  <c:v>-1.75041125</c:v>
                </c:pt>
                <c:pt idx="97">
                  <c:v>-1.8919375</c:v>
                </c:pt>
                <c:pt idx="98">
                  <c:v>-1.6429100000000001</c:v>
                </c:pt>
                <c:pt idx="99">
                  <c:v>-1.5091699999999999</c:v>
                </c:pt>
                <c:pt idx="100">
                  <c:v>-1.56288125</c:v>
                </c:pt>
                <c:pt idx="101">
                  <c:v>-2.1243287500000001</c:v>
                </c:pt>
                <c:pt idx="102">
                  <c:v>-1.8607337500000001</c:v>
                </c:pt>
                <c:pt idx="103">
                  <c:v>-2.1028912499999999</c:v>
                </c:pt>
                <c:pt idx="104">
                  <c:v>-1.7781825</c:v>
                </c:pt>
                <c:pt idx="105">
                  <c:v>-1.28791875</c:v>
                </c:pt>
                <c:pt idx="106">
                  <c:v>-1.8016050000000001</c:v>
                </c:pt>
                <c:pt idx="107">
                  <c:v>-2.2522737500000001</c:v>
                </c:pt>
                <c:pt idx="108">
                  <c:v>-2.4471250000000002</c:v>
                </c:pt>
                <c:pt idx="109">
                  <c:v>-1.7996987500000001</c:v>
                </c:pt>
                <c:pt idx="110">
                  <c:v>-1.6302487500000002</c:v>
                </c:pt>
                <c:pt idx="111">
                  <c:v>-1.7742925000000001</c:v>
                </c:pt>
                <c:pt idx="112">
                  <c:v>-1.7220312500000001</c:v>
                </c:pt>
                <c:pt idx="113">
                  <c:v>-2.0800049999999999</c:v>
                </c:pt>
                <c:pt idx="114">
                  <c:v>-1.8875887500000001</c:v>
                </c:pt>
                <c:pt idx="115">
                  <c:v>-1.5281674999999999</c:v>
                </c:pt>
                <c:pt idx="116">
                  <c:v>-1.0935975</c:v>
                </c:pt>
                <c:pt idx="117">
                  <c:v>-0.83244375000000004</c:v>
                </c:pt>
                <c:pt idx="118">
                  <c:v>-1.1175537500000001</c:v>
                </c:pt>
                <c:pt idx="119">
                  <c:v>-1.05506875</c:v>
                </c:pt>
                <c:pt idx="120">
                  <c:v>-1.18049625</c:v>
                </c:pt>
                <c:pt idx="121">
                  <c:v>-0.83091750000000009</c:v>
                </c:pt>
                <c:pt idx="122">
                  <c:v>-0.65223737500000001</c:v>
                </c:pt>
                <c:pt idx="123">
                  <c:v>-1.28990125</c:v>
                </c:pt>
                <c:pt idx="124">
                  <c:v>-0.37681587499999997</c:v>
                </c:pt>
                <c:pt idx="125">
                  <c:v>-0.56480374999999994</c:v>
                </c:pt>
                <c:pt idx="126">
                  <c:v>-0.82649250000000007</c:v>
                </c:pt>
                <c:pt idx="127">
                  <c:v>-0.52040124999999993</c:v>
                </c:pt>
                <c:pt idx="128">
                  <c:v>-0.99884125000000012</c:v>
                </c:pt>
                <c:pt idx="129">
                  <c:v>-0.91194125000000004</c:v>
                </c:pt>
                <c:pt idx="130">
                  <c:v>-0.72158750000000005</c:v>
                </c:pt>
                <c:pt idx="131">
                  <c:v>-1.1595162499999998</c:v>
                </c:pt>
                <c:pt idx="132">
                  <c:v>-0.93345624999999999</c:v>
                </c:pt>
                <c:pt idx="133">
                  <c:v>-0.95543000000000011</c:v>
                </c:pt>
                <c:pt idx="134">
                  <c:v>-0.61263999999999996</c:v>
                </c:pt>
                <c:pt idx="135">
                  <c:v>-0.42320250000000004</c:v>
                </c:pt>
                <c:pt idx="136">
                  <c:v>-0.66535999999999995</c:v>
                </c:pt>
                <c:pt idx="137">
                  <c:v>-0.20637499999999998</c:v>
                </c:pt>
                <c:pt idx="138">
                  <c:v>-1.1106875</c:v>
                </c:pt>
                <c:pt idx="139">
                  <c:v>-0.59997624999999999</c:v>
                </c:pt>
                <c:pt idx="140">
                  <c:v>-0.68542462500000001</c:v>
                </c:pt>
                <c:pt idx="141">
                  <c:v>-0.9329225000000001</c:v>
                </c:pt>
                <c:pt idx="142">
                  <c:v>-1.0105900000000001</c:v>
                </c:pt>
                <c:pt idx="143">
                  <c:v>-1.6493225</c:v>
                </c:pt>
                <c:pt idx="144">
                  <c:v>-1.1263274999999999</c:v>
                </c:pt>
                <c:pt idx="145">
                  <c:v>-1.08528125</c:v>
                </c:pt>
                <c:pt idx="146">
                  <c:v>-1.1483012500000001</c:v>
                </c:pt>
                <c:pt idx="147">
                  <c:v>-0.73028625000000003</c:v>
                </c:pt>
                <c:pt idx="148">
                  <c:v>-1.3401799999999999</c:v>
                </c:pt>
                <c:pt idx="149">
                  <c:v>-1.0746</c:v>
                </c:pt>
                <c:pt idx="150">
                  <c:v>-0.51841750000000009</c:v>
                </c:pt>
                <c:pt idx="151">
                  <c:v>-1.1820219999999999</c:v>
                </c:pt>
                <c:pt idx="152">
                  <c:v>-0.91056874999999993</c:v>
                </c:pt>
                <c:pt idx="153">
                  <c:v>-1.012038875</c:v>
                </c:pt>
                <c:pt idx="154">
                  <c:v>-0.204925</c:v>
                </c:pt>
                <c:pt idx="155">
                  <c:v>-0.23277249999999997</c:v>
                </c:pt>
                <c:pt idx="156">
                  <c:v>-0.74157687499999991</c:v>
                </c:pt>
                <c:pt idx="157">
                  <c:v>-0.53741499999999998</c:v>
                </c:pt>
                <c:pt idx="158">
                  <c:v>-1.8333425000000001</c:v>
                </c:pt>
                <c:pt idx="159">
                  <c:v>-4.0023125000000004</c:v>
                </c:pt>
                <c:pt idx="160">
                  <c:v>-4.8318499999999993</c:v>
                </c:pt>
                <c:pt idx="161">
                  <c:v>-2.5614175000000006</c:v>
                </c:pt>
                <c:pt idx="162">
                  <c:v>4.1363500000000002</c:v>
                </c:pt>
                <c:pt idx="163">
                  <c:v>1.9611412500000001</c:v>
                </c:pt>
                <c:pt idx="164">
                  <c:v>-1.6403749999999995E-2</c:v>
                </c:pt>
                <c:pt idx="165">
                  <c:v>-0.81527624999999992</c:v>
                </c:pt>
                <c:pt idx="166">
                  <c:v>-1.5442650000000002</c:v>
                </c:pt>
                <c:pt idx="167">
                  <c:v>-0.92659000000000002</c:v>
                </c:pt>
                <c:pt idx="168">
                  <c:v>-0.87432874999999999</c:v>
                </c:pt>
                <c:pt idx="169">
                  <c:v>-0.76644950000000001</c:v>
                </c:pt>
                <c:pt idx="170">
                  <c:v>0.465468875</c:v>
                </c:pt>
                <c:pt idx="171">
                  <c:v>-1.1576087499999999</c:v>
                </c:pt>
                <c:pt idx="172">
                  <c:v>-2.42026875</c:v>
                </c:pt>
                <c:pt idx="173">
                  <c:v>-3.7376499999999999</c:v>
                </c:pt>
                <c:pt idx="174">
                  <c:v>-2.9798137499999999</c:v>
                </c:pt>
                <c:pt idx="175">
                  <c:v>-1.6922762499999999</c:v>
                </c:pt>
                <c:pt idx="176">
                  <c:v>-1.6414637500000002</c:v>
                </c:pt>
                <c:pt idx="177">
                  <c:v>-1.87583875</c:v>
                </c:pt>
                <c:pt idx="178">
                  <c:v>-1.8709587500000002</c:v>
                </c:pt>
                <c:pt idx="179">
                  <c:v>-1.7181337500000002</c:v>
                </c:pt>
                <c:pt idx="180">
                  <c:v>-1.8235837500000001</c:v>
                </c:pt>
                <c:pt idx="181">
                  <c:v>-1.5784412499999998</c:v>
                </c:pt>
                <c:pt idx="182">
                  <c:v>-1.45393375</c:v>
                </c:pt>
                <c:pt idx="183">
                  <c:v>-1.5506737500000001</c:v>
                </c:pt>
                <c:pt idx="184">
                  <c:v>-1.3089749999999998</c:v>
                </c:pt>
                <c:pt idx="185">
                  <c:v>-0.63316375000000003</c:v>
                </c:pt>
                <c:pt idx="186">
                  <c:v>-0.60920724999999998</c:v>
                </c:pt>
                <c:pt idx="187">
                  <c:v>-0.80795325000000007</c:v>
                </c:pt>
                <c:pt idx="188">
                  <c:v>-1.5779862499999999</c:v>
                </c:pt>
                <c:pt idx="189">
                  <c:v>-1.4710961249999999</c:v>
                </c:pt>
                <c:pt idx="190">
                  <c:v>-1.042861375</c:v>
                </c:pt>
                <c:pt idx="191">
                  <c:v>-1.327515</c:v>
                </c:pt>
                <c:pt idx="192">
                  <c:v>-1.692275</c:v>
                </c:pt>
                <c:pt idx="193">
                  <c:v>-1.4724737499999998</c:v>
                </c:pt>
                <c:pt idx="194">
                  <c:v>-1.2942512500000001</c:v>
                </c:pt>
                <c:pt idx="195">
                  <c:v>-1.5184025000000001</c:v>
                </c:pt>
                <c:pt idx="196">
                  <c:v>-1.32553125</c:v>
                </c:pt>
                <c:pt idx="197">
                  <c:v>-1.327515</c:v>
                </c:pt>
                <c:pt idx="198">
                  <c:v>-1.6624450000000002</c:v>
                </c:pt>
                <c:pt idx="199">
                  <c:v>-1.2386312500000001</c:v>
                </c:pt>
                <c:pt idx="200">
                  <c:v>-1.30798375</c:v>
                </c:pt>
                <c:pt idx="201">
                  <c:v>-0.90805087500000004</c:v>
                </c:pt>
                <c:pt idx="202">
                  <c:v>-1.3308724999999999</c:v>
                </c:pt>
                <c:pt idx="203">
                  <c:v>-1.56089875</c:v>
                </c:pt>
                <c:pt idx="204">
                  <c:v>-1.6341399999999999</c:v>
                </c:pt>
                <c:pt idx="205">
                  <c:v>-1.4012137500000001</c:v>
                </c:pt>
                <c:pt idx="206">
                  <c:v>-1.6395599999999999</c:v>
                </c:pt>
                <c:pt idx="207">
                  <c:v>-1.8402099999999999</c:v>
                </c:pt>
                <c:pt idx="208">
                  <c:v>-1.9368762500000001</c:v>
                </c:pt>
                <c:pt idx="209">
                  <c:v>-1.9427475000000001</c:v>
                </c:pt>
                <c:pt idx="210">
                  <c:v>-1.3871012500000002</c:v>
                </c:pt>
                <c:pt idx="211">
                  <c:v>-1.5511333</c:v>
                </c:pt>
                <c:pt idx="212">
                  <c:v>-1.3440699999999999</c:v>
                </c:pt>
                <c:pt idx="213">
                  <c:v>-1.20933625</c:v>
                </c:pt>
                <c:pt idx="214">
                  <c:v>-1.3607024999999999</c:v>
                </c:pt>
                <c:pt idx="215">
                  <c:v>-0.94863837500000003</c:v>
                </c:pt>
                <c:pt idx="216">
                  <c:v>-0.78063949999999993</c:v>
                </c:pt>
                <c:pt idx="217">
                  <c:v>-1.1190037500000001</c:v>
                </c:pt>
                <c:pt idx="218">
                  <c:v>-2.0487175000000004</c:v>
                </c:pt>
                <c:pt idx="219">
                  <c:v>-1.6844124999999999</c:v>
                </c:pt>
                <c:pt idx="220">
                  <c:v>-1.23771225</c:v>
                </c:pt>
                <c:pt idx="221">
                  <c:v>-1.3333086249999999</c:v>
                </c:pt>
                <c:pt idx="222">
                  <c:v>-1.6443637500000001</c:v>
                </c:pt>
                <c:pt idx="223">
                  <c:v>-2.0496387499999997</c:v>
                </c:pt>
                <c:pt idx="224">
                  <c:v>-1.7806212500000003</c:v>
                </c:pt>
                <c:pt idx="225">
                  <c:v>-1.41441375</c:v>
                </c:pt>
                <c:pt idx="226">
                  <c:v>-1.4579012499999999</c:v>
                </c:pt>
                <c:pt idx="227">
                  <c:v>-1.3450612500000001</c:v>
                </c:pt>
                <c:pt idx="228">
                  <c:v>-1.36657625</c:v>
                </c:pt>
                <c:pt idx="229">
                  <c:v>-1.5399175000000001</c:v>
                </c:pt>
                <c:pt idx="230">
                  <c:v>-1.6991425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DD03-4129-B45D-B4EAFD1E4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74248"/>
        <c:axId val="656570968"/>
      </c:scatterChart>
      <c:valAx>
        <c:axId val="656574248"/>
        <c:scaling>
          <c:orientation val="minMax"/>
          <c:max val="150"/>
          <c:min val="-2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656570968"/>
        <c:crossesAt val="-20"/>
        <c:crossBetween val="midCat"/>
        <c:majorUnit val="40"/>
      </c:valAx>
      <c:valAx>
        <c:axId val="656570968"/>
        <c:scaling>
          <c:orientation val="minMax"/>
          <c:max val="100"/>
          <c:min val="-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656574248"/>
        <c:crossesAt val="-20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'igg2 wt 6.0'!$B$1</c:f>
              <c:strCache>
                <c:ptCount val="1"/>
                <c:pt idx="0">
                  <c:v>Req vs. Conc_Y</c:v>
                </c:pt>
              </c:strCache>
            </c:strRef>
          </c:tx>
          <c:spPr>
            <a:ln w="19050">
              <a:noFill/>
            </a:ln>
          </c:spPr>
          <c:marker>
            <c:symbol val="squar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'igg2 wt 6.0'!$A$2:$A$101</c:f>
              <c:numCache>
                <c:formatCode>0_);[Red]\(0\)</c:formatCode>
                <c:ptCount val="100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</c:numCache>
            </c:numRef>
          </c:xVal>
          <c:yVal>
            <c:numRef>
              <c:f>'igg2 wt 6.0'!$B$2:$B$101</c:f>
              <c:numCache>
                <c:formatCode>General</c:formatCode>
                <c:ptCount val="100"/>
                <c:pt idx="0">
                  <c:v>8.23</c:v>
                </c:pt>
                <c:pt idx="1">
                  <c:v>6.75</c:v>
                </c:pt>
                <c:pt idx="2">
                  <c:v>7.35</c:v>
                </c:pt>
                <c:pt idx="3">
                  <c:v>17.7</c:v>
                </c:pt>
                <c:pt idx="4">
                  <c:v>18.2</c:v>
                </c:pt>
                <c:pt idx="5">
                  <c:v>17.3</c:v>
                </c:pt>
                <c:pt idx="6">
                  <c:v>36.5</c:v>
                </c:pt>
                <c:pt idx="7">
                  <c:v>38.299999999999997</c:v>
                </c:pt>
                <c:pt idx="8">
                  <c:v>36.700000000000003</c:v>
                </c:pt>
                <c:pt idx="9">
                  <c:v>68.3</c:v>
                </c:pt>
                <c:pt idx="10">
                  <c:v>67.900000000000006</c:v>
                </c:pt>
                <c:pt idx="11">
                  <c:v>66.8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9B-429D-9BC4-AFD6A64E7649}"/>
            </c:ext>
          </c:extLst>
        </c:ser>
        <c:ser>
          <c:idx val="0"/>
          <c:order val="1"/>
          <c:tx>
            <c:strRef>
              <c:f>'igg2 wt 6.0'!$D$1</c:f>
              <c:strCache>
                <c:ptCount val="1"/>
                <c:pt idx="0">
                  <c:v>Fit on Req vs. Conc_Y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'igg2 wt 6.0'!$C$2:$C$101</c:f>
              <c:numCache>
                <c:formatCode>0.00_);[Red]\(0.00\)</c:formatCode>
                <c:ptCount val="100"/>
                <c:pt idx="0">
                  <c:v>2.5</c:v>
                </c:pt>
                <c:pt idx="1">
                  <c:v>2.6767699999999999</c:v>
                </c:pt>
                <c:pt idx="2">
                  <c:v>2.8535399999999997</c:v>
                </c:pt>
                <c:pt idx="3">
                  <c:v>3.0302999999999995</c:v>
                </c:pt>
                <c:pt idx="4">
                  <c:v>3.2070699999999999</c:v>
                </c:pt>
                <c:pt idx="5">
                  <c:v>3.3838399999999997</c:v>
                </c:pt>
                <c:pt idx="6">
                  <c:v>3.5606100000000001</c:v>
                </c:pt>
                <c:pt idx="7">
                  <c:v>3.7373699999999999</c:v>
                </c:pt>
                <c:pt idx="8">
                  <c:v>3.9141400000000002</c:v>
                </c:pt>
                <c:pt idx="9">
                  <c:v>4.09091</c:v>
                </c:pt>
                <c:pt idx="10">
                  <c:v>4.2676800000000004</c:v>
                </c:pt>
                <c:pt idx="11">
                  <c:v>4.4444400000000002</c:v>
                </c:pt>
                <c:pt idx="12">
                  <c:v>4.6212100000000005</c:v>
                </c:pt>
                <c:pt idx="13">
                  <c:v>4.7979799999999999</c:v>
                </c:pt>
                <c:pt idx="14">
                  <c:v>4.9747500000000002</c:v>
                </c:pt>
                <c:pt idx="15">
                  <c:v>5.1515199999999997</c:v>
                </c:pt>
                <c:pt idx="16">
                  <c:v>5.3282799999999995</c:v>
                </c:pt>
                <c:pt idx="17">
                  <c:v>5.5050499999999998</c:v>
                </c:pt>
                <c:pt idx="18">
                  <c:v>5.6818200000000001</c:v>
                </c:pt>
                <c:pt idx="19">
                  <c:v>5.8585900000000004</c:v>
                </c:pt>
                <c:pt idx="20">
                  <c:v>6.0353500000000002</c:v>
                </c:pt>
                <c:pt idx="21">
                  <c:v>6.2121200000000005</c:v>
                </c:pt>
                <c:pt idx="22">
                  <c:v>6.3888900000000008</c:v>
                </c:pt>
                <c:pt idx="23">
                  <c:v>6.5656599999999994</c:v>
                </c:pt>
                <c:pt idx="24">
                  <c:v>6.742420000000001</c:v>
                </c:pt>
                <c:pt idx="25">
                  <c:v>6.9191899999999995</c:v>
                </c:pt>
                <c:pt idx="26">
                  <c:v>7.0959599999999998</c:v>
                </c:pt>
                <c:pt idx="27">
                  <c:v>7.2727300000000001</c:v>
                </c:pt>
                <c:pt idx="28">
                  <c:v>7.4495000000000005</c:v>
                </c:pt>
                <c:pt idx="29">
                  <c:v>7.6262600000000003</c:v>
                </c:pt>
                <c:pt idx="30">
                  <c:v>7.8030299999999997</c:v>
                </c:pt>
                <c:pt idx="31">
                  <c:v>7.9798</c:v>
                </c:pt>
                <c:pt idx="32">
                  <c:v>8.1565700000000003</c:v>
                </c:pt>
                <c:pt idx="33">
                  <c:v>8.3333300000000001</c:v>
                </c:pt>
                <c:pt idx="34">
                  <c:v>8.5100999999999996</c:v>
                </c:pt>
                <c:pt idx="35">
                  <c:v>8.6868700000000008</c:v>
                </c:pt>
                <c:pt idx="36">
                  <c:v>8.8636400000000002</c:v>
                </c:pt>
                <c:pt idx="37">
                  <c:v>9.0404</c:v>
                </c:pt>
                <c:pt idx="38">
                  <c:v>9.2171699999999994</c:v>
                </c:pt>
                <c:pt idx="39">
                  <c:v>9.3939400000000006</c:v>
                </c:pt>
                <c:pt idx="40">
                  <c:v>9.5707100000000001</c:v>
                </c:pt>
                <c:pt idx="41">
                  <c:v>9.7474699999999999</c:v>
                </c:pt>
                <c:pt idx="42">
                  <c:v>9.9242400000000011</c:v>
                </c:pt>
                <c:pt idx="43">
                  <c:v>10.101000000000001</c:v>
                </c:pt>
                <c:pt idx="44">
                  <c:v>10.277799999999999</c:v>
                </c:pt>
                <c:pt idx="45">
                  <c:v>10.454499999999999</c:v>
                </c:pt>
                <c:pt idx="46">
                  <c:v>10.6313</c:v>
                </c:pt>
                <c:pt idx="47">
                  <c:v>10.8081</c:v>
                </c:pt>
                <c:pt idx="48">
                  <c:v>10.9848</c:v>
                </c:pt>
                <c:pt idx="49">
                  <c:v>11.1616</c:v>
                </c:pt>
                <c:pt idx="50">
                  <c:v>11.3384</c:v>
                </c:pt>
                <c:pt idx="51">
                  <c:v>11.5152</c:v>
                </c:pt>
                <c:pt idx="52">
                  <c:v>11.6919</c:v>
                </c:pt>
                <c:pt idx="53">
                  <c:v>11.8687</c:v>
                </c:pt>
                <c:pt idx="54">
                  <c:v>12.045500000000001</c:v>
                </c:pt>
                <c:pt idx="55">
                  <c:v>12.222199999999999</c:v>
                </c:pt>
                <c:pt idx="56">
                  <c:v>12.398999999999999</c:v>
                </c:pt>
                <c:pt idx="57">
                  <c:v>12.575800000000001</c:v>
                </c:pt>
                <c:pt idx="58">
                  <c:v>12.7525</c:v>
                </c:pt>
                <c:pt idx="59">
                  <c:v>12.9293</c:v>
                </c:pt>
                <c:pt idx="60">
                  <c:v>13.106100000000001</c:v>
                </c:pt>
                <c:pt idx="61">
                  <c:v>13.2828</c:v>
                </c:pt>
                <c:pt idx="62">
                  <c:v>13.4596</c:v>
                </c:pt>
                <c:pt idx="63">
                  <c:v>13.636399999999998</c:v>
                </c:pt>
                <c:pt idx="64">
                  <c:v>13.8131</c:v>
                </c:pt>
                <c:pt idx="65">
                  <c:v>13.9899</c:v>
                </c:pt>
                <c:pt idx="66">
                  <c:v>14.166699999999999</c:v>
                </c:pt>
                <c:pt idx="67">
                  <c:v>14.343400000000001</c:v>
                </c:pt>
                <c:pt idx="68">
                  <c:v>14.520200000000001</c:v>
                </c:pt>
                <c:pt idx="69">
                  <c:v>14.696999999999999</c:v>
                </c:pt>
                <c:pt idx="70">
                  <c:v>14.873699999999999</c:v>
                </c:pt>
                <c:pt idx="71">
                  <c:v>15.050500000000001</c:v>
                </c:pt>
                <c:pt idx="72">
                  <c:v>15.2273</c:v>
                </c:pt>
                <c:pt idx="73">
                  <c:v>15.404</c:v>
                </c:pt>
                <c:pt idx="74">
                  <c:v>15.580799999999998</c:v>
                </c:pt>
                <c:pt idx="75">
                  <c:v>15.7576</c:v>
                </c:pt>
                <c:pt idx="76">
                  <c:v>15.9343</c:v>
                </c:pt>
                <c:pt idx="77">
                  <c:v>16.1111</c:v>
                </c:pt>
                <c:pt idx="78">
                  <c:v>16.2879</c:v>
                </c:pt>
                <c:pt idx="79">
                  <c:v>16.464600000000001</c:v>
                </c:pt>
                <c:pt idx="80">
                  <c:v>16.641400000000001</c:v>
                </c:pt>
                <c:pt idx="81">
                  <c:v>16.818199999999997</c:v>
                </c:pt>
                <c:pt idx="82">
                  <c:v>16.994900000000001</c:v>
                </c:pt>
                <c:pt idx="83">
                  <c:v>17.171700000000001</c:v>
                </c:pt>
                <c:pt idx="84">
                  <c:v>17.348499999999998</c:v>
                </c:pt>
                <c:pt idx="85">
                  <c:v>17.525299999999998</c:v>
                </c:pt>
                <c:pt idx="86">
                  <c:v>17.702000000000002</c:v>
                </c:pt>
                <c:pt idx="87">
                  <c:v>17.878799999999998</c:v>
                </c:pt>
                <c:pt idx="88">
                  <c:v>18.055599999999998</c:v>
                </c:pt>
                <c:pt idx="89">
                  <c:v>18.232300000000002</c:v>
                </c:pt>
                <c:pt idx="90">
                  <c:v>18.409099999999999</c:v>
                </c:pt>
                <c:pt idx="91">
                  <c:v>18.585899999999999</c:v>
                </c:pt>
                <c:pt idx="92">
                  <c:v>18.762599999999999</c:v>
                </c:pt>
                <c:pt idx="93">
                  <c:v>18.939399999999999</c:v>
                </c:pt>
                <c:pt idx="94">
                  <c:v>19.116199999999999</c:v>
                </c:pt>
                <c:pt idx="95">
                  <c:v>19.292899999999999</c:v>
                </c:pt>
                <c:pt idx="96">
                  <c:v>19.4697</c:v>
                </c:pt>
                <c:pt idx="97">
                  <c:v>19.6465</c:v>
                </c:pt>
                <c:pt idx="98">
                  <c:v>19.8232</c:v>
                </c:pt>
                <c:pt idx="99">
                  <c:v>20</c:v>
                </c:pt>
              </c:numCache>
            </c:numRef>
          </c:xVal>
          <c:yVal>
            <c:numRef>
              <c:f>'igg2 wt 6.0'!$D$2:$D$101</c:f>
              <c:numCache>
                <c:formatCode>General</c:formatCode>
                <c:ptCount val="100"/>
                <c:pt idx="0">
                  <c:v>8.9418699999999998</c:v>
                </c:pt>
                <c:pt idx="1">
                  <c:v>9.5699900000000007</c:v>
                </c:pt>
                <c:pt idx="2">
                  <c:v>10.1976</c:v>
                </c:pt>
                <c:pt idx="3">
                  <c:v>10.8246</c:v>
                </c:pt>
                <c:pt idx="4">
                  <c:v>11.4511</c:v>
                </c:pt>
                <c:pt idx="5">
                  <c:v>12.0771</c:v>
                </c:pt>
                <c:pt idx="6">
                  <c:v>12.702500000000001</c:v>
                </c:pt>
                <c:pt idx="7">
                  <c:v>13.327400000000001</c:v>
                </c:pt>
                <c:pt idx="8">
                  <c:v>13.9518</c:v>
                </c:pt>
                <c:pt idx="9">
                  <c:v>14.5756</c:v>
                </c:pt>
                <c:pt idx="10">
                  <c:v>15.1989</c:v>
                </c:pt>
                <c:pt idx="11">
                  <c:v>15.8216</c:v>
                </c:pt>
                <c:pt idx="12">
                  <c:v>16.4438</c:v>
                </c:pt>
                <c:pt idx="13">
                  <c:v>17.0655</c:v>
                </c:pt>
                <c:pt idx="14">
                  <c:v>17.686599999999999</c:v>
                </c:pt>
                <c:pt idx="15">
                  <c:v>18.307200000000002</c:v>
                </c:pt>
                <c:pt idx="16">
                  <c:v>18.927299999999999</c:v>
                </c:pt>
                <c:pt idx="17">
                  <c:v>19.546900000000001</c:v>
                </c:pt>
                <c:pt idx="18">
                  <c:v>20.165900000000001</c:v>
                </c:pt>
                <c:pt idx="19">
                  <c:v>20.784400000000002</c:v>
                </c:pt>
                <c:pt idx="20">
                  <c:v>21.4023</c:v>
                </c:pt>
                <c:pt idx="21">
                  <c:v>22.0198</c:v>
                </c:pt>
                <c:pt idx="22">
                  <c:v>22.636700000000001</c:v>
                </c:pt>
                <c:pt idx="23">
                  <c:v>23.2531</c:v>
                </c:pt>
                <c:pt idx="24">
                  <c:v>23.8689</c:v>
                </c:pt>
                <c:pt idx="25">
                  <c:v>24.484200000000001</c:v>
                </c:pt>
                <c:pt idx="26">
                  <c:v>25.099</c:v>
                </c:pt>
                <c:pt idx="27">
                  <c:v>25.7133</c:v>
                </c:pt>
                <c:pt idx="28">
                  <c:v>26.327100000000002</c:v>
                </c:pt>
                <c:pt idx="29">
                  <c:v>26.940300000000001</c:v>
                </c:pt>
                <c:pt idx="30">
                  <c:v>27.553000000000001</c:v>
                </c:pt>
                <c:pt idx="31">
                  <c:v>28.165199999999999</c:v>
                </c:pt>
                <c:pt idx="32">
                  <c:v>28.776900000000001</c:v>
                </c:pt>
                <c:pt idx="33">
                  <c:v>29.388000000000002</c:v>
                </c:pt>
                <c:pt idx="34">
                  <c:v>29.998699999999999</c:v>
                </c:pt>
                <c:pt idx="35">
                  <c:v>30.608799999999999</c:v>
                </c:pt>
                <c:pt idx="36">
                  <c:v>31.218299999999999</c:v>
                </c:pt>
                <c:pt idx="37">
                  <c:v>31.827400000000001</c:v>
                </c:pt>
                <c:pt idx="38">
                  <c:v>32.436</c:v>
                </c:pt>
                <c:pt idx="39">
                  <c:v>33.043999999999997</c:v>
                </c:pt>
                <c:pt idx="40">
                  <c:v>33.651499999999999</c:v>
                </c:pt>
                <c:pt idx="41">
                  <c:v>34.258600000000001</c:v>
                </c:pt>
                <c:pt idx="42">
                  <c:v>34.865099999999998</c:v>
                </c:pt>
                <c:pt idx="43">
                  <c:v>35.470999999999997</c:v>
                </c:pt>
                <c:pt idx="44">
                  <c:v>36.076500000000003</c:v>
                </c:pt>
                <c:pt idx="45">
                  <c:v>36.6815</c:v>
                </c:pt>
                <c:pt idx="46">
                  <c:v>37.285899999999998</c:v>
                </c:pt>
                <c:pt idx="47">
                  <c:v>37.889800000000001</c:v>
                </c:pt>
                <c:pt idx="48">
                  <c:v>38.493299999999998</c:v>
                </c:pt>
                <c:pt idx="49">
                  <c:v>39.096200000000003</c:v>
                </c:pt>
                <c:pt idx="50">
                  <c:v>39.698599999999999</c:v>
                </c:pt>
                <c:pt idx="51">
                  <c:v>40.3005</c:v>
                </c:pt>
                <c:pt idx="52">
                  <c:v>40.901899999999998</c:v>
                </c:pt>
                <c:pt idx="53">
                  <c:v>41.502800000000001</c:v>
                </c:pt>
                <c:pt idx="54">
                  <c:v>42.103099999999998</c:v>
                </c:pt>
                <c:pt idx="55">
                  <c:v>42.703000000000003</c:v>
                </c:pt>
                <c:pt idx="56">
                  <c:v>43.302399999999999</c:v>
                </c:pt>
                <c:pt idx="57">
                  <c:v>43.901200000000003</c:v>
                </c:pt>
                <c:pt idx="58">
                  <c:v>44.499600000000001</c:v>
                </c:pt>
                <c:pt idx="59">
                  <c:v>45.0974</c:v>
                </c:pt>
                <c:pt idx="60">
                  <c:v>45.694800000000001</c:v>
                </c:pt>
                <c:pt idx="61">
                  <c:v>46.291600000000003</c:v>
                </c:pt>
                <c:pt idx="62">
                  <c:v>46.887999999999998</c:v>
                </c:pt>
                <c:pt idx="63">
                  <c:v>47.483800000000002</c:v>
                </c:pt>
                <c:pt idx="64">
                  <c:v>48.0792</c:v>
                </c:pt>
                <c:pt idx="65">
                  <c:v>48.673999999999999</c:v>
                </c:pt>
                <c:pt idx="66">
                  <c:v>49.2684</c:v>
                </c:pt>
                <c:pt idx="67">
                  <c:v>49.862200000000001</c:v>
                </c:pt>
                <c:pt idx="68">
                  <c:v>50.455599999999997</c:v>
                </c:pt>
                <c:pt idx="69">
                  <c:v>51.048400000000001</c:v>
                </c:pt>
                <c:pt idx="70">
                  <c:v>51.640799999999999</c:v>
                </c:pt>
                <c:pt idx="71">
                  <c:v>52.232599999999998</c:v>
                </c:pt>
                <c:pt idx="72">
                  <c:v>52.823999999999998</c:v>
                </c:pt>
                <c:pt idx="73">
                  <c:v>53.414900000000003</c:v>
                </c:pt>
                <c:pt idx="74">
                  <c:v>54.005299999999998</c:v>
                </c:pt>
                <c:pt idx="75">
                  <c:v>54.595199999999998</c:v>
                </c:pt>
                <c:pt idx="76">
                  <c:v>55.184600000000003</c:v>
                </c:pt>
                <c:pt idx="77">
                  <c:v>55.773499999999999</c:v>
                </c:pt>
                <c:pt idx="78">
                  <c:v>56.361899999999999</c:v>
                </c:pt>
                <c:pt idx="79">
                  <c:v>56.949800000000003</c:v>
                </c:pt>
                <c:pt idx="80">
                  <c:v>57.537199999999999</c:v>
                </c:pt>
                <c:pt idx="81">
                  <c:v>58.124200000000002</c:v>
                </c:pt>
                <c:pt idx="82">
                  <c:v>58.710599999999999</c:v>
                </c:pt>
                <c:pt idx="83">
                  <c:v>59.296599999999998</c:v>
                </c:pt>
                <c:pt idx="84">
                  <c:v>59.881999999999998</c:v>
                </c:pt>
                <c:pt idx="85">
                  <c:v>60.466999999999999</c:v>
                </c:pt>
                <c:pt idx="86">
                  <c:v>61.051499999999997</c:v>
                </c:pt>
                <c:pt idx="87">
                  <c:v>61.635599999999997</c:v>
                </c:pt>
                <c:pt idx="88">
                  <c:v>62.219099999999997</c:v>
                </c:pt>
                <c:pt idx="89">
                  <c:v>62.802100000000003</c:v>
                </c:pt>
                <c:pt idx="90">
                  <c:v>63.384700000000002</c:v>
                </c:pt>
                <c:pt idx="91">
                  <c:v>63.966799999999999</c:v>
                </c:pt>
                <c:pt idx="92">
                  <c:v>64.548400000000001</c:v>
                </c:pt>
                <c:pt idx="93">
                  <c:v>65.129499999999993</c:v>
                </c:pt>
                <c:pt idx="94">
                  <c:v>65.710099999999997</c:v>
                </c:pt>
                <c:pt idx="95">
                  <c:v>66.290300000000002</c:v>
                </c:pt>
                <c:pt idx="96">
                  <c:v>66.869900000000001</c:v>
                </c:pt>
                <c:pt idx="97">
                  <c:v>67.449100000000001</c:v>
                </c:pt>
                <c:pt idx="98">
                  <c:v>68.027799999999999</c:v>
                </c:pt>
                <c:pt idx="99">
                  <c:v>68.606099999999998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29B-429D-9BC4-AFD6A64E7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9960"/>
        <c:axId val="656551928"/>
      </c:scatterChart>
      <c:valAx>
        <c:axId val="656549960"/>
        <c:scaling>
          <c:orientation val="minMax"/>
          <c:max val="25"/>
          <c:min val="0"/>
        </c:scaling>
        <c:delete val="0"/>
        <c:axPos val="b"/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656551928"/>
        <c:crosses val="autoZero"/>
        <c:crossBetween val="midCat"/>
        <c:majorUnit val="10"/>
      </c:valAx>
      <c:valAx>
        <c:axId val="656551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6565499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700">
          <a:solidFill>
            <a:sysClr val="windowText" lastClr="000000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VF!$B$10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VF!$B$20:$B$27</c:f>
                <c:numCache>
                  <c:formatCode>General</c:formatCode>
                  <c:ptCount val="8"/>
                  <c:pt idx="0">
                    <c:v>8.1741536757059391E-2</c:v>
                  </c:pt>
                  <c:pt idx="1">
                    <c:v>3.5072499988340472E-2</c:v>
                  </c:pt>
                  <c:pt idx="2">
                    <c:v>3.5991722754363069E-2</c:v>
                  </c:pt>
                  <c:pt idx="3">
                    <c:v>2.7647911154661375E-2</c:v>
                  </c:pt>
                  <c:pt idx="4">
                    <c:v>2.4041826796069284E-3</c:v>
                  </c:pt>
                  <c:pt idx="5">
                    <c:v>2.6657923829988987E-2</c:v>
                  </c:pt>
                  <c:pt idx="6">
                    <c:v>2.3688077759805221E-2</c:v>
                  </c:pt>
                  <c:pt idx="7">
                    <c:v>2.89914473180674E-3</c:v>
                  </c:pt>
                </c:numCache>
              </c:numRef>
            </c:plus>
            <c:minus>
              <c:numRef>
                <c:f>VF!$B$20:$B$27</c:f>
                <c:numCache>
                  <c:formatCode>General</c:formatCode>
                  <c:ptCount val="8"/>
                  <c:pt idx="0">
                    <c:v>8.1741536757059391E-2</c:v>
                  </c:pt>
                  <c:pt idx="1">
                    <c:v>3.5072499988340472E-2</c:v>
                  </c:pt>
                  <c:pt idx="2">
                    <c:v>3.5991722754363069E-2</c:v>
                  </c:pt>
                  <c:pt idx="3">
                    <c:v>2.7647911154661375E-2</c:v>
                  </c:pt>
                  <c:pt idx="4">
                    <c:v>2.4041826796069284E-3</c:v>
                  </c:pt>
                  <c:pt idx="5">
                    <c:v>2.6657923829988987E-2</c:v>
                  </c:pt>
                  <c:pt idx="6">
                    <c:v>2.3688077759805221E-2</c:v>
                  </c:pt>
                  <c:pt idx="7">
                    <c:v>2.89914473180674E-3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VF!$A$11:$A$18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VF!$B$11:$B$18</c:f>
              <c:numCache>
                <c:formatCode>General</c:formatCode>
                <c:ptCount val="8"/>
                <c:pt idx="0">
                  <c:v>1.3924999833106995</c:v>
                </c:pt>
                <c:pt idx="1">
                  <c:v>1.3603000044822693</c:v>
                </c:pt>
                <c:pt idx="2">
                  <c:v>1.291949987411499</c:v>
                </c:pt>
                <c:pt idx="3">
                  <c:v>1.2458500266075134</c:v>
                </c:pt>
                <c:pt idx="4">
                  <c:v>0.90029999613761902</c:v>
                </c:pt>
                <c:pt idx="5">
                  <c:v>0.53824999928474426</c:v>
                </c:pt>
                <c:pt idx="6">
                  <c:v>0.21824999898672104</c:v>
                </c:pt>
                <c:pt idx="7">
                  <c:v>0.15224999934434891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F07-4FE7-BDB3-3737EF276D42}"/>
            </c:ext>
          </c:extLst>
        </c:ser>
        <c:ser>
          <c:idx val="1"/>
          <c:order val="1"/>
          <c:tx>
            <c:strRef>
              <c:f>VF!$C$10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VF!$C$20:$C$27</c:f>
                <c:numCache>
                  <c:formatCode>General</c:formatCode>
                  <c:ptCount val="8"/>
                  <c:pt idx="0">
                    <c:v>6.35971838999181E-2</c:v>
                  </c:pt>
                  <c:pt idx="1">
                    <c:v>6.7999347876872618E-2</c:v>
                  </c:pt>
                  <c:pt idx="2">
                    <c:v>3.9838396052050092E-2</c:v>
                  </c:pt>
                  <c:pt idx="3">
                    <c:v>9.8613111704275974E-2</c:v>
                  </c:pt>
                  <c:pt idx="4">
                    <c:v>4.2009213811287208E-2</c:v>
                  </c:pt>
                  <c:pt idx="5">
                    <c:v>2.1213035691139352E-4</c:v>
                  </c:pt>
                  <c:pt idx="6">
                    <c:v>3.5355410708969845E-4</c:v>
                  </c:pt>
                  <c:pt idx="7">
                    <c:v>5.6568709817912395E-4</c:v>
                  </c:pt>
                </c:numCache>
              </c:numRef>
            </c:plus>
            <c:minus>
              <c:numRef>
                <c:f>VF!$C$20:$C$27</c:f>
                <c:numCache>
                  <c:formatCode>General</c:formatCode>
                  <c:ptCount val="8"/>
                  <c:pt idx="0">
                    <c:v>6.35971838999181E-2</c:v>
                  </c:pt>
                  <c:pt idx="1">
                    <c:v>6.7999347876872618E-2</c:v>
                  </c:pt>
                  <c:pt idx="2">
                    <c:v>3.9838396052050092E-2</c:v>
                  </c:pt>
                  <c:pt idx="3">
                    <c:v>9.8613111704275974E-2</c:v>
                  </c:pt>
                  <c:pt idx="4">
                    <c:v>4.2009213811287208E-2</c:v>
                  </c:pt>
                  <c:pt idx="5">
                    <c:v>2.1213035691139352E-4</c:v>
                  </c:pt>
                  <c:pt idx="6">
                    <c:v>3.5355410708969845E-4</c:v>
                  </c:pt>
                  <c:pt idx="7">
                    <c:v>5.6568709817912395E-4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VF!$A$11:$A$18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VF!$C$11:$C$18</c:f>
              <c:numCache>
                <c:formatCode>General</c:formatCode>
                <c:ptCount val="8"/>
                <c:pt idx="0">
                  <c:v>0.60653000000000001</c:v>
                </c:pt>
                <c:pt idx="1">
                  <c:v>0.4042328</c:v>
                </c:pt>
                <c:pt idx="2">
                  <c:v>0.29332999999999998</c:v>
                </c:pt>
                <c:pt idx="3">
                  <c:v>0.19588</c:v>
                </c:pt>
                <c:pt idx="4">
                  <c:v>7.6805000041723248E-2</c:v>
                </c:pt>
                <c:pt idx="5">
                  <c:v>4.7350000590085983E-2</c:v>
                </c:pt>
                <c:pt idx="6">
                  <c:v>4.8849999904632568E-2</c:v>
                </c:pt>
                <c:pt idx="7">
                  <c:v>4.700000025331974E-2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F07-4FE7-BDB3-3737EF276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830512"/>
        <c:axId val="410832808"/>
      </c:scatterChart>
      <c:valAx>
        <c:axId val="410830512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0832808"/>
        <c:crosses val="autoZero"/>
        <c:crossBetween val="midCat"/>
      </c:valAx>
      <c:valAx>
        <c:axId val="410832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0830512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'igg2 wt 6.0'!$M$1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4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6.0'!$M$2:$M$232</c:f>
              <c:numCache>
                <c:formatCode>General</c:formatCode>
                <c:ptCount val="231"/>
                <c:pt idx="0">
                  <c:v>-0.25481199999999998</c:v>
                </c:pt>
                <c:pt idx="1">
                  <c:v>-0.40208899999999997</c:v>
                </c:pt>
                <c:pt idx="2">
                  <c:v>-0.36302699999999999</c:v>
                </c:pt>
                <c:pt idx="3">
                  <c:v>-0.26848300000000003</c:v>
                </c:pt>
                <c:pt idx="4">
                  <c:v>-0.23644000000000001</c:v>
                </c:pt>
                <c:pt idx="5">
                  <c:v>-0.245839</c:v>
                </c:pt>
                <c:pt idx="6">
                  <c:v>-0.24229899999999999</c:v>
                </c:pt>
                <c:pt idx="7">
                  <c:v>-7.5124099999999999E-2</c:v>
                </c:pt>
                <c:pt idx="8">
                  <c:v>-9.66085E-2</c:v>
                </c:pt>
                <c:pt idx="9">
                  <c:v>0.13697300000000001</c:v>
                </c:pt>
                <c:pt idx="10">
                  <c:v>9.20512E-2</c:v>
                </c:pt>
                <c:pt idx="11">
                  <c:v>-4.6620700000000001E-2</c:v>
                </c:pt>
                <c:pt idx="12">
                  <c:v>-1.0671E-2</c:v>
                </c:pt>
                <c:pt idx="13">
                  <c:v>-0.16301499999999999</c:v>
                </c:pt>
                <c:pt idx="14">
                  <c:v>-1.2624099999999999E-2</c:v>
                </c:pt>
                <c:pt idx="15">
                  <c:v>0.34009800000000001</c:v>
                </c:pt>
                <c:pt idx="16">
                  <c:v>2.26667</c:v>
                </c:pt>
                <c:pt idx="17">
                  <c:v>72.402000000000001</c:v>
                </c:pt>
                <c:pt idx="18">
                  <c:v>56.158900000000003</c:v>
                </c:pt>
                <c:pt idx="19">
                  <c:v>55.879199999999997</c:v>
                </c:pt>
                <c:pt idx="20">
                  <c:v>59.981499999999997</c:v>
                </c:pt>
                <c:pt idx="21">
                  <c:v>63.078000000000003</c:v>
                </c:pt>
                <c:pt idx="22">
                  <c:v>64.752200000000002</c:v>
                </c:pt>
                <c:pt idx="23">
                  <c:v>65.599100000000007</c:v>
                </c:pt>
                <c:pt idx="24">
                  <c:v>66.689300000000003</c:v>
                </c:pt>
                <c:pt idx="25">
                  <c:v>67.128799999999998</c:v>
                </c:pt>
                <c:pt idx="26">
                  <c:v>67.121799999999993</c:v>
                </c:pt>
                <c:pt idx="27">
                  <c:v>67.145899999999997</c:v>
                </c:pt>
                <c:pt idx="28">
                  <c:v>67.231099999999998</c:v>
                </c:pt>
                <c:pt idx="29">
                  <c:v>67.443200000000004</c:v>
                </c:pt>
                <c:pt idx="30">
                  <c:v>67.416700000000006</c:v>
                </c:pt>
                <c:pt idx="31">
                  <c:v>67.625299999999996</c:v>
                </c:pt>
                <c:pt idx="32">
                  <c:v>67.477999999999994</c:v>
                </c:pt>
                <c:pt idx="33">
                  <c:v>67.695599999999999</c:v>
                </c:pt>
                <c:pt idx="34">
                  <c:v>67.758499999999998</c:v>
                </c:pt>
                <c:pt idx="35">
                  <c:v>67.539299999999997</c:v>
                </c:pt>
                <c:pt idx="36">
                  <c:v>67.551000000000002</c:v>
                </c:pt>
                <c:pt idx="37">
                  <c:v>68.066299999999998</c:v>
                </c:pt>
                <c:pt idx="38">
                  <c:v>68.051000000000002</c:v>
                </c:pt>
                <c:pt idx="39">
                  <c:v>68.090500000000006</c:v>
                </c:pt>
                <c:pt idx="40">
                  <c:v>68.069800000000001</c:v>
                </c:pt>
                <c:pt idx="41">
                  <c:v>68.130300000000005</c:v>
                </c:pt>
                <c:pt idx="42">
                  <c:v>68.284199999999998</c:v>
                </c:pt>
                <c:pt idx="43">
                  <c:v>68.1511</c:v>
                </c:pt>
                <c:pt idx="44">
                  <c:v>68.087299999999999</c:v>
                </c:pt>
                <c:pt idx="45">
                  <c:v>68.211200000000005</c:v>
                </c:pt>
                <c:pt idx="46">
                  <c:v>68.196700000000007</c:v>
                </c:pt>
                <c:pt idx="47">
                  <c:v>68.333100000000002</c:v>
                </c:pt>
                <c:pt idx="48">
                  <c:v>68.380300000000005</c:v>
                </c:pt>
                <c:pt idx="49">
                  <c:v>68.346000000000004</c:v>
                </c:pt>
                <c:pt idx="50">
                  <c:v>68.376800000000003</c:v>
                </c:pt>
                <c:pt idx="51">
                  <c:v>68.373699999999999</c:v>
                </c:pt>
                <c:pt idx="52">
                  <c:v>68.244799999999998</c:v>
                </c:pt>
                <c:pt idx="53">
                  <c:v>68.156499999999994</c:v>
                </c:pt>
                <c:pt idx="54">
                  <c:v>68.204499999999996</c:v>
                </c:pt>
                <c:pt idx="55">
                  <c:v>68.210800000000006</c:v>
                </c:pt>
                <c:pt idx="56">
                  <c:v>68.160399999999996</c:v>
                </c:pt>
                <c:pt idx="57">
                  <c:v>68.4268</c:v>
                </c:pt>
                <c:pt idx="58">
                  <c:v>68.612399999999994</c:v>
                </c:pt>
                <c:pt idx="59">
                  <c:v>68.383899999999997</c:v>
                </c:pt>
                <c:pt idx="60">
                  <c:v>68.417100000000005</c:v>
                </c:pt>
                <c:pt idx="61">
                  <c:v>68.294399999999996</c:v>
                </c:pt>
                <c:pt idx="62">
                  <c:v>68.331100000000006</c:v>
                </c:pt>
                <c:pt idx="63">
                  <c:v>68.231499999999997</c:v>
                </c:pt>
                <c:pt idx="64">
                  <c:v>68.4011</c:v>
                </c:pt>
                <c:pt idx="65">
                  <c:v>68.438500000000005</c:v>
                </c:pt>
                <c:pt idx="66">
                  <c:v>68.089699999999993</c:v>
                </c:pt>
                <c:pt idx="67">
                  <c:v>67.825599999999994</c:v>
                </c:pt>
                <c:pt idx="68">
                  <c:v>67.631900000000002</c:v>
                </c:pt>
                <c:pt idx="69">
                  <c:v>67.702600000000004</c:v>
                </c:pt>
                <c:pt idx="70">
                  <c:v>67.6233</c:v>
                </c:pt>
                <c:pt idx="71">
                  <c:v>67.644400000000005</c:v>
                </c:pt>
                <c:pt idx="72">
                  <c:v>67.4358</c:v>
                </c:pt>
                <c:pt idx="73">
                  <c:v>67.338099999999997</c:v>
                </c:pt>
                <c:pt idx="74">
                  <c:v>67.344800000000006</c:v>
                </c:pt>
                <c:pt idx="75">
                  <c:v>76.736599999999996</c:v>
                </c:pt>
                <c:pt idx="76">
                  <c:v>42.1526</c:v>
                </c:pt>
                <c:pt idx="77">
                  <c:v>10.5936</c:v>
                </c:pt>
                <c:pt idx="78">
                  <c:v>21.085799999999999</c:v>
                </c:pt>
                <c:pt idx="79">
                  <c:v>17.608499999999999</c:v>
                </c:pt>
                <c:pt idx="80">
                  <c:v>12.5358</c:v>
                </c:pt>
                <c:pt idx="81">
                  <c:v>8.8561499999999995</c:v>
                </c:pt>
                <c:pt idx="82">
                  <c:v>6.1166499999999999</c:v>
                </c:pt>
                <c:pt idx="83">
                  <c:v>4.2811399999999997</c:v>
                </c:pt>
                <c:pt idx="84">
                  <c:v>3.3053699999999999</c:v>
                </c:pt>
                <c:pt idx="85">
                  <c:v>2.49092</c:v>
                </c:pt>
                <c:pt idx="86">
                  <c:v>1.7733300000000001</c:v>
                </c:pt>
                <c:pt idx="87">
                  <c:v>1.3045800000000001</c:v>
                </c:pt>
                <c:pt idx="88">
                  <c:v>1.2498899999999999</c:v>
                </c:pt>
                <c:pt idx="89">
                  <c:v>0.79364999999999997</c:v>
                </c:pt>
                <c:pt idx="90">
                  <c:v>0.37409500000000001</c:v>
                </c:pt>
                <c:pt idx="91">
                  <c:v>0.26899200000000001</c:v>
                </c:pt>
                <c:pt idx="92">
                  <c:v>0.173289</c:v>
                </c:pt>
                <c:pt idx="93" formatCode="0.00E+00">
                  <c:v>3.7943500000000002E-3</c:v>
                </c:pt>
                <c:pt idx="94">
                  <c:v>-5.5592900000000001E-2</c:v>
                </c:pt>
                <c:pt idx="95">
                  <c:v>-3.6427800000000003E-2</c:v>
                </c:pt>
                <c:pt idx="96">
                  <c:v>-0.250112</c:v>
                </c:pt>
                <c:pt idx="97">
                  <c:v>-0.19231200000000001</c:v>
                </c:pt>
                <c:pt idx="98">
                  <c:v>-7.3537199999999997E-2</c:v>
                </c:pt>
                <c:pt idx="99">
                  <c:v>-0.21965499999999999</c:v>
                </c:pt>
                <c:pt idx="100">
                  <c:v>-0.44194499999999998</c:v>
                </c:pt>
                <c:pt idx="101">
                  <c:v>-0.58489000000000002</c:v>
                </c:pt>
                <c:pt idx="102">
                  <c:v>-0.74583900000000003</c:v>
                </c:pt>
                <c:pt idx="103">
                  <c:v>-0.475881</c:v>
                </c:pt>
                <c:pt idx="104">
                  <c:v>-0.50127200000000005</c:v>
                </c:pt>
                <c:pt idx="105">
                  <c:v>-0.460256</c:v>
                </c:pt>
                <c:pt idx="106">
                  <c:v>-0.62358599999999997</c:v>
                </c:pt>
                <c:pt idx="107">
                  <c:v>-0.944631</c:v>
                </c:pt>
                <c:pt idx="108">
                  <c:v>-0.59428899999999996</c:v>
                </c:pt>
                <c:pt idx="109">
                  <c:v>-0.632131</c:v>
                </c:pt>
                <c:pt idx="110">
                  <c:v>-0.80205300000000002</c:v>
                </c:pt>
                <c:pt idx="111">
                  <c:v>-0.57866399999999996</c:v>
                </c:pt>
                <c:pt idx="112">
                  <c:v>-0.63176500000000002</c:v>
                </c:pt>
                <c:pt idx="113">
                  <c:v>-0.69853699999999996</c:v>
                </c:pt>
                <c:pt idx="114">
                  <c:v>-0.54741399999999996</c:v>
                </c:pt>
                <c:pt idx="115">
                  <c:v>-0.78880799999999995</c:v>
                </c:pt>
                <c:pt idx="116">
                  <c:v>-0.79857400000000001</c:v>
                </c:pt>
                <c:pt idx="117">
                  <c:v>-0.98528000000000004</c:v>
                </c:pt>
                <c:pt idx="118">
                  <c:v>-0.93919900000000001</c:v>
                </c:pt>
                <c:pt idx="119">
                  <c:v>-0.586843</c:v>
                </c:pt>
                <c:pt idx="120">
                  <c:v>-0.71690900000000002</c:v>
                </c:pt>
                <c:pt idx="121">
                  <c:v>-0.74229900000000004</c:v>
                </c:pt>
                <c:pt idx="122">
                  <c:v>-0.78020199999999995</c:v>
                </c:pt>
                <c:pt idx="123">
                  <c:v>-0.87785800000000003</c:v>
                </c:pt>
                <c:pt idx="124">
                  <c:v>-0.55675300000000005</c:v>
                </c:pt>
                <c:pt idx="125">
                  <c:v>-0.42631999999999998</c:v>
                </c:pt>
                <c:pt idx="126">
                  <c:v>-0.40715499999999999</c:v>
                </c:pt>
                <c:pt idx="127">
                  <c:v>-0.30205300000000002</c:v>
                </c:pt>
                <c:pt idx="128">
                  <c:v>-0.28569499999999998</c:v>
                </c:pt>
                <c:pt idx="129">
                  <c:v>-0.24931800000000001</c:v>
                </c:pt>
                <c:pt idx="130">
                  <c:v>-0.34856199999999998</c:v>
                </c:pt>
                <c:pt idx="131">
                  <c:v>-0.403615</c:v>
                </c:pt>
                <c:pt idx="132">
                  <c:v>-0.58061700000000005</c:v>
                </c:pt>
                <c:pt idx="133">
                  <c:v>-0.56377200000000005</c:v>
                </c:pt>
                <c:pt idx="134">
                  <c:v>-0.586843</c:v>
                </c:pt>
                <c:pt idx="135">
                  <c:v>-0.72044900000000001</c:v>
                </c:pt>
                <c:pt idx="136">
                  <c:v>-0.56572500000000003</c:v>
                </c:pt>
                <c:pt idx="137">
                  <c:v>-0.62590500000000004</c:v>
                </c:pt>
                <c:pt idx="138">
                  <c:v>-0.67003400000000002</c:v>
                </c:pt>
                <c:pt idx="139">
                  <c:v>-0.77043700000000004</c:v>
                </c:pt>
                <c:pt idx="140">
                  <c:v>-1.03332</c:v>
                </c:pt>
                <c:pt idx="141">
                  <c:v>-0.59428899999999996</c:v>
                </c:pt>
                <c:pt idx="142">
                  <c:v>-0.383718</c:v>
                </c:pt>
                <c:pt idx="143">
                  <c:v>-0.39268999999999998</c:v>
                </c:pt>
                <c:pt idx="144">
                  <c:v>-0.55718000000000001</c:v>
                </c:pt>
                <c:pt idx="145">
                  <c:v>-0.50517800000000002</c:v>
                </c:pt>
                <c:pt idx="146">
                  <c:v>-0.41142800000000002</c:v>
                </c:pt>
                <c:pt idx="147">
                  <c:v>-0.63921099999999997</c:v>
                </c:pt>
                <c:pt idx="148">
                  <c:v>-0.69933100000000004</c:v>
                </c:pt>
                <c:pt idx="149">
                  <c:v>-0.51964299999999997</c:v>
                </c:pt>
                <c:pt idx="150">
                  <c:v>-0.35600799999999999</c:v>
                </c:pt>
                <c:pt idx="151">
                  <c:v>-0.477468</c:v>
                </c:pt>
                <c:pt idx="152">
                  <c:v>-0.453237</c:v>
                </c:pt>
                <c:pt idx="153">
                  <c:v>-0.396596</c:v>
                </c:pt>
                <c:pt idx="154">
                  <c:v>-0.201711</c:v>
                </c:pt>
                <c:pt idx="155">
                  <c:v>-0.22197500000000001</c:v>
                </c:pt>
                <c:pt idx="156">
                  <c:v>-0.29546099999999997</c:v>
                </c:pt>
                <c:pt idx="157">
                  <c:v>1.11796E-2</c:v>
                </c:pt>
                <c:pt idx="158">
                  <c:v>-0.65404300000000004</c:v>
                </c:pt>
                <c:pt idx="159">
                  <c:v>-1.0903799999999999</c:v>
                </c:pt>
                <c:pt idx="160">
                  <c:v>-0.97667400000000004</c:v>
                </c:pt>
                <c:pt idx="161">
                  <c:v>0.46625800000000001</c:v>
                </c:pt>
                <c:pt idx="162">
                  <c:v>1.5869899999999999</c:v>
                </c:pt>
                <c:pt idx="163">
                  <c:v>-0.51494300000000004</c:v>
                </c:pt>
                <c:pt idx="164">
                  <c:v>-0.42436699999999999</c:v>
                </c:pt>
                <c:pt idx="165">
                  <c:v>-0.35753400000000002</c:v>
                </c:pt>
                <c:pt idx="166">
                  <c:v>-0.443471</c:v>
                </c:pt>
                <c:pt idx="167">
                  <c:v>-0.35869299999999998</c:v>
                </c:pt>
                <c:pt idx="168">
                  <c:v>-0.25401800000000002</c:v>
                </c:pt>
                <c:pt idx="169">
                  <c:v>9.4431600000000004E-2</c:v>
                </c:pt>
                <c:pt idx="170">
                  <c:v>0.50379399999999996</c:v>
                </c:pt>
                <c:pt idx="171">
                  <c:v>-0.69701100000000005</c:v>
                </c:pt>
                <c:pt idx="172">
                  <c:v>-0.88994300000000004</c:v>
                </c:pt>
                <c:pt idx="173">
                  <c:v>-1.6942600000000001</c:v>
                </c:pt>
                <c:pt idx="174">
                  <c:v>-0.35558099999999998</c:v>
                </c:pt>
                <c:pt idx="175">
                  <c:v>-0.43529299999999999</c:v>
                </c:pt>
                <c:pt idx="176">
                  <c:v>-0.50481200000000004</c:v>
                </c:pt>
                <c:pt idx="177">
                  <c:v>-0.45677699999999999</c:v>
                </c:pt>
                <c:pt idx="178">
                  <c:v>-0.29936699999999999</c:v>
                </c:pt>
                <c:pt idx="179">
                  <c:v>-0.31694499999999998</c:v>
                </c:pt>
                <c:pt idx="180">
                  <c:v>-0.21263599999999999</c:v>
                </c:pt>
                <c:pt idx="181">
                  <c:v>-9.74019E-2</c:v>
                </c:pt>
                <c:pt idx="182">
                  <c:v>-0.119253</c:v>
                </c:pt>
                <c:pt idx="183">
                  <c:v>-0.228628</c:v>
                </c:pt>
                <c:pt idx="184">
                  <c:v>-3.5695400000000002E-2</c:v>
                </c:pt>
                <c:pt idx="185">
                  <c:v>-5.1686599999999999E-2</c:v>
                </c:pt>
                <c:pt idx="186">
                  <c:v>-0.180593</c:v>
                </c:pt>
                <c:pt idx="187">
                  <c:v>8.97318E-2</c:v>
                </c:pt>
                <c:pt idx="188">
                  <c:v>-5.2052800000000003E-2</c:v>
                </c:pt>
                <c:pt idx="189">
                  <c:v>-0.119253</c:v>
                </c:pt>
                <c:pt idx="190">
                  <c:v>-9.4289100000000001E-2</c:v>
                </c:pt>
                <c:pt idx="191">
                  <c:v>-0.13176499999999999</c:v>
                </c:pt>
                <c:pt idx="192">
                  <c:v>-0.341115</c:v>
                </c:pt>
                <c:pt idx="193">
                  <c:v>-0.43956499999999998</c:v>
                </c:pt>
                <c:pt idx="194">
                  <c:v>-0.36223300000000003</c:v>
                </c:pt>
                <c:pt idx="195">
                  <c:v>-0.39427699999999999</c:v>
                </c:pt>
                <c:pt idx="196">
                  <c:v>-0.341115</c:v>
                </c:pt>
                <c:pt idx="197">
                  <c:v>-0.40404299999999999</c:v>
                </c:pt>
                <c:pt idx="198">
                  <c:v>-0.27708899999999997</c:v>
                </c:pt>
                <c:pt idx="199">
                  <c:v>-0.25090499999999999</c:v>
                </c:pt>
                <c:pt idx="200">
                  <c:v>-0.20519000000000001</c:v>
                </c:pt>
                <c:pt idx="201">
                  <c:v>-0.38255800000000001</c:v>
                </c:pt>
                <c:pt idx="202">
                  <c:v>-9.8561599999999999E-2</c:v>
                </c:pt>
                <c:pt idx="203">
                  <c:v>-0.22197500000000001</c:v>
                </c:pt>
                <c:pt idx="204">
                  <c:v>-6.9630899999999996E-2</c:v>
                </c:pt>
                <c:pt idx="205">
                  <c:v>-0.34428900000000001</c:v>
                </c:pt>
                <c:pt idx="206">
                  <c:v>-0.40794900000000001</c:v>
                </c:pt>
                <c:pt idx="207">
                  <c:v>-0.35442099999999999</c:v>
                </c:pt>
                <c:pt idx="208">
                  <c:v>-0.170461</c:v>
                </c:pt>
                <c:pt idx="209">
                  <c:v>-0.198964</c:v>
                </c:pt>
                <c:pt idx="210">
                  <c:v>-0.109914</c:v>
                </c:pt>
                <c:pt idx="211">
                  <c:v>-0.11339299999999999</c:v>
                </c:pt>
                <c:pt idx="212">
                  <c:v>-0.168874</c:v>
                </c:pt>
                <c:pt idx="213">
                  <c:v>5.4575600000000002E-2</c:v>
                </c:pt>
                <c:pt idx="214">
                  <c:v>0.24750800000000001</c:v>
                </c:pt>
                <c:pt idx="215">
                  <c:v>0.16785700000000001</c:v>
                </c:pt>
                <c:pt idx="216">
                  <c:v>0.27759800000000001</c:v>
                </c:pt>
                <c:pt idx="217">
                  <c:v>0.61237600000000003</c:v>
                </c:pt>
                <c:pt idx="218">
                  <c:v>0.18659500000000001</c:v>
                </c:pt>
                <c:pt idx="219">
                  <c:v>0.46198499999999998</c:v>
                </c:pt>
                <c:pt idx="220">
                  <c:v>0.499888</c:v>
                </c:pt>
                <c:pt idx="221">
                  <c:v>0.120188</c:v>
                </c:pt>
                <c:pt idx="222">
                  <c:v>0.46393800000000002</c:v>
                </c:pt>
                <c:pt idx="223">
                  <c:v>0.26313300000000001</c:v>
                </c:pt>
                <c:pt idx="224">
                  <c:v>0.22993</c:v>
                </c:pt>
                <c:pt idx="225">
                  <c:v>0.29322300000000001</c:v>
                </c:pt>
                <c:pt idx="226">
                  <c:v>0.45337899999999998</c:v>
                </c:pt>
                <c:pt idx="227">
                  <c:v>0.29712899999999998</c:v>
                </c:pt>
                <c:pt idx="228">
                  <c:v>0.24909500000000001</c:v>
                </c:pt>
                <c:pt idx="229">
                  <c:v>0.38385999999999998</c:v>
                </c:pt>
                <c:pt idx="230">
                  <c:v>0.26746599999999998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22B-4CF3-B80A-3C8687D45D3C}"/>
            </c:ext>
          </c:extLst>
        </c:ser>
        <c:ser>
          <c:idx val="1"/>
          <c:order val="1"/>
          <c:tx>
            <c:strRef>
              <c:f>'igg2 wt 6.0'!$N$1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6.0'!$N$2:$N$232</c:f>
              <c:numCache>
                <c:formatCode>General</c:formatCode>
                <c:ptCount val="231"/>
                <c:pt idx="0">
                  <c:v>-0.364176</c:v>
                </c:pt>
                <c:pt idx="1">
                  <c:v>-0.45127400000000001</c:v>
                </c:pt>
                <c:pt idx="2">
                  <c:v>-0.30283599999999999</c:v>
                </c:pt>
                <c:pt idx="3">
                  <c:v>-0.30051699999999998</c:v>
                </c:pt>
                <c:pt idx="4">
                  <c:v>-0.342692</c:v>
                </c:pt>
                <c:pt idx="5">
                  <c:v>-0.23057</c:v>
                </c:pt>
                <c:pt idx="6">
                  <c:v>-0.135295</c:v>
                </c:pt>
                <c:pt idx="7">
                  <c:v>0.15614800000000001</c:v>
                </c:pt>
                <c:pt idx="8">
                  <c:v>-0.18021599999999999</c:v>
                </c:pt>
                <c:pt idx="9">
                  <c:v>-5.4056800000000002E-2</c:v>
                </c:pt>
                <c:pt idx="10">
                  <c:v>-9.81852E-2</c:v>
                </c:pt>
                <c:pt idx="11">
                  <c:v>-1.9633000000000001E-2</c:v>
                </c:pt>
                <c:pt idx="12">
                  <c:v>0.19594300000000001</c:v>
                </c:pt>
                <c:pt idx="13" formatCode="0.00E+00">
                  <c:v>-7.5480199999999999E-3</c:v>
                </c:pt>
                <c:pt idx="14">
                  <c:v>3.7740099999999999E-2</c:v>
                </c:pt>
                <c:pt idx="15">
                  <c:v>-3.0619299999999999E-2</c:v>
                </c:pt>
                <c:pt idx="16">
                  <c:v>-0.75364200000000003</c:v>
                </c:pt>
                <c:pt idx="17">
                  <c:v>26.881900000000002</c:v>
                </c:pt>
                <c:pt idx="18">
                  <c:v>33.3245</c:v>
                </c:pt>
                <c:pt idx="19">
                  <c:v>26.393599999999999</c:v>
                </c:pt>
                <c:pt idx="20">
                  <c:v>28.38</c:v>
                </c:pt>
                <c:pt idx="21">
                  <c:v>30.839700000000001</c:v>
                </c:pt>
                <c:pt idx="22">
                  <c:v>32.305300000000003</c:v>
                </c:pt>
                <c:pt idx="23">
                  <c:v>33.435000000000002</c:v>
                </c:pt>
                <c:pt idx="24">
                  <c:v>34.098300000000002</c:v>
                </c:pt>
                <c:pt idx="25">
                  <c:v>34.701099999999997</c:v>
                </c:pt>
                <c:pt idx="26">
                  <c:v>35.115499999999997</c:v>
                </c:pt>
                <c:pt idx="27">
                  <c:v>35.428400000000003</c:v>
                </c:pt>
                <c:pt idx="28">
                  <c:v>35.234299999999998</c:v>
                </c:pt>
                <c:pt idx="29">
                  <c:v>35.500300000000003</c:v>
                </c:pt>
                <c:pt idx="30">
                  <c:v>35.852200000000003</c:v>
                </c:pt>
                <c:pt idx="31">
                  <c:v>35.742100000000001</c:v>
                </c:pt>
                <c:pt idx="32">
                  <c:v>35.9514</c:v>
                </c:pt>
                <c:pt idx="33">
                  <c:v>35.827599999999997</c:v>
                </c:pt>
                <c:pt idx="34">
                  <c:v>35.845199999999998</c:v>
                </c:pt>
                <c:pt idx="35">
                  <c:v>35.8581</c:v>
                </c:pt>
                <c:pt idx="36">
                  <c:v>35.525700000000001</c:v>
                </c:pt>
                <c:pt idx="37">
                  <c:v>35.408799999999999</c:v>
                </c:pt>
                <c:pt idx="38">
                  <c:v>35.7393</c:v>
                </c:pt>
                <c:pt idx="39">
                  <c:v>35.630299999999998</c:v>
                </c:pt>
                <c:pt idx="40">
                  <c:v>35.68</c:v>
                </c:pt>
                <c:pt idx="41">
                  <c:v>35.931899999999999</c:v>
                </c:pt>
                <c:pt idx="42">
                  <c:v>36.160400000000003</c:v>
                </c:pt>
                <c:pt idx="43">
                  <c:v>36.216700000000003</c:v>
                </c:pt>
                <c:pt idx="44">
                  <c:v>36.0991</c:v>
                </c:pt>
                <c:pt idx="45">
                  <c:v>36.307699999999997</c:v>
                </c:pt>
                <c:pt idx="46">
                  <c:v>36.33</c:v>
                </c:pt>
                <c:pt idx="47">
                  <c:v>36.182699999999997</c:v>
                </c:pt>
                <c:pt idx="48">
                  <c:v>36.302199999999999</c:v>
                </c:pt>
                <c:pt idx="49">
                  <c:v>36.3476</c:v>
                </c:pt>
                <c:pt idx="50">
                  <c:v>36.552599999999998</c:v>
                </c:pt>
                <c:pt idx="51">
                  <c:v>36.184199999999997</c:v>
                </c:pt>
                <c:pt idx="52">
                  <c:v>36.046799999999998</c:v>
                </c:pt>
                <c:pt idx="53">
                  <c:v>35.8155</c:v>
                </c:pt>
                <c:pt idx="54">
                  <c:v>36.325299999999999</c:v>
                </c:pt>
                <c:pt idx="55">
                  <c:v>35.849499999999999</c:v>
                </c:pt>
                <c:pt idx="56">
                  <c:v>35.973300000000002</c:v>
                </c:pt>
                <c:pt idx="57">
                  <c:v>36.289000000000001</c:v>
                </c:pt>
                <c:pt idx="58">
                  <c:v>36.3292</c:v>
                </c:pt>
                <c:pt idx="59">
                  <c:v>36.444000000000003</c:v>
                </c:pt>
                <c:pt idx="60">
                  <c:v>36.490900000000003</c:v>
                </c:pt>
                <c:pt idx="61">
                  <c:v>36.4726</c:v>
                </c:pt>
                <c:pt idx="62">
                  <c:v>36.568600000000004</c:v>
                </c:pt>
                <c:pt idx="63">
                  <c:v>36.569000000000003</c:v>
                </c:pt>
                <c:pt idx="64">
                  <c:v>36.556100000000001</c:v>
                </c:pt>
                <c:pt idx="65">
                  <c:v>36.4358</c:v>
                </c:pt>
                <c:pt idx="66">
                  <c:v>36.660400000000003</c:v>
                </c:pt>
                <c:pt idx="67">
                  <c:v>36.427999999999997</c:v>
                </c:pt>
                <c:pt idx="68">
                  <c:v>36.342399999999998</c:v>
                </c:pt>
                <c:pt idx="69">
                  <c:v>36.414700000000003</c:v>
                </c:pt>
                <c:pt idx="70">
                  <c:v>36.014299999999999</c:v>
                </c:pt>
                <c:pt idx="71">
                  <c:v>36.173699999999997</c:v>
                </c:pt>
                <c:pt idx="72">
                  <c:v>35.937399999999997</c:v>
                </c:pt>
                <c:pt idx="73">
                  <c:v>35.975999999999999</c:v>
                </c:pt>
                <c:pt idx="74">
                  <c:v>36.18</c:v>
                </c:pt>
                <c:pt idx="75">
                  <c:v>35.735799999999998</c:v>
                </c:pt>
                <c:pt idx="76">
                  <c:v>55.078800000000001</c:v>
                </c:pt>
                <c:pt idx="77">
                  <c:v>-8.3524600000000007</c:v>
                </c:pt>
                <c:pt idx="78">
                  <c:v>9.1522400000000008</c:v>
                </c:pt>
                <c:pt idx="79">
                  <c:v>10.1792</c:v>
                </c:pt>
                <c:pt idx="80">
                  <c:v>7.5776000000000003</c:v>
                </c:pt>
                <c:pt idx="81">
                  <c:v>5.3069100000000002</c:v>
                </c:pt>
                <c:pt idx="82">
                  <c:v>3.2928700000000002</c:v>
                </c:pt>
                <c:pt idx="83">
                  <c:v>2.3350399999999998</c:v>
                </c:pt>
                <c:pt idx="84">
                  <c:v>1.44594</c:v>
                </c:pt>
                <c:pt idx="85">
                  <c:v>0.907308</c:v>
                </c:pt>
                <c:pt idx="86">
                  <c:v>0.392843</c:v>
                </c:pt>
                <c:pt idx="87">
                  <c:v>0.19399</c:v>
                </c:pt>
                <c:pt idx="88">
                  <c:v>-6.2601699999999996E-2</c:v>
                </c:pt>
                <c:pt idx="89">
                  <c:v>-0.295817</c:v>
                </c:pt>
                <c:pt idx="90">
                  <c:v>-0.32786100000000001</c:v>
                </c:pt>
                <c:pt idx="91">
                  <c:v>-0.66221099999999999</c:v>
                </c:pt>
                <c:pt idx="92">
                  <c:v>-0.56772900000000004</c:v>
                </c:pt>
                <c:pt idx="93">
                  <c:v>-0.65598599999999996</c:v>
                </c:pt>
                <c:pt idx="94">
                  <c:v>-0.61026999999999998</c:v>
                </c:pt>
                <c:pt idx="95">
                  <c:v>-0.86728899999999998</c:v>
                </c:pt>
                <c:pt idx="96">
                  <c:v>-0.83726</c:v>
                </c:pt>
                <c:pt idx="97">
                  <c:v>-0.84153199999999995</c:v>
                </c:pt>
                <c:pt idx="98">
                  <c:v>-0.95444700000000005</c:v>
                </c:pt>
                <c:pt idx="99">
                  <c:v>-0.86533599999999999</c:v>
                </c:pt>
                <c:pt idx="100">
                  <c:v>-0.84189899999999995</c:v>
                </c:pt>
                <c:pt idx="101">
                  <c:v>-0.78214499999999998</c:v>
                </c:pt>
                <c:pt idx="102">
                  <c:v>-0.91459100000000004</c:v>
                </c:pt>
                <c:pt idx="103">
                  <c:v>-1.1470100000000001</c:v>
                </c:pt>
                <c:pt idx="104">
                  <c:v>-0.99619500000000005</c:v>
                </c:pt>
                <c:pt idx="105">
                  <c:v>-0.92710400000000004</c:v>
                </c:pt>
                <c:pt idx="106">
                  <c:v>-0.86143000000000003</c:v>
                </c:pt>
                <c:pt idx="107">
                  <c:v>-0.75327599999999995</c:v>
                </c:pt>
                <c:pt idx="108">
                  <c:v>-0.67978899999999998</c:v>
                </c:pt>
                <c:pt idx="109">
                  <c:v>-0.79075099999999998</c:v>
                </c:pt>
                <c:pt idx="110">
                  <c:v>-0.73643000000000003</c:v>
                </c:pt>
                <c:pt idx="111">
                  <c:v>-0.91575099999999998</c:v>
                </c:pt>
                <c:pt idx="112">
                  <c:v>-0.86728899999999998</c:v>
                </c:pt>
                <c:pt idx="113">
                  <c:v>-0.889567</c:v>
                </c:pt>
                <c:pt idx="114">
                  <c:v>-0.77744500000000005</c:v>
                </c:pt>
                <c:pt idx="115">
                  <c:v>-0.55558300000000005</c:v>
                </c:pt>
                <c:pt idx="116">
                  <c:v>-0.688029</c:v>
                </c:pt>
                <c:pt idx="117">
                  <c:v>-0.81650800000000001</c:v>
                </c:pt>
                <c:pt idx="118">
                  <c:v>-0.80558300000000005</c:v>
                </c:pt>
                <c:pt idx="119">
                  <c:v>-0.78763799999999995</c:v>
                </c:pt>
                <c:pt idx="120">
                  <c:v>-0.91263799999999995</c:v>
                </c:pt>
                <c:pt idx="121">
                  <c:v>-0.84702599999999995</c:v>
                </c:pt>
                <c:pt idx="122">
                  <c:v>-1.04386</c:v>
                </c:pt>
                <c:pt idx="123">
                  <c:v>-0.91459100000000004</c:v>
                </c:pt>
                <c:pt idx="124">
                  <c:v>-0.87314899999999995</c:v>
                </c:pt>
                <c:pt idx="125">
                  <c:v>-0.85050499999999996</c:v>
                </c:pt>
                <c:pt idx="126">
                  <c:v>-0.86338300000000001</c:v>
                </c:pt>
                <c:pt idx="127">
                  <c:v>-0.84818499999999997</c:v>
                </c:pt>
                <c:pt idx="128">
                  <c:v>-0.70872000000000002</c:v>
                </c:pt>
                <c:pt idx="129">
                  <c:v>-0.79697700000000005</c:v>
                </c:pt>
                <c:pt idx="130">
                  <c:v>-0.83213300000000001</c:v>
                </c:pt>
                <c:pt idx="131">
                  <c:v>-0.81534799999999996</c:v>
                </c:pt>
                <c:pt idx="132">
                  <c:v>-0.80912300000000004</c:v>
                </c:pt>
                <c:pt idx="133">
                  <c:v>-0.79307000000000005</c:v>
                </c:pt>
                <c:pt idx="134">
                  <c:v>-0.83372000000000002</c:v>
                </c:pt>
                <c:pt idx="135">
                  <c:v>-0.91691100000000003</c:v>
                </c:pt>
                <c:pt idx="136">
                  <c:v>-0.62900800000000001</c:v>
                </c:pt>
                <c:pt idx="137">
                  <c:v>-0.85209100000000004</c:v>
                </c:pt>
                <c:pt idx="138">
                  <c:v>-1.00675</c:v>
                </c:pt>
                <c:pt idx="139">
                  <c:v>-1.22709</c:v>
                </c:pt>
                <c:pt idx="140">
                  <c:v>-1.19859</c:v>
                </c:pt>
                <c:pt idx="141">
                  <c:v>-1.2024900000000001</c:v>
                </c:pt>
                <c:pt idx="142">
                  <c:v>-1.0727899999999999</c:v>
                </c:pt>
                <c:pt idx="143">
                  <c:v>-1.1001399999999999</c:v>
                </c:pt>
                <c:pt idx="144">
                  <c:v>-0.62589499999999998</c:v>
                </c:pt>
                <c:pt idx="145">
                  <c:v>-0.76066100000000003</c:v>
                </c:pt>
                <c:pt idx="146">
                  <c:v>-0.60599800000000004</c:v>
                </c:pt>
                <c:pt idx="147">
                  <c:v>-0.63486699999999996</c:v>
                </c:pt>
                <c:pt idx="148">
                  <c:v>-0.82200099999999998</c:v>
                </c:pt>
                <c:pt idx="149">
                  <c:v>-1.0493600000000001</c:v>
                </c:pt>
                <c:pt idx="150">
                  <c:v>-0.93839499999999998</c:v>
                </c:pt>
                <c:pt idx="151">
                  <c:v>-0.78452599999999995</c:v>
                </c:pt>
                <c:pt idx="152">
                  <c:v>-0.87668900000000005</c:v>
                </c:pt>
                <c:pt idx="153">
                  <c:v>-0.86887599999999998</c:v>
                </c:pt>
                <c:pt idx="154">
                  <c:v>-0.74351</c:v>
                </c:pt>
                <c:pt idx="155">
                  <c:v>-0.55832899999999996</c:v>
                </c:pt>
                <c:pt idx="156">
                  <c:v>-0.91733799999999999</c:v>
                </c:pt>
                <c:pt idx="157">
                  <c:v>-0.96183300000000005</c:v>
                </c:pt>
                <c:pt idx="158">
                  <c:v>-0.86185699999999998</c:v>
                </c:pt>
                <c:pt idx="159">
                  <c:v>-1.67198</c:v>
                </c:pt>
                <c:pt idx="160">
                  <c:v>-1.89506</c:v>
                </c:pt>
                <c:pt idx="161">
                  <c:v>-1.6977899999999999</c:v>
                </c:pt>
                <c:pt idx="162">
                  <c:v>0.53700800000000004</c:v>
                </c:pt>
                <c:pt idx="163">
                  <c:v>-0.45401999999999998</c:v>
                </c:pt>
                <c:pt idx="164">
                  <c:v>-0.97318499999999997</c:v>
                </c:pt>
                <c:pt idx="165">
                  <c:v>-1.16886</c:v>
                </c:pt>
                <c:pt idx="166">
                  <c:v>-1.18882</c:v>
                </c:pt>
                <c:pt idx="167">
                  <c:v>-1.0747500000000001</c:v>
                </c:pt>
                <c:pt idx="168">
                  <c:v>-1.0919000000000001</c:v>
                </c:pt>
                <c:pt idx="169">
                  <c:v>-1.3555699999999999</c:v>
                </c:pt>
                <c:pt idx="170">
                  <c:v>-1.0173099999999999</c:v>
                </c:pt>
                <c:pt idx="171">
                  <c:v>-1.21495</c:v>
                </c:pt>
                <c:pt idx="172">
                  <c:v>-1.5661400000000001</c:v>
                </c:pt>
                <c:pt idx="173">
                  <c:v>-2.32395</c:v>
                </c:pt>
                <c:pt idx="174">
                  <c:v>-0.88645399999999996</c:v>
                </c:pt>
                <c:pt idx="175">
                  <c:v>-1.13761</c:v>
                </c:pt>
                <c:pt idx="176">
                  <c:v>-1.46574</c:v>
                </c:pt>
                <c:pt idx="177">
                  <c:v>-1.4157500000000001</c:v>
                </c:pt>
                <c:pt idx="178">
                  <c:v>-1.4438899999999999</c:v>
                </c:pt>
                <c:pt idx="179">
                  <c:v>-1.3782799999999999</c:v>
                </c:pt>
                <c:pt idx="180">
                  <c:v>-1.29661</c:v>
                </c:pt>
                <c:pt idx="181">
                  <c:v>-1.15171</c:v>
                </c:pt>
                <c:pt idx="182">
                  <c:v>-1.1626399999999999</c:v>
                </c:pt>
                <c:pt idx="183">
                  <c:v>-1.16184</c:v>
                </c:pt>
                <c:pt idx="184">
                  <c:v>-0.80405700000000002</c:v>
                </c:pt>
                <c:pt idx="185">
                  <c:v>-0.76651999999999998</c:v>
                </c:pt>
                <c:pt idx="186">
                  <c:v>-0.80796299999999999</c:v>
                </c:pt>
                <c:pt idx="187">
                  <c:v>-0.80796299999999999</c:v>
                </c:pt>
                <c:pt idx="188">
                  <c:v>-0.828654</c:v>
                </c:pt>
                <c:pt idx="189">
                  <c:v>-0.77787300000000004</c:v>
                </c:pt>
                <c:pt idx="190">
                  <c:v>-0.91343200000000002</c:v>
                </c:pt>
                <c:pt idx="191">
                  <c:v>-0.96146600000000004</c:v>
                </c:pt>
                <c:pt idx="192">
                  <c:v>-0.70127399999999995</c:v>
                </c:pt>
                <c:pt idx="193">
                  <c:v>-0.82786099999999996</c:v>
                </c:pt>
                <c:pt idx="194">
                  <c:v>-0.85483799999999999</c:v>
                </c:pt>
                <c:pt idx="195">
                  <c:v>-0.72275800000000001</c:v>
                </c:pt>
                <c:pt idx="196">
                  <c:v>-0.90439899999999995</c:v>
                </c:pt>
                <c:pt idx="197">
                  <c:v>-0.91025800000000001</c:v>
                </c:pt>
                <c:pt idx="198">
                  <c:v>-0.90714499999999998</c:v>
                </c:pt>
                <c:pt idx="199">
                  <c:v>-0.90366599999999997</c:v>
                </c:pt>
                <c:pt idx="200">
                  <c:v>-0.93369500000000005</c:v>
                </c:pt>
                <c:pt idx="201">
                  <c:v>-1.0427</c:v>
                </c:pt>
                <c:pt idx="202">
                  <c:v>-0.85911099999999996</c:v>
                </c:pt>
                <c:pt idx="203">
                  <c:v>-0.75443499999999997</c:v>
                </c:pt>
                <c:pt idx="204">
                  <c:v>-0.84702599999999995</c:v>
                </c:pt>
                <c:pt idx="205">
                  <c:v>-0.88529500000000005</c:v>
                </c:pt>
                <c:pt idx="206">
                  <c:v>-1.11534</c:v>
                </c:pt>
                <c:pt idx="207">
                  <c:v>-0.59897900000000004</c:v>
                </c:pt>
                <c:pt idx="208">
                  <c:v>-0.62162300000000004</c:v>
                </c:pt>
                <c:pt idx="209">
                  <c:v>-0.92710400000000004</c:v>
                </c:pt>
                <c:pt idx="210">
                  <c:v>-0.82627399999999995</c:v>
                </c:pt>
                <c:pt idx="211">
                  <c:v>-1.0720000000000001</c:v>
                </c:pt>
                <c:pt idx="212">
                  <c:v>-1.09971</c:v>
                </c:pt>
                <c:pt idx="213">
                  <c:v>-1.0633999999999999</c:v>
                </c:pt>
                <c:pt idx="214">
                  <c:v>-0.76847299999999996</c:v>
                </c:pt>
                <c:pt idx="215">
                  <c:v>-0.67356400000000005</c:v>
                </c:pt>
                <c:pt idx="216">
                  <c:v>-0.47397899999999998</c:v>
                </c:pt>
                <c:pt idx="217">
                  <c:v>-0.38022899999999998</c:v>
                </c:pt>
                <c:pt idx="218">
                  <c:v>-0.61851</c:v>
                </c:pt>
                <c:pt idx="219">
                  <c:v>-0.71494500000000005</c:v>
                </c:pt>
                <c:pt idx="220">
                  <c:v>-0.76847299999999996</c:v>
                </c:pt>
                <c:pt idx="221">
                  <c:v>-0.68839499999999998</c:v>
                </c:pt>
                <c:pt idx="222">
                  <c:v>-0.67197700000000005</c:v>
                </c:pt>
                <c:pt idx="223">
                  <c:v>-0.98685699999999998</c:v>
                </c:pt>
                <c:pt idx="224">
                  <c:v>-0.92161099999999996</c:v>
                </c:pt>
                <c:pt idx="225">
                  <c:v>-0.78647900000000004</c:v>
                </c:pt>
                <c:pt idx="226">
                  <c:v>-0.88022900000000004</c:v>
                </c:pt>
                <c:pt idx="227">
                  <c:v>-1.0747500000000001</c:v>
                </c:pt>
                <c:pt idx="228">
                  <c:v>-1.12046</c:v>
                </c:pt>
                <c:pt idx="229">
                  <c:v>-1.04234</c:v>
                </c:pt>
                <c:pt idx="230">
                  <c:v>-0.80362999999999996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22B-4CF3-B80A-3C8687D45D3C}"/>
            </c:ext>
          </c:extLst>
        </c:ser>
        <c:ser>
          <c:idx val="2"/>
          <c:order val="2"/>
          <c:tx>
            <c:strRef>
              <c:f>'igg2 wt 6.0'!$O$1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6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6.0'!$O$2:$O$232</c:f>
              <c:numCache>
                <c:formatCode>General</c:formatCode>
                <c:ptCount val="231"/>
                <c:pt idx="0">
                  <c:v>0.15465300000000001</c:v>
                </c:pt>
                <c:pt idx="1">
                  <c:v>0.22966500000000001</c:v>
                </c:pt>
                <c:pt idx="2">
                  <c:v>0.179311</c:v>
                </c:pt>
                <c:pt idx="3">
                  <c:v>-7.2641999999999998E-2</c:v>
                </c:pt>
                <c:pt idx="4">
                  <c:v>-1.25224E-2</c:v>
                </c:pt>
                <c:pt idx="5" formatCode="0.00E+00">
                  <c:v>7.0088700000000004E-3</c:v>
                </c:pt>
                <c:pt idx="6">
                  <c:v>0.13634199999999999</c:v>
                </c:pt>
                <c:pt idx="7">
                  <c:v>0.348806</c:v>
                </c:pt>
                <c:pt idx="8">
                  <c:v>1.1342400000000001E-2</c:v>
                </c:pt>
                <c:pt idx="9">
                  <c:v>-0.133189</c:v>
                </c:pt>
                <c:pt idx="10">
                  <c:v>-0.173045</c:v>
                </c:pt>
                <c:pt idx="11">
                  <c:v>-4.4932E-2</c:v>
                </c:pt>
                <c:pt idx="12" formatCode="0.00E+00">
                  <c:v>-8.9823400000000001E-3</c:v>
                </c:pt>
                <c:pt idx="13">
                  <c:v>6.7189499999999999E-2</c:v>
                </c:pt>
                <c:pt idx="14">
                  <c:v>0.22734599999999999</c:v>
                </c:pt>
                <c:pt idx="15">
                  <c:v>0.235952</c:v>
                </c:pt>
                <c:pt idx="16">
                  <c:v>3.5939499999999999E-2</c:v>
                </c:pt>
                <c:pt idx="17">
                  <c:v>-5.2847999999999997</c:v>
                </c:pt>
                <c:pt idx="18">
                  <c:v>13.3992</c:v>
                </c:pt>
                <c:pt idx="19">
                  <c:v>13.5707</c:v>
                </c:pt>
                <c:pt idx="20">
                  <c:v>11.448399999999999</c:v>
                </c:pt>
                <c:pt idx="21">
                  <c:v>12.2293</c:v>
                </c:pt>
                <c:pt idx="22">
                  <c:v>13.473800000000001</c:v>
                </c:pt>
                <c:pt idx="23">
                  <c:v>14.18</c:v>
                </c:pt>
                <c:pt idx="24">
                  <c:v>14.5297</c:v>
                </c:pt>
                <c:pt idx="25">
                  <c:v>15.2918</c:v>
                </c:pt>
                <c:pt idx="26">
                  <c:v>15.5824</c:v>
                </c:pt>
                <c:pt idx="27">
                  <c:v>15.823</c:v>
                </c:pt>
                <c:pt idx="28">
                  <c:v>16.158200000000001</c:v>
                </c:pt>
                <c:pt idx="29">
                  <c:v>16.460899999999999</c:v>
                </c:pt>
                <c:pt idx="30">
                  <c:v>16.323399999999999</c:v>
                </c:pt>
                <c:pt idx="31">
                  <c:v>16.5793</c:v>
                </c:pt>
                <c:pt idx="32">
                  <c:v>16.666</c:v>
                </c:pt>
                <c:pt idx="33">
                  <c:v>16.673500000000001</c:v>
                </c:pt>
                <c:pt idx="34">
                  <c:v>16.823</c:v>
                </c:pt>
                <c:pt idx="35">
                  <c:v>16.648800000000001</c:v>
                </c:pt>
                <c:pt idx="36">
                  <c:v>16.679300000000001</c:v>
                </c:pt>
                <c:pt idx="37">
                  <c:v>16.898399999999999</c:v>
                </c:pt>
                <c:pt idx="38">
                  <c:v>16.835899999999999</c:v>
                </c:pt>
                <c:pt idx="39">
                  <c:v>17.059000000000001</c:v>
                </c:pt>
                <c:pt idx="40">
                  <c:v>17.155899999999999</c:v>
                </c:pt>
                <c:pt idx="41">
                  <c:v>17.091799999999999</c:v>
                </c:pt>
                <c:pt idx="42">
                  <c:v>17.174199999999999</c:v>
                </c:pt>
                <c:pt idx="43">
                  <c:v>17.3066</c:v>
                </c:pt>
                <c:pt idx="44">
                  <c:v>17.380500000000001</c:v>
                </c:pt>
                <c:pt idx="45">
                  <c:v>17.471499999999999</c:v>
                </c:pt>
                <c:pt idx="46">
                  <c:v>17.3429</c:v>
                </c:pt>
                <c:pt idx="47">
                  <c:v>17.2438</c:v>
                </c:pt>
                <c:pt idx="48">
                  <c:v>17.2179</c:v>
                </c:pt>
                <c:pt idx="49">
                  <c:v>17.129300000000001</c:v>
                </c:pt>
                <c:pt idx="50">
                  <c:v>17.200800000000001</c:v>
                </c:pt>
                <c:pt idx="51">
                  <c:v>17.5472</c:v>
                </c:pt>
                <c:pt idx="52">
                  <c:v>17.439800000000002</c:v>
                </c:pt>
                <c:pt idx="53">
                  <c:v>17.548500000000001</c:v>
                </c:pt>
                <c:pt idx="54">
                  <c:v>17.588999999999999</c:v>
                </c:pt>
                <c:pt idx="55">
                  <c:v>17.505500000000001</c:v>
                </c:pt>
                <c:pt idx="56">
                  <c:v>17.616399999999999</c:v>
                </c:pt>
                <c:pt idx="57">
                  <c:v>17.383199999999999</c:v>
                </c:pt>
                <c:pt idx="58">
                  <c:v>17.4496</c:v>
                </c:pt>
                <c:pt idx="59">
                  <c:v>17.630800000000001</c:v>
                </c:pt>
                <c:pt idx="60">
                  <c:v>17.720700000000001</c:v>
                </c:pt>
                <c:pt idx="61">
                  <c:v>17.791399999999999</c:v>
                </c:pt>
                <c:pt idx="62">
                  <c:v>17.942599999999999</c:v>
                </c:pt>
                <c:pt idx="63">
                  <c:v>17.6922</c:v>
                </c:pt>
                <c:pt idx="64">
                  <c:v>17.592199999999998</c:v>
                </c:pt>
                <c:pt idx="65">
                  <c:v>17.643699999999999</c:v>
                </c:pt>
                <c:pt idx="66">
                  <c:v>17.984400000000001</c:v>
                </c:pt>
                <c:pt idx="67">
                  <c:v>17.8508</c:v>
                </c:pt>
                <c:pt idx="68">
                  <c:v>17.659400000000002</c:v>
                </c:pt>
                <c:pt idx="69">
                  <c:v>17.495699999999999</c:v>
                </c:pt>
                <c:pt idx="70">
                  <c:v>17.461300000000001</c:v>
                </c:pt>
                <c:pt idx="71">
                  <c:v>17.8004</c:v>
                </c:pt>
                <c:pt idx="72">
                  <c:v>17.944500000000001</c:v>
                </c:pt>
                <c:pt idx="73">
                  <c:v>17.946899999999999</c:v>
                </c:pt>
                <c:pt idx="74">
                  <c:v>17.803899999999999</c:v>
                </c:pt>
                <c:pt idx="75">
                  <c:v>17.752300000000002</c:v>
                </c:pt>
                <c:pt idx="76">
                  <c:v>17.3004</c:v>
                </c:pt>
                <c:pt idx="77">
                  <c:v>15.4863</c:v>
                </c:pt>
                <c:pt idx="78">
                  <c:v>2.9460999999999999</c:v>
                </c:pt>
                <c:pt idx="79">
                  <c:v>6.0937400000000004</c:v>
                </c:pt>
                <c:pt idx="80">
                  <c:v>5.4195500000000001</c:v>
                </c:pt>
                <c:pt idx="81">
                  <c:v>3.8253699999999999</c:v>
                </c:pt>
                <c:pt idx="82">
                  <c:v>2.7191100000000001</c:v>
                </c:pt>
                <c:pt idx="83">
                  <c:v>1.73943</c:v>
                </c:pt>
                <c:pt idx="84">
                  <c:v>1.0784800000000001</c:v>
                </c:pt>
                <c:pt idx="85">
                  <c:v>0.90703299999999998</c:v>
                </c:pt>
                <c:pt idx="86">
                  <c:v>0.60625200000000001</c:v>
                </c:pt>
                <c:pt idx="87">
                  <c:v>0.59923300000000002</c:v>
                </c:pt>
                <c:pt idx="88">
                  <c:v>0.38829599999999997</c:v>
                </c:pt>
                <c:pt idx="89">
                  <c:v>0.41759200000000002</c:v>
                </c:pt>
                <c:pt idx="90">
                  <c:v>0.16051199999999999</c:v>
                </c:pt>
                <c:pt idx="91">
                  <c:v>-0.11408500000000001</c:v>
                </c:pt>
                <c:pt idx="92">
                  <c:v>-0.28748600000000002</c:v>
                </c:pt>
                <c:pt idx="93">
                  <c:v>-0.54609200000000002</c:v>
                </c:pt>
                <c:pt idx="94">
                  <c:v>-0.43476399999999998</c:v>
                </c:pt>
                <c:pt idx="95">
                  <c:v>-0.51056900000000005</c:v>
                </c:pt>
                <c:pt idx="96">
                  <c:v>-0.23322599999999999</c:v>
                </c:pt>
                <c:pt idx="97">
                  <c:v>-0.52967299999999995</c:v>
                </c:pt>
                <c:pt idx="98">
                  <c:v>-0.52814700000000003</c:v>
                </c:pt>
                <c:pt idx="99">
                  <c:v>-0.448069</c:v>
                </c:pt>
                <c:pt idx="100">
                  <c:v>-0.65705400000000003</c:v>
                </c:pt>
                <c:pt idx="101">
                  <c:v>-0.46485399999999999</c:v>
                </c:pt>
                <c:pt idx="102">
                  <c:v>-0.44220999999999999</c:v>
                </c:pt>
                <c:pt idx="103">
                  <c:v>-0.54377200000000003</c:v>
                </c:pt>
                <c:pt idx="104">
                  <c:v>-0.65467299999999995</c:v>
                </c:pt>
                <c:pt idx="105">
                  <c:v>-0.46912599999999999</c:v>
                </c:pt>
                <c:pt idx="106">
                  <c:v>-0.570689</c:v>
                </c:pt>
                <c:pt idx="107">
                  <c:v>-0.57850100000000004</c:v>
                </c:pt>
                <c:pt idx="108">
                  <c:v>-0.53907300000000002</c:v>
                </c:pt>
                <c:pt idx="109">
                  <c:v>-0.173045</c:v>
                </c:pt>
                <c:pt idx="110">
                  <c:v>-0.33045400000000003</c:v>
                </c:pt>
                <c:pt idx="111">
                  <c:v>-0.36170400000000003</c:v>
                </c:pt>
                <c:pt idx="112">
                  <c:v>-0.28089399999999998</c:v>
                </c:pt>
                <c:pt idx="113">
                  <c:v>-0.26600099999999999</c:v>
                </c:pt>
                <c:pt idx="114">
                  <c:v>-0.45038899999999998</c:v>
                </c:pt>
                <c:pt idx="115">
                  <c:v>-0.36951699999999998</c:v>
                </c:pt>
                <c:pt idx="116">
                  <c:v>-0.13636300000000001</c:v>
                </c:pt>
                <c:pt idx="117">
                  <c:v>-0.23597199999999999</c:v>
                </c:pt>
                <c:pt idx="118">
                  <c:v>-0.48475099999999999</c:v>
                </c:pt>
                <c:pt idx="119">
                  <c:v>-0.34296700000000002</c:v>
                </c:pt>
                <c:pt idx="120">
                  <c:v>-9.3394000000000005E-2</c:v>
                </c:pt>
                <c:pt idx="121">
                  <c:v>-0.17774499999999999</c:v>
                </c:pt>
                <c:pt idx="122">
                  <c:v>-0.40589399999999998</c:v>
                </c:pt>
                <c:pt idx="123">
                  <c:v>-0.24183099999999999</c:v>
                </c:pt>
                <c:pt idx="124">
                  <c:v>-0.22034699999999999</c:v>
                </c:pt>
                <c:pt idx="125">
                  <c:v>-0.23359199999999999</c:v>
                </c:pt>
                <c:pt idx="126">
                  <c:v>-0.30158499999999999</c:v>
                </c:pt>
                <c:pt idx="127">
                  <c:v>-0.357798</c:v>
                </c:pt>
                <c:pt idx="128">
                  <c:v>-0.113291</c:v>
                </c:pt>
                <c:pt idx="129">
                  <c:v>-0.19373599999999999</c:v>
                </c:pt>
                <c:pt idx="130">
                  <c:v>9.8012299999999997E-2</c:v>
                </c:pt>
                <c:pt idx="131">
                  <c:v>0.36485800000000002</c:v>
                </c:pt>
                <c:pt idx="132">
                  <c:v>6.2489799999999998E-2</c:v>
                </c:pt>
                <c:pt idx="133">
                  <c:v>7.97017E-2</c:v>
                </c:pt>
                <c:pt idx="134">
                  <c:v>0.33824700000000002</c:v>
                </c:pt>
                <c:pt idx="135">
                  <c:v>0.148427</c:v>
                </c:pt>
                <c:pt idx="136">
                  <c:v>0.351186</c:v>
                </c:pt>
                <c:pt idx="137">
                  <c:v>0.11913</c:v>
                </c:pt>
                <c:pt idx="138">
                  <c:v>0.314077</c:v>
                </c:pt>
                <c:pt idx="139">
                  <c:v>0.18748999999999999</c:v>
                </c:pt>
                <c:pt idx="140">
                  <c:v>0.110524</c:v>
                </c:pt>
                <c:pt idx="141">
                  <c:v>0.124624</c:v>
                </c:pt>
                <c:pt idx="142">
                  <c:v>-2.2654199999999999E-2</c:v>
                </c:pt>
                <c:pt idx="143">
                  <c:v>0.20976800000000001</c:v>
                </c:pt>
                <c:pt idx="144">
                  <c:v>0.11168400000000001</c:v>
                </c:pt>
                <c:pt idx="145">
                  <c:v>0.376577</c:v>
                </c:pt>
                <c:pt idx="146">
                  <c:v>0.201955</c:v>
                </c:pt>
                <c:pt idx="147">
                  <c:v>7.5795500000000002E-2</c:v>
                </c:pt>
                <c:pt idx="148">
                  <c:v>0.26561499999999999</c:v>
                </c:pt>
                <c:pt idx="149">
                  <c:v>0.28941899999999998</c:v>
                </c:pt>
                <c:pt idx="150">
                  <c:v>0.11876399999999999</c:v>
                </c:pt>
                <c:pt idx="151">
                  <c:v>9.2152899999999996E-2</c:v>
                </c:pt>
                <c:pt idx="152">
                  <c:v>7.97017E-2</c:v>
                </c:pt>
                <c:pt idx="153">
                  <c:v>0.13786799999999999</c:v>
                </c:pt>
                <c:pt idx="154">
                  <c:v>0.25859599999999999</c:v>
                </c:pt>
                <c:pt idx="155">
                  <c:v>0.30113699999999999</c:v>
                </c:pt>
                <c:pt idx="156">
                  <c:v>0.28123999999999999</c:v>
                </c:pt>
                <c:pt idx="157">
                  <c:v>0.351186</c:v>
                </c:pt>
                <c:pt idx="158">
                  <c:v>0.40349299999999999</c:v>
                </c:pt>
                <c:pt idx="159">
                  <c:v>0.26329599999999997</c:v>
                </c:pt>
                <c:pt idx="160">
                  <c:v>-0.59687299999999999</c:v>
                </c:pt>
                <c:pt idx="161">
                  <c:v>-0.55896999999999997</c:v>
                </c:pt>
                <c:pt idx="162">
                  <c:v>5.4311100000000001E-2</c:v>
                </c:pt>
                <c:pt idx="163">
                  <c:v>2.1207199999999999</c:v>
                </c:pt>
                <c:pt idx="164">
                  <c:v>0.74608399999999997</c:v>
                </c:pt>
                <c:pt idx="165">
                  <c:v>0.67967699999999998</c:v>
                </c:pt>
                <c:pt idx="166">
                  <c:v>0.63786799999999999</c:v>
                </c:pt>
                <c:pt idx="167">
                  <c:v>0.57304900000000003</c:v>
                </c:pt>
                <c:pt idx="168">
                  <c:v>0.59728000000000003</c:v>
                </c:pt>
                <c:pt idx="169">
                  <c:v>0.77110800000000002</c:v>
                </c:pt>
                <c:pt idx="170">
                  <c:v>0.90739899999999996</c:v>
                </c:pt>
                <c:pt idx="171">
                  <c:v>1.34765</c:v>
                </c:pt>
                <c:pt idx="172">
                  <c:v>0.51836099999999996</c:v>
                </c:pt>
                <c:pt idx="173">
                  <c:v>0.48473100000000002</c:v>
                </c:pt>
                <c:pt idx="174" formatCode="0.00E+00">
                  <c:v>3.8960800000000001E-3</c:v>
                </c:pt>
                <c:pt idx="175">
                  <c:v>0.15623999999999999</c:v>
                </c:pt>
                <c:pt idx="176">
                  <c:v>0.69762199999999996</c:v>
                </c:pt>
                <c:pt idx="177">
                  <c:v>0.63084899999999999</c:v>
                </c:pt>
                <c:pt idx="178">
                  <c:v>0.81169599999999997</c:v>
                </c:pt>
                <c:pt idx="179">
                  <c:v>0.78008</c:v>
                </c:pt>
                <c:pt idx="180">
                  <c:v>0.84294599999999997</c:v>
                </c:pt>
                <c:pt idx="181">
                  <c:v>0.76402800000000004</c:v>
                </c:pt>
                <c:pt idx="182">
                  <c:v>0.58513400000000004</c:v>
                </c:pt>
                <c:pt idx="183">
                  <c:v>0.80351799999999995</c:v>
                </c:pt>
                <c:pt idx="184">
                  <c:v>0.76054900000000003</c:v>
                </c:pt>
                <c:pt idx="185">
                  <c:v>0.70781499999999997</c:v>
                </c:pt>
                <c:pt idx="186">
                  <c:v>0.85582499999999995</c:v>
                </c:pt>
                <c:pt idx="187">
                  <c:v>0.75584899999999999</c:v>
                </c:pt>
                <c:pt idx="188">
                  <c:v>0.50975499999999996</c:v>
                </c:pt>
                <c:pt idx="189">
                  <c:v>0.43083700000000003</c:v>
                </c:pt>
                <c:pt idx="190">
                  <c:v>0.40233400000000002</c:v>
                </c:pt>
                <c:pt idx="191">
                  <c:v>0.49101800000000001</c:v>
                </c:pt>
                <c:pt idx="192">
                  <c:v>0.429311</c:v>
                </c:pt>
                <c:pt idx="193">
                  <c:v>0.24962400000000001</c:v>
                </c:pt>
                <c:pt idx="194">
                  <c:v>0.45934000000000003</c:v>
                </c:pt>
                <c:pt idx="195">
                  <c:v>0.38316899999999998</c:v>
                </c:pt>
                <c:pt idx="196">
                  <c:v>0.22966500000000001</c:v>
                </c:pt>
                <c:pt idx="197">
                  <c:v>0.246084</c:v>
                </c:pt>
                <c:pt idx="198">
                  <c:v>0.29961100000000002</c:v>
                </c:pt>
                <c:pt idx="199">
                  <c:v>0.37145</c:v>
                </c:pt>
                <c:pt idx="200">
                  <c:v>0.14336099999999999</c:v>
                </c:pt>
                <c:pt idx="201">
                  <c:v>0.41246500000000003</c:v>
                </c:pt>
                <c:pt idx="202">
                  <c:v>0.27733400000000002</c:v>
                </c:pt>
                <c:pt idx="203">
                  <c:v>0.242177</c:v>
                </c:pt>
                <c:pt idx="204">
                  <c:v>0.52422100000000005</c:v>
                </c:pt>
                <c:pt idx="205">
                  <c:v>0.20897399999999999</c:v>
                </c:pt>
                <c:pt idx="206">
                  <c:v>0.19023599999999999</c:v>
                </c:pt>
                <c:pt idx="207">
                  <c:v>0.39098100000000002</c:v>
                </c:pt>
                <c:pt idx="208">
                  <c:v>0.29607099999999997</c:v>
                </c:pt>
                <c:pt idx="209">
                  <c:v>0.46562700000000001</c:v>
                </c:pt>
                <c:pt idx="210">
                  <c:v>0.31212400000000001</c:v>
                </c:pt>
                <c:pt idx="211">
                  <c:v>0.65154000000000001</c:v>
                </c:pt>
                <c:pt idx="212">
                  <c:v>0.54179900000000003</c:v>
                </c:pt>
                <c:pt idx="213">
                  <c:v>0.43633</c:v>
                </c:pt>
                <c:pt idx="214">
                  <c:v>0.39922099999999999</c:v>
                </c:pt>
                <c:pt idx="215">
                  <c:v>0.44566899999999998</c:v>
                </c:pt>
                <c:pt idx="216">
                  <c:v>0.451955</c:v>
                </c:pt>
                <c:pt idx="217">
                  <c:v>0.50816899999999998</c:v>
                </c:pt>
                <c:pt idx="218">
                  <c:v>0.71367400000000003</c:v>
                </c:pt>
                <c:pt idx="219">
                  <c:v>0.68864899999999996</c:v>
                </c:pt>
                <c:pt idx="220">
                  <c:v>0.50114899999999996</c:v>
                </c:pt>
                <c:pt idx="221">
                  <c:v>0.710561</c:v>
                </c:pt>
                <c:pt idx="222">
                  <c:v>0.50816899999999998</c:v>
                </c:pt>
                <c:pt idx="223">
                  <c:v>0.57304900000000003</c:v>
                </c:pt>
                <c:pt idx="224">
                  <c:v>0.55779000000000001</c:v>
                </c:pt>
                <c:pt idx="225">
                  <c:v>0.50700900000000004</c:v>
                </c:pt>
                <c:pt idx="226">
                  <c:v>0.663686</c:v>
                </c:pt>
                <c:pt idx="227">
                  <c:v>0.81169599999999997</c:v>
                </c:pt>
                <c:pt idx="228">
                  <c:v>0.78593999999999997</c:v>
                </c:pt>
                <c:pt idx="229">
                  <c:v>0.58122799999999997</c:v>
                </c:pt>
                <c:pt idx="230">
                  <c:v>0.54765799999999998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22B-4CF3-B80A-3C8687D45D3C}"/>
            </c:ext>
          </c:extLst>
        </c:ser>
        <c:ser>
          <c:idx val="3"/>
          <c:order val="3"/>
          <c:tx>
            <c:strRef>
              <c:f>'igg2 wt 6.0'!$P$1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7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6.0'!$P$2:$P$232</c:f>
              <c:numCache>
                <c:formatCode>General</c:formatCode>
                <c:ptCount val="231"/>
                <c:pt idx="0">
                  <c:v>5.2429200000000002E-2</c:v>
                </c:pt>
                <c:pt idx="1">
                  <c:v>3.0151399999999998E-2</c:v>
                </c:pt>
                <c:pt idx="2">
                  <c:v>-0.14874299999999999</c:v>
                </c:pt>
                <c:pt idx="3">
                  <c:v>-0.245667</c:v>
                </c:pt>
                <c:pt idx="4">
                  <c:v>-1.3977099999999999E-2</c:v>
                </c:pt>
                <c:pt idx="5">
                  <c:v>0.223083</c:v>
                </c:pt>
                <c:pt idx="6">
                  <c:v>0.23480200000000001</c:v>
                </c:pt>
                <c:pt idx="7">
                  <c:v>-3.3142100000000001E-2</c:v>
                </c:pt>
                <c:pt idx="8">
                  <c:v>-2.0263699999999999E-2</c:v>
                </c:pt>
                <c:pt idx="9">
                  <c:v>1.06201E-2</c:v>
                </c:pt>
                <c:pt idx="10">
                  <c:v>0.16333</c:v>
                </c:pt>
                <c:pt idx="11">
                  <c:v>-0.122192</c:v>
                </c:pt>
                <c:pt idx="12" formatCode="0.00E+00">
                  <c:v>1.64795E-3</c:v>
                </c:pt>
                <c:pt idx="13">
                  <c:v>6.0241700000000002E-2</c:v>
                </c:pt>
                <c:pt idx="14">
                  <c:v>-0.165161</c:v>
                </c:pt>
                <c:pt idx="15">
                  <c:v>-0.145264</c:v>
                </c:pt>
                <c:pt idx="16">
                  <c:v>-7.6477100000000006E-2</c:v>
                </c:pt>
                <c:pt idx="17">
                  <c:v>-3.20581</c:v>
                </c:pt>
                <c:pt idx="18">
                  <c:v>12.3622</c:v>
                </c:pt>
                <c:pt idx="19">
                  <c:v>5.5446200000000001</c:v>
                </c:pt>
                <c:pt idx="20">
                  <c:v>5.3961800000000002</c:v>
                </c:pt>
                <c:pt idx="21">
                  <c:v>6.05396</c:v>
                </c:pt>
                <c:pt idx="22">
                  <c:v>6.7106300000000001</c:v>
                </c:pt>
                <c:pt idx="23">
                  <c:v>6.9816900000000004</c:v>
                </c:pt>
                <c:pt idx="24">
                  <c:v>7.3078599999999998</c:v>
                </c:pt>
                <c:pt idx="25">
                  <c:v>7.6418499999999998</c:v>
                </c:pt>
                <c:pt idx="26">
                  <c:v>7.7860100000000001</c:v>
                </c:pt>
                <c:pt idx="27">
                  <c:v>7.8809199999999997</c:v>
                </c:pt>
                <c:pt idx="28">
                  <c:v>8.0140999999999991</c:v>
                </c:pt>
                <c:pt idx="29">
                  <c:v>7.8019999999999996</c:v>
                </c:pt>
                <c:pt idx="30">
                  <c:v>8.0266099999999998</c:v>
                </c:pt>
                <c:pt idx="31">
                  <c:v>7.7836299999999996</c:v>
                </c:pt>
                <c:pt idx="32">
                  <c:v>7.9105800000000004</c:v>
                </c:pt>
                <c:pt idx="33">
                  <c:v>8.1387300000000007</c:v>
                </c:pt>
                <c:pt idx="34">
                  <c:v>8.0355799999999995</c:v>
                </c:pt>
                <c:pt idx="35">
                  <c:v>7.8246500000000001</c:v>
                </c:pt>
                <c:pt idx="36">
                  <c:v>8.1016200000000005</c:v>
                </c:pt>
                <c:pt idx="37">
                  <c:v>7.9262100000000002</c:v>
                </c:pt>
                <c:pt idx="38">
                  <c:v>7.9043599999999996</c:v>
                </c:pt>
                <c:pt idx="39">
                  <c:v>8.0860000000000003</c:v>
                </c:pt>
                <c:pt idx="40">
                  <c:v>8.3407</c:v>
                </c:pt>
                <c:pt idx="41">
                  <c:v>8.2082499999999996</c:v>
                </c:pt>
                <c:pt idx="42">
                  <c:v>8.2692300000000003</c:v>
                </c:pt>
                <c:pt idx="43">
                  <c:v>8.0734899999999996</c:v>
                </c:pt>
                <c:pt idx="44">
                  <c:v>8.1699800000000007</c:v>
                </c:pt>
                <c:pt idx="45">
                  <c:v>8.1781600000000001</c:v>
                </c:pt>
                <c:pt idx="46">
                  <c:v>8.5145300000000006</c:v>
                </c:pt>
                <c:pt idx="47">
                  <c:v>8.6312899999999999</c:v>
                </c:pt>
                <c:pt idx="48">
                  <c:v>8.3168299999999995</c:v>
                </c:pt>
                <c:pt idx="49">
                  <c:v>8.4406700000000008</c:v>
                </c:pt>
                <c:pt idx="50">
                  <c:v>8.3328900000000008</c:v>
                </c:pt>
                <c:pt idx="51">
                  <c:v>8.5176400000000001</c:v>
                </c:pt>
                <c:pt idx="52">
                  <c:v>8.4680199999999992</c:v>
                </c:pt>
                <c:pt idx="53">
                  <c:v>8.5023800000000005</c:v>
                </c:pt>
                <c:pt idx="54">
                  <c:v>8.4735099999999992</c:v>
                </c:pt>
                <c:pt idx="55">
                  <c:v>8.0723299999999991</c:v>
                </c:pt>
                <c:pt idx="56">
                  <c:v>8.3047500000000003</c:v>
                </c:pt>
                <c:pt idx="57">
                  <c:v>8.0266099999999998</c:v>
                </c:pt>
                <c:pt idx="58">
                  <c:v>8.4277999999999995</c:v>
                </c:pt>
                <c:pt idx="59">
                  <c:v>8.4188200000000002</c:v>
                </c:pt>
                <c:pt idx="60">
                  <c:v>8.4121699999999997</c:v>
                </c:pt>
                <c:pt idx="61">
                  <c:v>8.3066999999999993</c:v>
                </c:pt>
                <c:pt idx="62">
                  <c:v>8.1485000000000003</c:v>
                </c:pt>
                <c:pt idx="63">
                  <c:v>8.1246899999999993</c:v>
                </c:pt>
                <c:pt idx="64">
                  <c:v>8.2121600000000008</c:v>
                </c:pt>
                <c:pt idx="65">
                  <c:v>8.2137499999999992</c:v>
                </c:pt>
                <c:pt idx="66">
                  <c:v>8.1898800000000005</c:v>
                </c:pt>
                <c:pt idx="67">
                  <c:v>8.1696200000000001</c:v>
                </c:pt>
                <c:pt idx="68">
                  <c:v>8.1481300000000001</c:v>
                </c:pt>
                <c:pt idx="69">
                  <c:v>8.1926299999999994</c:v>
                </c:pt>
                <c:pt idx="70">
                  <c:v>8.1496600000000008</c:v>
                </c:pt>
                <c:pt idx="71">
                  <c:v>8.3922699999999999</c:v>
                </c:pt>
                <c:pt idx="72">
                  <c:v>8.0992999999999995</c:v>
                </c:pt>
                <c:pt idx="73">
                  <c:v>7.9606300000000001</c:v>
                </c:pt>
                <c:pt idx="74">
                  <c:v>7.9992700000000001</c:v>
                </c:pt>
                <c:pt idx="75">
                  <c:v>8.1848100000000006</c:v>
                </c:pt>
                <c:pt idx="76">
                  <c:v>8.0168499999999998</c:v>
                </c:pt>
                <c:pt idx="77">
                  <c:v>6.7258300000000002</c:v>
                </c:pt>
                <c:pt idx="78">
                  <c:v>1.1989099999999999</c:v>
                </c:pt>
                <c:pt idx="79">
                  <c:v>2.35669</c:v>
                </c:pt>
                <c:pt idx="80">
                  <c:v>1.8145100000000001</c:v>
                </c:pt>
                <c:pt idx="81">
                  <c:v>0.98480199999999996</c:v>
                </c:pt>
                <c:pt idx="82">
                  <c:v>0.381714</c:v>
                </c:pt>
                <c:pt idx="83">
                  <c:v>0.118408</c:v>
                </c:pt>
                <c:pt idx="84">
                  <c:v>-0.18389900000000001</c:v>
                </c:pt>
                <c:pt idx="85">
                  <c:v>-0.40893600000000002</c:v>
                </c:pt>
                <c:pt idx="86">
                  <c:v>-0.34527600000000003</c:v>
                </c:pt>
                <c:pt idx="87">
                  <c:v>-0.48468</c:v>
                </c:pt>
                <c:pt idx="88">
                  <c:v>-0.41986099999999998</c:v>
                </c:pt>
                <c:pt idx="89">
                  <c:v>-0.58508300000000002</c:v>
                </c:pt>
                <c:pt idx="90">
                  <c:v>-0.719055</c:v>
                </c:pt>
                <c:pt idx="91">
                  <c:v>-0.78039599999999998</c:v>
                </c:pt>
                <c:pt idx="92">
                  <c:v>-0.87298600000000004</c:v>
                </c:pt>
                <c:pt idx="93">
                  <c:v>-0.86749299999999996</c:v>
                </c:pt>
                <c:pt idx="94">
                  <c:v>-0.94879199999999997</c:v>
                </c:pt>
                <c:pt idx="95">
                  <c:v>-0.72100799999999998</c:v>
                </c:pt>
                <c:pt idx="96">
                  <c:v>-0.65698199999999995</c:v>
                </c:pt>
                <c:pt idx="97">
                  <c:v>-0.84014900000000003</c:v>
                </c:pt>
                <c:pt idx="98">
                  <c:v>-0.66986100000000004</c:v>
                </c:pt>
                <c:pt idx="99">
                  <c:v>-0.60540799999999995</c:v>
                </c:pt>
                <c:pt idx="100">
                  <c:v>-0.68627899999999997</c:v>
                </c:pt>
                <c:pt idx="101">
                  <c:v>-1.00543</c:v>
                </c:pt>
                <c:pt idx="102">
                  <c:v>-1.0018899999999999</c:v>
                </c:pt>
                <c:pt idx="103">
                  <c:v>-0.99719199999999997</c:v>
                </c:pt>
                <c:pt idx="104">
                  <c:v>-1.1870700000000001</c:v>
                </c:pt>
                <c:pt idx="105">
                  <c:v>-0.94293199999999999</c:v>
                </c:pt>
                <c:pt idx="106">
                  <c:v>-0.94366499999999998</c:v>
                </c:pt>
                <c:pt idx="107">
                  <c:v>-0.95813000000000004</c:v>
                </c:pt>
                <c:pt idx="108">
                  <c:v>-1.3136000000000001</c:v>
                </c:pt>
                <c:pt idx="109">
                  <c:v>-1.1140099999999999</c:v>
                </c:pt>
                <c:pt idx="110">
                  <c:v>-1.0764800000000001</c:v>
                </c:pt>
                <c:pt idx="111">
                  <c:v>-0.95465100000000003</c:v>
                </c:pt>
                <c:pt idx="112">
                  <c:v>-0.89758300000000002</c:v>
                </c:pt>
                <c:pt idx="113">
                  <c:v>-1.07104</c:v>
                </c:pt>
                <c:pt idx="114">
                  <c:v>-0.97882100000000005</c:v>
                </c:pt>
                <c:pt idx="115">
                  <c:v>-1.00031</c:v>
                </c:pt>
                <c:pt idx="116">
                  <c:v>-1.09094</c:v>
                </c:pt>
                <c:pt idx="117">
                  <c:v>-0.87182599999999999</c:v>
                </c:pt>
                <c:pt idx="118">
                  <c:v>-0.88702400000000003</c:v>
                </c:pt>
                <c:pt idx="119">
                  <c:v>-0.96673600000000004</c:v>
                </c:pt>
                <c:pt idx="120">
                  <c:v>-0.88824499999999995</c:v>
                </c:pt>
                <c:pt idx="121">
                  <c:v>-0.88195800000000002</c:v>
                </c:pt>
                <c:pt idx="122">
                  <c:v>-0.73120099999999999</c:v>
                </c:pt>
                <c:pt idx="123">
                  <c:v>-0.78002899999999997</c:v>
                </c:pt>
                <c:pt idx="124">
                  <c:v>-0.70343</c:v>
                </c:pt>
                <c:pt idx="125">
                  <c:v>-0.42999300000000001</c:v>
                </c:pt>
                <c:pt idx="126">
                  <c:v>-0.58941699999999997</c:v>
                </c:pt>
                <c:pt idx="127">
                  <c:v>-0.51165799999999995</c:v>
                </c:pt>
                <c:pt idx="128">
                  <c:v>-0.49914599999999998</c:v>
                </c:pt>
                <c:pt idx="129">
                  <c:v>-0.72570800000000002</c:v>
                </c:pt>
                <c:pt idx="130">
                  <c:v>-0.84838899999999995</c:v>
                </c:pt>
                <c:pt idx="131">
                  <c:v>-0.78277600000000003</c:v>
                </c:pt>
                <c:pt idx="132">
                  <c:v>-0.88824499999999995</c:v>
                </c:pt>
                <c:pt idx="133">
                  <c:v>-0.87139900000000003</c:v>
                </c:pt>
                <c:pt idx="134">
                  <c:v>-0.79718</c:v>
                </c:pt>
                <c:pt idx="135">
                  <c:v>-0.87066699999999997</c:v>
                </c:pt>
                <c:pt idx="136">
                  <c:v>-0.95269800000000004</c:v>
                </c:pt>
                <c:pt idx="137">
                  <c:v>-0.79992700000000005</c:v>
                </c:pt>
                <c:pt idx="138">
                  <c:v>-0.83508300000000002</c:v>
                </c:pt>
                <c:pt idx="139">
                  <c:v>-0.78741499999999998</c:v>
                </c:pt>
                <c:pt idx="140">
                  <c:v>-0.77337599999999995</c:v>
                </c:pt>
                <c:pt idx="141">
                  <c:v>-0.96636999999999995</c:v>
                </c:pt>
                <c:pt idx="142">
                  <c:v>-0.85345499999999996</c:v>
                </c:pt>
                <c:pt idx="143">
                  <c:v>-0.85382100000000005</c:v>
                </c:pt>
                <c:pt idx="144">
                  <c:v>-0.70538299999999998</c:v>
                </c:pt>
                <c:pt idx="145">
                  <c:v>-0.65386999999999995</c:v>
                </c:pt>
                <c:pt idx="146">
                  <c:v>-0.60736100000000004</c:v>
                </c:pt>
                <c:pt idx="147">
                  <c:v>-0.26086399999999998</c:v>
                </c:pt>
                <c:pt idx="148">
                  <c:v>-0.37725799999999998</c:v>
                </c:pt>
                <c:pt idx="149">
                  <c:v>-0.37298599999999998</c:v>
                </c:pt>
                <c:pt idx="150">
                  <c:v>-0.18743899999999999</c:v>
                </c:pt>
                <c:pt idx="151">
                  <c:v>-2.3376500000000001E-2</c:v>
                </c:pt>
                <c:pt idx="152">
                  <c:v>9.3017600000000006E-2</c:v>
                </c:pt>
                <c:pt idx="153">
                  <c:v>9.7717300000000007E-2</c:v>
                </c:pt>
                <c:pt idx="154">
                  <c:v>-7.2570800000000005E-2</c:v>
                </c:pt>
                <c:pt idx="155" formatCode="0.00E+00">
                  <c:v>7.5073199999999996E-3</c:v>
                </c:pt>
                <c:pt idx="156">
                  <c:v>-9.9548300000000006E-2</c:v>
                </c:pt>
                <c:pt idx="157">
                  <c:v>-0.35070800000000002</c:v>
                </c:pt>
                <c:pt idx="158">
                  <c:v>-0.480408</c:v>
                </c:pt>
                <c:pt idx="159">
                  <c:v>-0.89526399999999995</c:v>
                </c:pt>
                <c:pt idx="160">
                  <c:v>-1.17883</c:v>
                </c:pt>
                <c:pt idx="161">
                  <c:v>-1.18353</c:v>
                </c:pt>
                <c:pt idx="162">
                  <c:v>0.25122100000000003</c:v>
                </c:pt>
                <c:pt idx="163">
                  <c:v>0.75476100000000002</c:v>
                </c:pt>
                <c:pt idx="164">
                  <c:v>-0.73156699999999997</c:v>
                </c:pt>
                <c:pt idx="165">
                  <c:v>-0.60186799999999996</c:v>
                </c:pt>
                <c:pt idx="166">
                  <c:v>-0.75109899999999996</c:v>
                </c:pt>
                <c:pt idx="167">
                  <c:v>-0.75738499999999997</c:v>
                </c:pt>
                <c:pt idx="168">
                  <c:v>-0.69879199999999997</c:v>
                </c:pt>
                <c:pt idx="169">
                  <c:v>-0.814392</c:v>
                </c:pt>
                <c:pt idx="170">
                  <c:v>-0.51129199999999997</c:v>
                </c:pt>
                <c:pt idx="171">
                  <c:v>-8.8622999999999993E-2</c:v>
                </c:pt>
                <c:pt idx="172">
                  <c:v>-0.94134499999999999</c:v>
                </c:pt>
                <c:pt idx="173">
                  <c:v>-1.09015</c:v>
                </c:pt>
                <c:pt idx="174">
                  <c:v>-1.34955</c:v>
                </c:pt>
                <c:pt idx="175">
                  <c:v>-0.87768599999999997</c:v>
                </c:pt>
                <c:pt idx="176">
                  <c:v>-0.55035400000000001</c:v>
                </c:pt>
                <c:pt idx="177">
                  <c:v>-0.45227099999999998</c:v>
                </c:pt>
                <c:pt idx="178">
                  <c:v>-0.54290799999999995</c:v>
                </c:pt>
                <c:pt idx="179">
                  <c:v>-0.52178999999999998</c:v>
                </c:pt>
                <c:pt idx="180">
                  <c:v>-0.42999300000000001</c:v>
                </c:pt>
                <c:pt idx="181">
                  <c:v>-0.49212600000000001</c:v>
                </c:pt>
                <c:pt idx="182">
                  <c:v>-0.50775099999999995</c:v>
                </c:pt>
                <c:pt idx="183">
                  <c:v>-0.533142</c:v>
                </c:pt>
                <c:pt idx="184">
                  <c:v>-0.28509499999999999</c:v>
                </c:pt>
                <c:pt idx="185">
                  <c:v>-0.236267</c:v>
                </c:pt>
                <c:pt idx="186">
                  <c:v>-0.18121300000000001</c:v>
                </c:pt>
                <c:pt idx="187">
                  <c:v>-0.55657999999999996</c:v>
                </c:pt>
                <c:pt idx="188">
                  <c:v>-0.60577400000000003</c:v>
                </c:pt>
                <c:pt idx="189">
                  <c:v>-0.52960200000000002</c:v>
                </c:pt>
                <c:pt idx="190">
                  <c:v>-0.625305</c:v>
                </c:pt>
                <c:pt idx="191">
                  <c:v>-0.494446</c:v>
                </c:pt>
                <c:pt idx="192">
                  <c:v>-0.62103299999999995</c:v>
                </c:pt>
                <c:pt idx="193">
                  <c:v>-0.63977099999999998</c:v>
                </c:pt>
                <c:pt idx="194">
                  <c:v>-0.60894800000000004</c:v>
                </c:pt>
                <c:pt idx="195">
                  <c:v>-0.68664599999999998</c:v>
                </c:pt>
                <c:pt idx="196">
                  <c:v>-0.69134499999999999</c:v>
                </c:pt>
                <c:pt idx="197">
                  <c:v>-0.76049800000000001</c:v>
                </c:pt>
                <c:pt idx="198">
                  <c:v>-0.85540799999999995</c:v>
                </c:pt>
                <c:pt idx="199">
                  <c:v>-0.76983599999999996</c:v>
                </c:pt>
                <c:pt idx="200">
                  <c:v>-0.77105699999999999</c:v>
                </c:pt>
                <c:pt idx="201">
                  <c:v>-0.368286</c:v>
                </c:pt>
                <c:pt idx="202">
                  <c:v>-0.46246300000000001</c:v>
                </c:pt>
                <c:pt idx="203">
                  <c:v>-0.49371300000000001</c:v>
                </c:pt>
                <c:pt idx="204">
                  <c:v>-0.65618900000000002</c:v>
                </c:pt>
                <c:pt idx="205">
                  <c:v>-0.79095499999999996</c:v>
                </c:pt>
                <c:pt idx="206">
                  <c:v>-0.81475799999999998</c:v>
                </c:pt>
                <c:pt idx="207">
                  <c:v>-0.67608599999999996</c:v>
                </c:pt>
                <c:pt idx="208">
                  <c:v>-0.71752899999999997</c:v>
                </c:pt>
                <c:pt idx="209">
                  <c:v>-0.58978299999999995</c:v>
                </c:pt>
                <c:pt idx="210">
                  <c:v>-0.77569600000000005</c:v>
                </c:pt>
                <c:pt idx="211">
                  <c:v>-0.50854500000000002</c:v>
                </c:pt>
                <c:pt idx="212">
                  <c:v>-0.31829800000000003</c:v>
                </c:pt>
                <c:pt idx="213">
                  <c:v>-0.42883300000000002</c:v>
                </c:pt>
                <c:pt idx="214">
                  <c:v>-0.38275100000000001</c:v>
                </c:pt>
                <c:pt idx="215">
                  <c:v>-0.48272700000000002</c:v>
                </c:pt>
                <c:pt idx="216">
                  <c:v>-0.42925999999999997</c:v>
                </c:pt>
                <c:pt idx="217">
                  <c:v>-0.37182599999999999</c:v>
                </c:pt>
                <c:pt idx="218">
                  <c:v>-0.34448200000000001</c:v>
                </c:pt>
                <c:pt idx="219">
                  <c:v>-0.54095499999999996</c:v>
                </c:pt>
                <c:pt idx="220">
                  <c:v>-0.38745099999999999</c:v>
                </c:pt>
                <c:pt idx="221">
                  <c:v>-0.31793199999999999</c:v>
                </c:pt>
                <c:pt idx="222">
                  <c:v>-0.31597900000000001</c:v>
                </c:pt>
                <c:pt idx="223">
                  <c:v>-0.39410400000000001</c:v>
                </c:pt>
                <c:pt idx="224">
                  <c:v>-0.43585200000000002</c:v>
                </c:pt>
                <c:pt idx="225">
                  <c:v>-0.41046100000000002</c:v>
                </c:pt>
                <c:pt idx="226">
                  <c:v>-0.50384499999999999</c:v>
                </c:pt>
                <c:pt idx="227">
                  <c:v>-0.46087600000000001</c:v>
                </c:pt>
                <c:pt idx="228">
                  <c:v>-0.478821</c:v>
                </c:pt>
                <c:pt idx="229">
                  <c:v>-0.51788299999999998</c:v>
                </c:pt>
                <c:pt idx="230">
                  <c:v>-0.89331099999999997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22B-4CF3-B80A-3C8687D45D3C}"/>
            </c:ext>
          </c:extLst>
        </c:ser>
        <c:ser>
          <c:idx val="4"/>
          <c:order val="4"/>
          <c:tx>
            <c:strRef>
              <c:f>'igg2 wt 6.0'!$Q$1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8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6.0'!$Q$2:$Q$232</c:f>
              <c:numCache>
                <c:formatCode>General</c:formatCode>
                <c:ptCount val="231"/>
                <c:pt idx="0">
                  <c:v>-0.26245636</c:v>
                </c:pt>
                <c:pt idx="1">
                  <c:v>-0.41415166999999997</c:v>
                </c:pt>
                <c:pt idx="2">
                  <c:v>-0.37391781000000002</c:v>
                </c:pt>
                <c:pt idx="3">
                  <c:v>-0.27653749000000005</c:v>
                </c:pt>
                <c:pt idx="4">
                  <c:v>-0.24353320000000001</c:v>
                </c:pt>
                <c:pt idx="5">
                  <c:v>-0.25321417000000002</c:v>
                </c:pt>
                <c:pt idx="6">
                  <c:v>-0.24956797</c:v>
                </c:pt>
                <c:pt idx="7">
                  <c:v>-7.7377822999999998E-2</c:v>
                </c:pt>
                <c:pt idx="8">
                  <c:v>-9.9506755000000002E-2</c:v>
                </c:pt>
                <c:pt idx="9">
                  <c:v>0.14108219000000002</c:v>
                </c:pt>
                <c:pt idx="10">
                  <c:v>9.4812736000000009E-2</c:v>
                </c:pt>
                <c:pt idx="11">
                  <c:v>-4.8019321000000004E-2</c:v>
                </c:pt>
                <c:pt idx="12">
                  <c:v>-1.099113E-2</c:v>
                </c:pt>
                <c:pt idx="13">
                  <c:v>-0.16790544999999998</c:v>
                </c:pt>
                <c:pt idx="14">
                  <c:v>-1.3002823E-2</c:v>
                </c:pt>
                <c:pt idx="15">
                  <c:v>0.35030094000000001</c:v>
                </c:pt>
                <c:pt idx="16">
                  <c:v>2.3346700999999999</c:v>
                </c:pt>
                <c:pt idx="17">
                  <c:v>62.573999999999998</c:v>
                </c:pt>
                <c:pt idx="18">
                  <c:v>57.843667000000003</c:v>
                </c:pt>
                <c:pt idx="19">
                  <c:v>57.555576000000002</c:v>
                </c:pt>
                <c:pt idx="20">
                  <c:v>61.780944999999996</c:v>
                </c:pt>
                <c:pt idx="21">
                  <c:v>64.970340000000007</c:v>
                </c:pt>
                <c:pt idx="22">
                  <c:v>66.694766000000001</c:v>
                </c:pt>
                <c:pt idx="23">
                  <c:v>67.567073000000008</c:v>
                </c:pt>
                <c:pt idx="24">
                  <c:v>68.689979000000008</c:v>
                </c:pt>
                <c:pt idx="25">
                  <c:v>69.142663999999996</c:v>
                </c:pt>
                <c:pt idx="26">
                  <c:v>69.135453999999996</c:v>
                </c:pt>
                <c:pt idx="27">
                  <c:v>69.160276999999994</c:v>
                </c:pt>
                <c:pt idx="28">
                  <c:v>69.248033000000007</c:v>
                </c:pt>
                <c:pt idx="29">
                  <c:v>69.466496000000006</c:v>
                </c:pt>
                <c:pt idx="30">
                  <c:v>69.439201000000011</c:v>
                </c:pt>
                <c:pt idx="31">
                  <c:v>69.654059000000004</c:v>
                </c:pt>
                <c:pt idx="32">
                  <c:v>69.50233999999999</c:v>
                </c:pt>
                <c:pt idx="33">
                  <c:v>69.726467999999997</c:v>
                </c:pt>
                <c:pt idx="34">
                  <c:v>69.791255000000007</c:v>
                </c:pt>
                <c:pt idx="35">
                  <c:v>69.565478999999996</c:v>
                </c:pt>
                <c:pt idx="36">
                  <c:v>69.57753000000001</c:v>
                </c:pt>
                <c:pt idx="37">
                  <c:v>70.108288999999999</c:v>
                </c:pt>
                <c:pt idx="38">
                  <c:v>70.092530000000011</c:v>
                </c:pt>
                <c:pt idx="39">
                  <c:v>70.133215000000007</c:v>
                </c:pt>
                <c:pt idx="40">
                  <c:v>70.111894000000007</c:v>
                </c:pt>
                <c:pt idx="41">
                  <c:v>70.174209000000005</c:v>
                </c:pt>
                <c:pt idx="42">
                  <c:v>70.332725999999994</c:v>
                </c:pt>
                <c:pt idx="43">
                  <c:v>70.195633000000001</c:v>
                </c:pt>
                <c:pt idx="44">
                  <c:v>70.129919000000001</c:v>
                </c:pt>
                <c:pt idx="45">
                  <c:v>70.257536000000002</c:v>
                </c:pt>
                <c:pt idx="46">
                  <c:v>70.242601000000008</c:v>
                </c:pt>
                <c:pt idx="47">
                  <c:v>70.383093000000002</c:v>
                </c:pt>
                <c:pt idx="48">
                  <c:v>70.431709000000012</c:v>
                </c:pt>
                <c:pt idx="49">
                  <c:v>70.396380000000008</c:v>
                </c:pt>
                <c:pt idx="50">
                  <c:v>70.428104000000005</c:v>
                </c:pt>
                <c:pt idx="51">
                  <c:v>70.424910999999994</c:v>
                </c:pt>
                <c:pt idx="52">
                  <c:v>70.292143999999993</c:v>
                </c:pt>
                <c:pt idx="53">
                  <c:v>70.201194999999998</c:v>
                </c:pt>
                <c:pt idx="54">
                  <c:v>70.250635000000003</c:v>
                </c:pt>
                <c:pt idx="55">
                  <c:v>70.257124000000005</c:v>
                </c:pt>
                <c:pt idx="56">
                  <c:v>70.205212000000003</c:v>
                </c:pt>
                <c:pt idx="57">
                  <c:v>70.479603999999995</c:v>
                </c:pt>
                <c:pt idx="58">
                  <c:v>70.670771999999999</c:v>
                </c:pt>
                <c:pt idx="59">
                  <c:v>70.435417000000001</c:v>
                </c:pt>
                <c:pt idx="60">
                  <c:v>70.46961300000001</c:v>
                </c:pt>
                <c:pt idx="61">
                  <c:v>70.343232</c:v>
                </c:pt>
                <c:pt idx="62">
                  <c:v>70.381033000000002</c:v>
                </c:pt>
                <c:pt idx="63">
                  <c:v>70.278445000000005</c:v>
                </c:pt>
                <c:pt idx="64">
                  <c:v>70.453133000000008</c:v>
                </c:pt>
                <c:pt idx="65">
                  <c:v>70.491655000000009</c:v>
                </c:pt>
                <c:pt idx="66">
                  <c:v>70.132390999999998</c:v>
                </c:pt>
                <c:pt idx="67">
                  <c:v>69.860367999999994</c:v>
                </c:pt>
                <c:pt idx="68">
                  <c:v>69.660857000000007</c:v>
                </c:pt>
                <c:pt idx="69">
                  <c:v>69.733678000000012</c:v>
                </c:pt>
                <c:pt idx="70">
                  <c:v>69.651999000000004</c:v>
                </c:pt>
                <c:pt idx="71">
                  <c:v>69.673732000000001</c:v>
                </c:pt>
                <c:pt idx="72">
                  <c:v>69.458874000000009</c:v>
                </c:pt>
                <c:pt idx="73">
                  <c:v>69.358243000000002</c:v>
                </c:pt>
                <c:pt idx="74">
                  <c:v>69.365144000000015</c:v>
                </c:pt>
                <c:pt idx="75">
                  <c:v>79.038697999999997</c:v>
                </c:pt>
                <c:pt idx="76">
                  <c:v>43.417178</c:v>
                </c:pt>
                <c:pt idx="77">
                  <c:v>10.911408</c:v>
                </c:pt>
                <c:pt idx="78">
                  <c:v>21.718374000000001</c:v>
                </c:pt>
                <c:pt idx="79">
                  <c:v>18.136755000000001</c:v>
                </c:pt>
                <c:pt idx="80">
                  <c:v>12.911874000000001</c:v>
                </c:pt>
                <c:pt idx="81">
                  <c:v>9.1218345000000003</c:v>
                </c:pt>
                <c:pt idx="82">
                  <c:v>6.3001494999999998</c:v>
                </c:pt>
                <c:pt idx="83">
                  <c:v>4.4095741999999998</c:v>
                </c:pt>
                <c:pt idx="84">
                  <c:v>3.4045310999999998</c:v>
                </c:pt>
                <c:pt idx="85">
                  <c:v>2.5656476000000001</c:v>
                </c:pt>
                <c:pt idx="86">
                  <c:v>1.8265299000000002</c:v>
                </c:pt>
                <c:pt idx="87">
                  <c:v>1.3437174000000001</c:v>
                </c:pt>
                <c:pt idx="88">
                  <c:v>1.2873866999999999</c:v>
                </c:pt>
                <c:pt idx="89">
                  <c:v>0.81745950000000001</c:v>
                </c:pt>
                <c:pt idx="90">
                  <c:v>0.38531785000000002</c:v>
                </c:pt>
                <c:pt idx="91">
                  <c:v>0.27706175999999999</c:v>
                </c:pt>
                <c:pt idx="92">
                  <c:v>0.17848767000000001</c:v>
                </c:pt>
                <c:pt idx="93">
                  <c:v>3.9081805000000004E-3</c:v>
                </c:pt>
                <c:pt idx="94">
                  <c:v>-5.7260687000000005E-2</c:v>
                </c:pt>
                <c:pt idx="95">
                  <c:v>-3.7520634000000004E-2</c:v>
                </c:pt>
                <c:pt idx="96">
                  <c:v>-0.25761536000000002</c:v>
                </c:pt>
                <c:pt idx="97">
                  <c:v>-0.19808136000000001</c:v>
                </c:pt>
                <c:pt idx="98">
                  <c:v>-7.5743316000000005E-2</c:v>
                </c:pt>
                <c:pt idx="99">
                  <c:v>-0.22624464999999999</c:v>
                </c:pt>
                <c:pt idx="100">
                  <c:v>-0.45520335000000001</c:v>
                </c:pt>
                <c:pt idx="101">
                  <c:v>-0.60243670000000005</c:v>
                </c:pt>
                <c:pt idx="102">
                  <c:v>-0.76821417000000003</c:v>
                </c:pt>
                <c:pt idx="103">
                  <c:v>-0.49015743000000001</c:v>
                </c:pt>
                <c:pt idx="104">
                  <c:v>-0.51631016000000007</c:v>
                </c:pt>
                <c:pt idx="105">
                  <c:v>-0.47406367999999999</c:v>
                </c:pt>
                <c:pt idx="106">
                  <c:v>-0.64229358000000003</c:v>
                </c:pt>
                <c:pt idx="107">
                  <c:v>-0.97296992999999998</c:v>
                </c:pt>
                <c:pt idx="108">
                  <c:v>-0.61211766999999995</c:v>
                </c:pt>
                <c:pt idx="109">
                  <c:v>-0.65109492999999996</c:v>
                </c:pt>
                <c:pt idx="110">
                  <c:v>-0.82611459000000009</c:v>
                </c:pt>
                <c:pt idx="111">
                  <c:v>-0.59602391999999993</c:v>
                </c:pt>
                <c:pt idx="112">
                  <c:v>-0.65071794999999999</c:v>
                </c:pt>
                <c:pt idx="113">
                  <c:v>-0.71949310999999994</c:v>
                </c:pt>
                <c:pt idx="114">
                  <c:v>-0.56383642</c:v>
                </c:pt>
                <c:pt idx="115">
                  <c:v>-0.81247223999999996</c:v>
                </c:pt>
                <c:pt idx="116">
                  <c:v>-0.82253122000000001</c:v>
                </c:pt>
                <c:pt idx="117">
                  <c:v>-1.0148384000000001</c:v>
                </c:pt>
                <c:pt idx="118">
                  <c:v>-0.96737497000000006</c:v>
                </c:pt>
                <c:pt idx="119">
                  <c:v>-0.60444829</c:v>
                </c:pt>
                <c:pt idx="120">
                  <c:v>-0.73841626999999999</c:v>
                </c:pt>
                <c:pt idx="121">
                  <c:v>-0.7645679700000001</c:v>
                </c:pt>
                <c:pt idx="122">
                  <c:v>-0.80360805999999996</c:v>
                </c:pt>
                <c:pt idx="123">
                  <c:v>-0.90419374000000008</c:v>
                </c:pt>
                <c:pt idx="124">
                  <c:v>-0.57345559000000002</c:v>
                </c:pt>
                <c:pt idx="125">
                  <c:v>-0.43910959999999999</c:v>
                </c:pt>
                <c:pt idx="126">
                  <c:v>-0.41936964999999998</c:v>
                </c:pt>
                <c:pt idx="127">
                  <c:v>-0.31111459000000002</c:v>
                </c:pt>
                <c:pt idx="128">
                  <c:v>-0.29426585</c:v>
                </c:pt>
                <c:pt idx="129">
                  <c:v>-0.25679754000000005</c:v>
                </c:pt>
                <c:pt idx="130">
                  <c:v>-0.35901886</c:v>
                </c:pt>
                <c:pt idx="131">
                  <c:v>-0.41572344999999999</c:v>
                </c:pt>
                <c:pt idx="132">
                  <c:v>-0.5980355100000001</c:v>
                </c:pt>
                <c:pt idx="133">
                  <c:v>-0.58068516000000003</c:v>
                </c:pt>
                <c:pt idx="134">
                  <c:v>-0.60444829</c:v>
                </c:pt>
                <c:pt idx="135">
                  <c:v>-0.74206247000000003</c:v>
                </c:pt>
                <c:pt idx="136">
                  <c:v>-0.5826967500000001</c:v>
                </c:pt>
                <c:pt idx="137">
                  <c:v>-0.64468215000000006</c:v>
                </c:pt>
                <c:pt idx="138">
                  <c:v>-0.69013502000000004</c:v>
                </c:pt>
                <c:pt idx="139">
                  <c:v>-0.79355011000000009</c:v>
                </c:pt>
                <c:pt idx="140">
                  <c:v>-1.0643196000000001</c:v>
                </c:pt>
                <c:pt idx="141">
                  <c:v>-0.61211766999999995</c:v>
                </c:pt>
                <c:pt idx="142">
                  <c:v>-0.39522953999999999</c:v>
                </c:pt>
                <c:pt idx="143">
                  <c:v>-0.40447070000000002</c:v>
                </c:pt>
                <c:pt idx="144">
                  <c:v>-0.57389540000000006</c:v>
                </c:pt>
                <c:pt idx="145">
                  <c:v>-0.52033333999999998</c:v>
                </c:pt>
                <c:pt idx="146">
                  <c:v>-0.42377084000000004</c:v>
                </c:pt>
                <c:pt idx="147">
                  <c:v>-0.65838732999999994</c:v>
                </c:pt>
                <c:pt idx="148">
                  <c:v>-0.72031093000000002</c:v>
                </c:pt>
                <c:pt idx="149">
                  <c:v>-0.53523228999999994</c:v>
                </c:pt>
                <c:pt idx="150">
                  <c:v>-0.36668824</c:v>
                </c:pt>
                <c:pt idx="151">
                  <c:v>-0.49179204000000004</c:v>
                </c:pt>
                <c:pt idx="152">
                  <c:v>-0.46683411000000002</c:v>
                </c:pt>
                <c:pt idx="153">
                  <c:v>-0.40849388000000003</c:v>
                </c:pt>
                <c:pt idx="154">
                  <c:v>-0.20776233</c:v>
                </c:pt>
                <c:pt idx="155">
                  <c:v>-0.22863425000000001</c:v>
                </c:pt>
                <c:pt idx="156">
                  <c:v>-0.30432482999999999</c:v>
                </c:pt>
                <c:pt idx="157">
                  <c:v>1.1514988E-2</c:v>
                </c:pt>
                <c:pt idx="158">
                  <c:v>-0.67366429000000005</c:v>
                </c:pt>
                <c:pt idx="159">
                  <c:v>-1.1230913999999999</c:v>
                </c:pt>
                <c:pt idx="160">
                  <c:v>-1.0059742200000001</c:v>
                </c:pt>
                <c:pt idx="161">
                  <c:v>0.48024574000000003</c:v>
                </c:pt>
                <c:pt idx="162">
                  <c:v>1.6345996999999999</c:v>
                </c:pt>
                <c:pt idx="163">
                  <c:v>-0.53039129000000007</c:v>
                </c:pt>
                <c:pt idx="164">
                  <c:v>-0.43709800999999998</c:v>
                </c:pt>
                <c:pt idx="165">
                  <c:v>-0.36826002000000002</c:v>
                </c:pt>
                <c:pt idx="166">
                  <c:v>-0.45677513000000003</c:v>
                </c:pt>
                <c:pt idx="167">
                  <c:v>-0.36945379</c:v>
                </c:pt>
                <c:pt idx="168">
                  <c:v>-0.26163854000000003</c:v>
                </c:pt>
                <c:pt idx="169">
                  <c:v>9.7264548000000006E-2</c:v>
                </c:pt>
                <c:pt idx="170">
                  <c:v>0.51890782000000002</c:v>
                </c:pt>
                <c:pt idx="171">
                  <c:v>-0.71792133000000002</c:v>
                </c:pt>
                <c:pt idx="172">
                  <c:v>-0.91664129000000005</c:v>
                </c:pt>
                <c:pt idx="173">
                  <c:v>-1.7450878000000001</c:v>
                </c:pt>
                <c:pt idx="174">
                  <c:v>-0.36624843000000001</c:v>
                </c:pt>
                <c:pt idx="175">
                  <c:v>-0.44835178999999997</c:v>
                </c:pt>
                <c:pt idx="176">
                  <c:v>-0.51995636000000001</c:v>
                </c:pt>
                <c:pt idx="177">
                  <c:v>-0.47048031000000001</c:v>
                </c:pt>
                <c:pt idx="178">
                  <c:v>-0.30834801000000001</c:v>
                </c:pt>
                <c:pt idx="179">
                  <c:v>-0.32645334999999998</c:v>
                </c:pt>
                <c:pt idx="180">
                  <c:v>-0.21901508</c:v>
                </c:pt>
                <c:pt idx="181">
                  <c:v>-0.10032395700000001</c:v>
                </c:pt>
                <c:pt idx="182">
                  <c:v>-0.12283059</c:v>
                </c:pt>
                <c:pt idx="183">
                  <c:v>-0.23548684</c:v>
                </c:pt>
                <c:pt idx="184">
                  <c:v>-3.6766262000000001E-2</c:v>
                </c:pt>
                <c:pt idx="185">
                  <c:v>-5.3237197999999999E-2</c:v>
                </c:pt>
                <c:pt idx="186">
                  <c:v>-0.18601079000000001</c:v>
                </c:pt>
                <c:pt idx="187">
                  <c:v>9.2423753999999997E-2</c:v>
                </c:pt>
                <c:pt idx="188">
                  <c:v>-5.3614384000000008E-2</c:v>
                </c:pt>
                <c:pt idx="189">
                  <c:v>-0.12283059</c:v>
                </c:pt>
                <c:pt idx="190">
                  <c:v>-9.7117773000000004E-2</c:v>
                </c:pt>
                <c:pt idx="191">
                  <c:v>-0.13571795</c:v>
                </c:pt>
                <c:pt idx="192">
                  <c:v>-0.35134845000000003</c:v>
                </c:pt>
                <c:pt idx="193">
                  <c:v>-0.45275195000000001</c:v>
                </c:pt>
                <c:pt idx="194">
                  <c:v>-0.37309999000000005</c:v>
                </c:pt>
                <c:pt idx="195">
                  <c:v>-0.40610531</c:v>
                </c:pt>
                <c:pt idx="196">
                  <c:v>-0.35134845000000003</c:v>
                </c:pt>
                <c:pt idx="197">
                  <c:v>-0.41616428999999999</c:v>
                </c:pt>
                <c:pt idx="198">
                  <c:v>-0.28540167</c:v>
                </c:pt>
                <c:pt idx="199">
                  <c:v>-0.25843214999999997</c:v>
                </c:pt>
                <c:pt idx="200">
                  <c:v>-0.21134570000000003</c:v>
                </c:pt>
                <c:pt idx="201">
                  <c:v>-0.39403473999999999</c:v>
                </c:pt>
                <c:pt idx="202">
                  <c:v>-0.101518448</c:v>
                </c:pt>
                <c:pt idx="203">
                  <c:v>-0.22863425000000001</c:v>
                </c:pt>
                <c:pt idx="204">
                  <c:v>-7.1719827E-2</c:v>
                </c:pt>
                <c:pt idx="205">
                  <c:v>-0.35461767</c:v>
                </c:pt>
                <c:pt idx="206">
                  <c:v>-0.42018747000000001</c:v>
                </c:pt>
                <c:pt idx="207">
                  <c:v>-0.36505363000000002</c:v>
                </c:pt>
                <c:pt idx="208">
                  <c:v>-0.17557483000000002</c:v>
                </c:pt>
                <c:pt idx="209">
                  <c:v>-0.20493292000000002</c:v>
                </c:pt>
                <c:pt idx="210">
                  <c:v>-0.11321142000000001</c:v>
                </c:pt>
                <c:pt idx="211">
                  <c:v>-0.11679479</c:v>
                </c:pt>
                <c:pt idx="212">
                  <c:v>-0.17394022000000001</c:v>
                </c:pt>
                <c:pt idx="213">
                  <c:v>5.6212868000000006E-2</c:v>
                </c:pt>
                <c:pt idx="214">
                  <c:v>0.25493324000000001</c:v>
                </c:pt>
                <c:pt idx="215">
                  <c:v>0.17289271</c:v>
                </c:pt>
                <c:pt idx="216">
                  <c:v>0.28592594000000005</c:v>
                </c:pt>
                <c:pt idx="217">
                  <c:v>0.63074728000000002</c:v>
                </c:pt>
                <c:pt idx="218">
                  <c:v>0.19219285000000003</c:v>
                </c:pt>
                <c:pt idx="219">
                  <c:v>0.47584454999999998</c:v>
                </c:pt>
                <c:pt idx="220">
                  <c:v>0.51488464</c:v>
                </c:pt>
                <c:pt idx="221">
                  <c:v>0.12379364000000001</c:v>
                </c:pt>
                <c:pt idx="222">
                  <c:v>0.47785614000000004</c:v>
                </c:pt>
                <c:pt idx="223">
                  <c:v>0.27102699000000002</c:v>
                </c:pt>
                <c:pt idx="224">
                  <c:v>0.23682790000000001</c:v>
                </c:pt>
                <c:pt idx="225">
                  <c:v>0.30201969000000001</c:v>
                </c:pt>
                <c:pt idx="226">
                  <c:v>0.46698036999999998</c:v>
                </c:pt>
                <c:pt idx="227">
                  <c:v>0.30604286999999997</c:v>
                </c:pt>
                <c:pt idx="228">
                  <c:v>0.25656785000000004</c:v>
                </c:pt>
                <c:pt idx="229">
                  <c:v>0.3953758</c:v>
                </c:pt>
                <c:pt idx="230">
                  <c:v>0.27548997999999997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22B-4CF3-B80A-3C8687D45D3C}"/>
            </c:ext>
          </c:extLst>
        </c:ser>
        <c:ser>
          <c:idx val="5"/>
          <c:order val="5"/>
          <c:tx>
            <c:strRef>
              <c:f>'igg2 wt 6.0'!$R$1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tint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6.0'!$R$2:$R$232</c:f>
              <c:numCache>
                <c:formatCode>General</c:formatCode>
                <c:ptCount val="231"/>
                <c:pt idx="0">
                  <c:v>-0.37510128000000004</c:v>
                </c:pt>
                <c:pt idx="1">
                  <c:v>-0.46481222</c:v>
                </c:pt>
                <c:pt idx="2">
                  <c:v>-0.31192108000000002</c:v>
                </c:pt>
                <c:pt idx="3">
                  <c:v>-0.30953250999999998</c:v>
                </c:pt>
                <c:pt idx="4">
                  <c:v>-0.35297276</c:v>
                </c:pt>
                <c:pt idx="5">
                  <c:v>-0.23748710000000001</c:v>
                </c:pt>
                <c:pt idx="6">
                  <c:v>-0.13935385</c:v>
                </c:pt>
                <c:pt idx="7">
                  <c:v>0.16083244000000002</c:v>
                </c:pt>
                <c:pt idx="8">
                  <c:v>-0.18562247999999998</c:v>
                </c:pt>
                <c:pt idx="9">
                  <c:v>-5.5678504000000004E-2</c:v>
                </c:pt>
                <c:pt idx="10">
                  <c:v>-0.101130756</c:v>
                </c:pt>
                <c:pt idx="11">
                  <c:v>-2.0221990000000002E-2</c:v>
                </c:pt>
                <c:pt idx="12">
                  <c:v>0.20182129000000001</c:v>
                </c:pt>
                <c:pt idx="13">
                  <c:v>-7.7744605999999997E-3</c:v>
                </c:pt>
                <c:pt idx="14">
                  <c:v>3.8872302999999997E-2</c:v>
                </c:pt>
                <c:pt idx="15">
                  <c:v>-3.1537878999999998E-2</c:v>
                </c:pt>
                <c:pt idx="16">
                  <c:v>-0.77625126000000011</c:v>
                </c:pt>
                <c:pt idx="17">
                  <c:v>27.688357000000003</c:v>
                </c:pt>
                <c:pt idx="18">
                  <c:v>34.324235000000002</c:v>
                </c:pt>
                <c:pt idx="19">
                  <c:v>27.185407999999999</c:v>
                </c:pt>
                <c:pt idx="20">
                  <c:v>29.231400000000001</c:v>
                </c:pt>
                <c:pt idx="21">
                  <c:v>31.764891000000002</c:v>
                </c:pt>
                <c:pt idx="22">
                  <c:v>33.274459</c:v>
                </c:pt>
                <c:pt idx="23">
                  <c:v>34.438050000000004</c:v>
                </c:pt>
                <c:pt idx="24">
                  <c:v>35.121249000000006</c:v>
                </c:pt>
                <c:pt idx="25">
                  <c:v>35.742132999999995</c:v>
                </c:pt>
                <c:pt idx="26">
                  <c:v>36.168965</c:v>
                </c:pt>
                <c:pt idx="27">
                  <c:v>36.491252000000003</c:v>
                </c:pt>
                <c:pt idx="28">
                  <c:v>36.291328999999998</c:v>
                </c:pt>
                <c:pt idx="29">
                  <c:v>36.565309000000006</c:v>
                </c:pt>
                <c:pt idx="30">
                  <c:v>36.927766000000005</c:v>
                </c:pt>
                <c:pt idx="31">
                  <c:v>36.814363</c:v>
                </c:pt>
                <c:pt idx="32">
                  <c:v>37.029941999999998</c:v>
                </c:pt>
                <c:pt idx="33">
                  <c:v>36.902428</c:v>
                </c:pt>
                <c:pt idx="34">
                  <c:v>36.920555999999998</c:v>
                </c:pt>
                <c:pt idx="35">
                  <c:v>36.933843000000003</c:v>
                </c:pt>
                <c:pt idx="36">
                  <c:v>36.591470999999999</c:v>
                </c:pt>
                <c:pt idx="37">
                  <c:v>36.471063999999998</c:v>
                </c:pt>
                <c:pt idx="38">
                  <c:v>36.811478999999999</c:v>
                </c:pt>
                <c:pt idx="39">
                  <c:v>36.699208999999996</c:v>
                </c:pt>
                <c:pt idx="40">
                  <c:v>36.750399999999999</c:v>
                </c:pt>
                <c:pt idx="41">
                  <c:v>37.009856999999997</c:v>
                </c:pt>
                <c:pt idx="42">
                  <c:v>37.245212000000002</c:v>
                </c:pt>
                <c:pt idx="43">
                  <c:v>37.303201000000001</c:v>
                </c:pt>
                <c:pt idx="44">
                  <c:v>37.182073000000003</c:v>
                </c:pt>
                <c:pt idx="45">
                  <c:v>37.396930999999995</c:v>
                </c:pt>
                <c:pt idx="46">
                  <c:v>37.419899999999998</c:v>
                </c:pt>
                <c:pt idx="47">
                  <c:v>37.268180999999998</c:v>
                </c:pt>
                <c:pt idx="48">
                  <c:v>37.391266000000002</c:v>
                </c:pt>
                <c:pt idx="49">
                  <c:v>37.438028000000003</c:v>
                </c:pt>
                <c:pt idx="50">
                  <c:v>37.649177999999999</c:v>
                </c:pt>
                <c:pt idx="51">
                  <c:v>37.269725999999999</c:v>
                </c:pt>
                <c:pt idx="52">
                  <c:v>37.128203999999997</c:v>
                </c:pt>
                <c:pt idx="53">
                  <c:v>36.889965000000004</c:v>
                </c:pt>
                <c:pt idx="54">
                  <c:v>37.415058999999999</c:v>
                </c:pt>
                <c:pt idx="55">
                  <c:v>36.924985</c:v>
                </c:pt>
                <c:pt idx="56">
                  <c:v>37.052499000000005</c:v>
                </c:pt>
                <c:pt idx="57">
                  <c:v>37.377670000000002</c:v>
                </c:pt>
                <c:pt idx="58">
                  <c:v>37.419076000000004</c:v>
                </c:pt>
                <c:pt idx="59">
                  <c:v>37.537320000000001</c:v>
                </c:pt>
                <c:pt idx="60">
                  <c:v>37.585627000000002</c:v>
                </c:pt>
                <c:pt idx="61">
                  <c:v>37.566777999999999</c:v>
                </c:pt>
                <c:pt idx="62">
                  <c:v>37.665658000000008</c:v>
                </c:pt>
                <c:pt idx="63">
                  <c:v>37.666070000000005</c:v>
                </c:pt>
                <c:pt idx="64">
                  <c:v>37.652782999999999</c:v>
                </c:pt>
                <c:pt idx="65">
                  <c:v>37.528874000000002</c:v>
                </c:pt>
                <c:pt idx="66">
                  <c:v>37.760212000000003</c:v>
                </c:pt>
                <c:pt idx="67">
                  <c:v>37.52084</c:v>
                </c:pt>
                <c:pt idx="68">
                  <c:v>37.432671999999997</c:v>
                </c:pt>
                <c:pt idx="69">
                  <c:v>37.507141000000004</c:v>
                </c:pt>
                <c:pt idx="70">
                  <c:v>37.094729000000001</c:v>
                </c:pt>
                <c:pt idx="71">
                  <c:v>37.258910999999998</c:v>
                </c:pt>
                <c:pt idx="72">
                  <c:v>37.015521999999997</c:v>
                </c:pt>
                <c:pt idx="73">
                  <c:v>37.055280000000003</c:v>
                </c:pt>
                <c:pt idx="74">
                  <c:v>37.2654</c:v>
                </c:pt>
                <c:pt idx="75">
                  <c:v>36.807873999999998</c:v>
                </c:pt>
                <c:pt idx="76">
                  <c:v>56.731164</c:v>
                </c:pt>
                <c:pt idx="77">
                  <c:v>-8.6030338000000004</c:v>
                </c:pt>
                <c:pt idx="78">
                  <c:v>9.4268072000000007</c:v>
                </c:pt>
                <c:pt idx="79">
                  <c:v>10.484576000000001</c:v>
                </c:pt>
                <c:pt idx="80">
                  <c:v>7.8049280000000003</c:v>
                </c:pt>
                <c:pt idx="81">
                  <c:v>5.4661173000000005</c:v>
                </c:pt>
                <c:pt idx="82">
                  <c:v>3.3916561000000001</c:v>
                </c:pt>
                <c:pt idx="83">
                  <c:v>2.4050911999999998</c:v>
                </c:pt>
                <c:pt idx="84">
                  <c:v>1.4893182</c:v>
                </c:pt>
                <c:pt idx="85">
                  <c:v>0.93452723999999998</c:v>
                </c:pt>
                <c:pt idx="86">
                  <c:v>0.40462829</c:v>
                </c:pt>
                <c:pt idx="87">
                  <c:v>0.19980970000000001</c:v>
                </c:pt>
                <c:pt idx="88">
                  <c:v>-6.4479751000000002E-2</c:v>
                </c:pt>
                <c:pt idx="89">
                  <c:v>-0.30469151</c:v>
                </c:pt>
                <c:pt idx="90">
                  <c:v>-0.33769683</c:v>
                </c:pt>
                <c:pt idx="91">
                  <c:v>-0.68207733000000004</c:v>
                </c:pt>
                <c:pt idx="92">
                  <c:v>-0.5847608700000001</c:v>
                </c:pt>
                <c:pt idx="93">
                  <c:v>-0.67566557999999999</c:v>
                </c:pt>
                <c:pt idx="94">
                  <c:v>-0.62857810000000003</c:v>
                </c:pt>
                <c:pt idx="95">
                  <c:v>-0.89330767</c:v>
                </c:pt>
                <c:pt idx="96">
                  <c:v>-0.86237779999999997</c:v>
                </c:pt>
                <c:pt idx="97">
                  <c:v>-0.86677795999999996</c:v>
                </c:pt>
                <c:pt idx="98">
                  <c:v>-0.98308041000000013</c:v>
                </c:pt>
                <c:pt idx="99">
                  <c:v>-0.89129608000000005</c:v>
                </c:pt>
                <c:pt idx="100">
                  <c:v>-0.86715597</c:v>
                </c:pt>
                <c:pt idx="101">
                  <c:v>-0.80560935</c:v>
                </c:pt>
                <c:pt idx="102">
                  <c:v>-0.94202873000000009</c:v>
                </c:pt>
                <c:pt idx="103">
                  <c:v>-1.1814203000000001</c:v>
                </c:pt>
                <c:pt idx="104">
                  <c:v>-1.02608085</c:v>
                </c:pt>
                <c:pt idx="105">
                  <c:v>-0.95491712000000006</c:v>
                </c:pt>
                <c:pt idx="106">
                  <c:v>-0.88727290000000003</c:v>
                </c:pt>
                <c:pt idx="107">
                  <c:v>-0.77587427999999992</c:v>
                </c:pt>
                <c:pt idx="108">
                  <c:v>-0.70018267000000001</c:v>
                </c:pt>
                <c:pt idx="109">
                  <c:v>-0.81447353</c:v>
                </c:pt>
                <c:pt idx="110">
                  <c:v>-0.7585229</c:v>
                </c:pt>
                <c:pt idx="111">
                  <c:v>-0.94322353000000003</c:v>
                </c:pt>
                <c:pt idx="112">
                  <c:v>-0.89330767</c:v>
                </c:pt>
                <c:pt idx="113">
                  <c:v>-0.91625401000000006</c:v>
                </c:pt>
                <c:pt idx="114">
                  <c:v>-0.80076835000000013</c:v>
                </c:pt>
                <c:pt idx="115">
                  <c:v>-0.57225049000000006</c:v>
                </c:pt>
                <c:pt idx="116">
                  <c:v>-0.70866987000000004</c:v>
                </c:pt>
                <c:pt idx="117">
                  <c:v>-0.84100324000000004</c:v>
                </c:pt>
                <c:pt idx="118">
                  <c:v>-0.82975049000000012</c:v>
                </c:pt>
                <c:pt idx="119">
                  <c:v>-0.81126714</c:v>
                </c:pt>
                <c:pt idx="120">
                  <c:v>-0.94001713999999992</c:v>
                </c:pt>
                <c:pt idx="121">
                  <c:v>-0.87243677999999991</c:v>
                </c:pt>
                <c:pt idx="122">
                  <c:v>-1.0751758</c:v>
                </c:pt>
                <c:pt idx="123">
                  <c:v>-0.94202873000000009</c:v>
                </c:pt>
                <c:pt idx="124">
                  <c:v>-0.89934346999999992</c:v>
                </c:pt>
                <c:pt idx="125">
                  <c:v>-0.87602015</c:v>
                </c:pt>
                <c:pt idx="126">
                  <c:v>-0.88928448999999998</c:v>
                </c:pt>
                <c:pt idx="127">
                  <c:v>-0.87363055000000001</c:v>
                </c:pt>
                <c:pt idx="128">
                  <c:v>-0.72998160000000001</c:v>
                </c:pt>
                <c:pt idx="129">
                  <c:v>-0.82088631000000012</c:v>
                </c:pt>
                <c:pt idx="130">
                  <c:v>-0.85709699000000006</c:v>
                </c:pt>
                <c:pt idx="131">
                  <c:v>-0.83980843999999999</c:v>
                </c:pt>
                <c:pt idx="132">
                  <c:v>-0.83339669000000005</c:v>
                </c:pt>
                <c:pt idx="133">
                  <c:v>-0.81686210000000004</c:v>
                </c:pt>
                <c:pt idx="134">
                  <c:v>-0.85873160000000004</c:v>
                </c:pt>
                <c:pt idx="135">
                  <c:v>-0.94441833000000008</c:v>
                </c:pt>
                <c:pt idx="136">
                  <c:v>-0.64787824000000005</c:v>
                </c:pt>
                <c:pt idx="137">
                  <c:v>-0.87765373000000002</c:v>
                </c:pt>
                <c:pt idx="138">
                  <c:v>-1.0369525000000002</c:v>
                </c:pt>
                <c:pt idx="139">
                  <c:v>-1.2639027</c:v>
                </c:pt>
                <c:pt idx="140">
                  <c:v>-1.2345477</c:v>
                </c:pt>
                <c:pt idx="141">
                  <c:v>-1.2385647000000002</c:v>
                </c:pt>
                <c:pt idx="142">
                  <c:v>-1.1049736999999999</c:v>
                </c:pt>
                <c:pt idx="143">
                  <c:v>-1.1331441999999998</c:v>
                </c:pt>
                <c:pt idx="144">
                  <c:v>-0.64467185000000005</c:v>
                </c:pt>
                <c:pt idx="145">
                  <c:v>-0.78348083000000002</c:v>
                </c:pt>
                <c:pt idx="146">
                  <c:v>-0.62417794000000004</c:v>
                </c:pt>
                <c:pt idx="147">
                  <c:v>-0.65391301000000002</c:v>
                </c:pt>
                <c:pt idx="148">
                  <c:v>-0.84666103000000004</c:v>
                </c:pt>
                <c:pt idx="149">
                  <c:v>-1.0808408</c:v>
                </c:pt>
                <c:pt idx="150">
                  <c:v>-0.96654684999999996</c:v>
                </c:pt>
                <c:pt idx="151">
                  <c:v>-0.80806177999999995</c:v>
                </c:pt>
                <c:pt idx="152">
                  <c:v>-0.90298967000000008</c:v>
                </c:pt>
                <c:pt idx="153">
                  <c:v>-0.89494227999999998</c:v>
                </c:pt>
                <c:pt idx="154">
                  <c:v>-0.76581529999999998</c:v>
                </c:pt>
                <c:pt idx="155">
                  <c:v>-0.57507887000000002</c:v>
                </c:pt>
                <c:pt idx="156">
                  <c:v>-0.94485814000000001</c:v>
                </c:pt>
                <c:pt idx="157">
                  <c:v>-0.99068799000000007</c:v>
                </c:pt>
                <c:pt idx="158">
                  <c:v>-0.88771270999999996</c:v>
                </c:pt>
                <c:pt idx="159">
                  <c:v>-1.7221394000000001</c:v>
                </c:pt>
                <c:pt idx="160">
                  <c:v>-1.9519118</c:v>
                </c:pt>
                <c:pt idx="161">
                  <c:v>-1.7487237</c:v>
                </c:pt>
                <c:pt idx="162">
                  <c:v>0.55311824000000009</c:v>
                </c:pt>
                <c:pt idx="163">
                  <c:v>-0.46764060000000002</c:v>
                </c:pt>
                <c:pt idx="164">
                  <c:v>-1.00238055</c:v>
                </c:pt>
                <c:pt idx="165">
                  <c:v>-1.2039257999999999</c:v>
                </c:pt>
                <c:pt idx="166">
                  <c:v>-1.2244846</c:v>
                </c:pt>
                <c:pt idx="167">
                  <c:v>-1.1069925</c:v>
                </c:pt>
                <c:pt idx="168">
                  <c:v>-1.124657</c:v>
                </c:pt>
                <c:pt idx="169">
                  <c:v>-1.3962371</c:v>
                </c:pt>
                <c:pt idx="170">
                  <c:v>-1.0478292999999999</c:v>
                </c:pt>
                <c:pt idx="171">
                  <c:v>-1.2513985000000001</c:v>
                </c:pt>
                <c:pt idx="172">
                  <c:v>-1.6131242000000001</c:v>
                </c:pt>
                <c:pt idx="173">
                  <c:v>-2.3936685</c:v>
                </c:pt>
                <c:pt idx="174">
                  <c:v>-0.91304761999999995</c:v>
                </c:pt>
                <c:pt idx="175">
                  <c:v>-1.1717383000000001</c:v>
                </c:pt>
                <c:pt idx="176">
                  <c:v>-1.5097122000000001</c:v>
                </c:pt>
                <c:pt idx="177">
                  <c:v>-1.4582225000000002</c:v>
                </c:pt>
                <c:pt idx="178">
                  <c:v>-1.4872067</c:v>
                </c:pt>
                <c:pt idx="179">
                  <c:v>-1.4196283999999999</c:v>
                </c:pt>
                <c:pt idx="180">
                  <c:v>-1.3355083000000001</c:v>
                </c:pt>
                <c:pt idx="181">
                  <c:v>-1.1862613</c:v>
                </c:pt>
                <c:pt idx="182">
                  <c:v>-1.1975191999999999</c:v>
                </c:pt>
                <c:pt idx="183">
                  <c:v>-1.1966952</c:v>
                </c:pt>
                <c:pt idx="184">
                  <c:v>-0.8281787100000001</c:v>
                </c:pt>
                <c:pt idx="185">
                  <c:v>-0.78951559999999998</c:v>
                </c:pt>
                <c:pt idx="186">
                  <c:v>-0.83220189</c:v>
                </c:pt>
                <c:pt idx="187">
                  <c:v>-0.83220189</c:v>
                </c:pt>
                <c:pt idx="188">
                  <c:v>-0.85351361999999997</c:v>
                </c:pt>
                <c:pt idx="189">
                  <c:v>-0.80120919000000002</c:v>
                </c:pt>
                <c:pt idx="190">
                  <c:v>-0.94083496</c:v>
                </c:pt>
                <c:pt idx="191">
                  <c:v>-0.99030998000000003</c:v>
                </c:pt>
                <c:pt idx="192">
                  <c:v>-0.72231221999999995</c:v>
                </c:pt>
                <c:pt idx="193">
                  <c:v>-0.85269682999999996</c:v>
                </c:pt>
                <c:pt idx="194">
                  <c:v>-0.88048314000000005</c:v>
                </c:pt>
                <c:pt idx="195">
                  <c:v>-0.74444074000000005</c:v>
                </c:pt>
                <c:pt idx="196">
                  <c:v>-0.93153096999999996</c:v>
                </c:pt>
                <c:pt idx="197">
                  <c:v>-0.93756574000000004</c:v>
                </c:pt>
                <c:pt idx="198">
                  <c:v>-0.93435935000000003</c:v>
                </c:pt>
                <c:pt idx="199">
                  <c:v>-0.93077597999999995</c:v>
                </c:pt>
                <c:pt idx="200">
                  <c:v>-0.96170585000000008</c:v>
                </c:pt>
                <c:pt idx="201">
                  <c:v>-1.0739810000000001</c:v>
                </c:pt>
                <c:pt idx="202">
                  <c:v>-0.88488433</c:v>
                </c:pt>
                <c:pt idx="203">
                  <c:v>-0.77706805000000001</c:v>
                </c:pt>
                <c:pt idx="204">
                  <c:v>-0.87243677999999991</c:v>
                </c:pt>
                <c:pt idx="205">
                  <c:v>-0.91185385000000008</c:v>
                </c:pt>
                <c:pt idx="206">
                  <c:v>-1.1488001999999999</c:v>
                </c:pt>
                <c:pt idx="207">
                  <c:v>-0.61694837000000002</c:v>
                </c:pt>
                <c:pt idx="208">
                  <c:v>-0.64027169000000006</c:v>
                </c:pt>
                <c:pt idx="209">
                  <c:v>-0.95491712000000006</c:v>
                </c:pt>
                <c:pt idx="210">
                  <c:v>-0.85106221999999998</c:v>
                </c:pt>
                <c:pt idx="211">
                  <c:v>-1.10416</c:v>
                </c:pt>
                <c:pt idx="212">
                  <c:v>-1.1327012999999999</c:v>
                </c:pt>
                <c:pt idx="213">
                  <c:v>-1.095302</c:v>
                </c:pt>
                <c:pt idx="214">
                  <c:v>-0.79152718999999994</c:v>
                </c:pt>
                <c:pt idx="215">
                  <c:v>-0.69377092000000007</c:v>
                </c:pt>
                <c:pt idx="216">
                  <c:v>-0.48819836999999999</c:v>
                </c:pt>
                <c:pt idx="217">
                  <c:v>-0.39163587</c:v>
                </c:pt>
                <c:pt idx="218">
                  <c:v>-0.63706530000000006</c:v>
                </c:pt>
                <c:pt idx="219">
                  <c:v>-0.73639335000000006</c:v>
                </c:pt>
                <c:pt idx="220">
                  <c:v>-0.79152718999999994</c:v>
                </c:pt>
                <c:pt idx="221">
                  <c:v>-0.70904685000000001</c:v>
                </c:pt>
                <c:pt idx="222">
                  <c:v>-0.69213631000000009</c:v>
                </c:pt>
                <c:pt idx="223">
                  <c:v>-1.0164627100000001</c:v>
                </c:pt>
                <c:pt idx="224">
                  <c:v>-0.94925932999999996</c:v>
                </c:pt>
                <c:pt idx="225">
                  <c:v>-0.81007337000000001</c:v>
                </c:pt>
                <c:pt idx="226">
                  <c:v>-0.90663587000000001</c:v>
                </c:pt>
                <c:pt idx="227">
                  <c:v>-1.1069925</c:v>
                </c:pt>
                <c:pt idx="228">
                  <c:v>-1.1540738000000001</c:v>
                </c:pt>
                <c:pt idx="229">
                  <c:v>-1.0736102000000001</c:v>
                </c:pt>
                <c:pt idx="230">
                  <c:v>-0.82773889999999994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22B-4CF3-B80A-3C8687D45D3C}"/>
            </c:ext>
          </c:extLst>
        </c:ser>
        <c:ser>
          <c:idx val="6"/>
          <c:order val="6"/>
          <c:tx>
            <c:strRef>
              <c:f>'igg2 wt 6.0'!$S$1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94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6.0'!$S$2:$S$232</c:f>
              <c:numCache>
                <c:formatCode>General</c:formatCode>
                <c:ptCount val="231"/>
                <c:pt idx="0">
                  <c:v>0.15929259000000001</c:v>
                </c:pt>
                <c:pt idx="1">
                  <c:v>0.23655495000000001</c:v>
                </c:pt>
                <c:pt idx="2">
                  <c:v>0.18469033000000001</c:v>
                </c:pt>
                <c:pt idx="3">
                  <c:v>-7.4821260000000001E-2</c:v>
                </c:pt>
                <c:pt idx="4">
                  <c:v>-1.2898072E-2</c:v>
                </c:pt>
                <c:pt idx="5">
                  <c:v>7.2191361000000006E-3</c:v>
                </c:pt>
                <c:pt idx="6">
                  <c:v>0.14043226</c:v>
                </c:pt>
                <c:pt idx="7">
                  <c:v>0.35927017999999999</c:v>
                </c:pt>
                <c:pt idx="8">
                  <c:v>1.1682672000000002E-2</c:v>
                </c:pt>
                <c:pt idx="9">
                  <c:v>-0.13718467000000001</c:v>
                </c:pt>
                <c:pt idx="10">
                  <c:v>-0.17823635000000002</c:v>
                </c:pt>
                <c:pt idx="11">
                  <c:v>-4.6279960000000002E-2</c:v>
                </c:pt>
                <c:pt idx="12">
                  <c:v>-9.2518102000000001E-3</c:v>
                </c:pt>
                <c:pt idx="13">
                  <c:v>6.9205185000000002E-2</c:v>
                </c:pt>
                <c:pt idx="14">
                  <c:v>0.23416638000000001</c:v>
                </c:pt>
                <c:pt idx="15">
                  <c:v>0.24303056000000001</c:v>
                </c:pt>
                <c:pt idx="16">
                  <c:v>3.7017685000000002E-2</c:v>
                </c:pt>
                <c:pt idx="17">
                  <c:v>-5.4433439999999997</c:v>
                </c:pt>
                <c:pt idx="18">
                  <c:v>13.801176000000002</c:v>
                </c:pt>
                <c:pt idx="19">
                  <c:v>13.977821</c:v>
                </c:pt>
                <c:pt idx="20">
                  <c:v>11.791852</c:v>
                </c:pt>
                <c:pt idx="21">
                  <c:v>12.596179000000001</c:v>
                </c:pt>
                <c:pt idx="22">
                  <c:v>13.878014</c:v>
                </c:pt>
                <c:pt idx="23">
                  <c:v>14.605399999999999</c:v>
                </c:pt>
                <c:pt idx="24">
                  <c:v>14.965591</c:v>
                </c:pt>
                <c:pt idx="25">
                  <c:v>15.750554000000001</c:v>
                </c:pt>
                <c:pt idx="26">
                  <c:v>16.049872000000001</c:v>
                </c:pt>
                <c:pt idx="27">
                  <c:v>16.297689999999999</c:v>
                </c:pt>
                <c:pt idx="28">
                  <c:v>16.642946000000002</c:v>
                </c:pt>
                <c:pt idx="29">
                  <c:v>16.954726999999998</c:v>
                </c:pt>
                <c:pt idx="30">
                  <c:v>16.813102000000001</c:v>
                </c:pt>
                <c:pt idx="31">
                  <c:v>17.076678999999999</c:v>
                </c:pt>
                <c:pt idx="32">
                  <c:v>17.165980000000001</c:v>
                </c:pt>
                <c:pt idx="33">
                  <c:v>17.173705000000002</c:v>
                </c:pt>
                <c:pt idx="34">
                  <c:v>17.32769</c:v>
                </c:pt>
                <c:pt idx="35">
                  <c:v>17.148264000000001</c:v>
                </c:pt>
                <c:pt idx="36">
                  <c:v>17.179679</c:v>
                </c:pt>
                <c:pt idx="37">
                  <c:v>17.405352000000001</c:v>
                </c:pt>
                <c:pt idx="38">
                  <c:v>17.340976999999999</c:v>
                </c:pt>
                <c:pt idx="39">
                  <c:v>17.570770000000003</c:v>
                </c:pt>
                <c:pt idx="40">
                  <c:v>17.670576999999998</c:v>
                </c:pt>
                <c:pt idx="41">
                  <c:v>17.604554</c:v>
                </c:pt>
                <c:pt idx="42">
                  <c:v>17.689426000000001</c:v>
                </c:pt>
                <c:pt idx="43">
                  <c:v>17.825797999999999</c:v>
                </c:pt>
                <c:pt idx="44">
                  <c:v>17.901915000000002</c:v>
                </c:pt>
                <c:pt idx="45">
                  <c:v>17.995645</c:v>
                </c:pt>
                <c:pt idx="46">
                  <c:v>17.863187</c:v>
                </c:pt>
                <c:pt idx="47">
                  <c:v>17.761113999999999</c:v>
                </c:pt>
                <c:pt idx="48">
                  <c:v>17.734437</c:v>
                </c:pt>
                <c:pt idx="49">
                  <c:v>17.643179</c:v>
                </c:pt>
                <c:pt idx="50">
                  <c:v>17.716824000000003</c:v>
                </c:pt>
                <c:pt idx="51">
                  <c:v>18.073616000000001</c:v>
                </c:pt>
                <c:pt idx="52">
                  <c:v>17.962994000000002</c:v>
                </c:pt>
                <c:pt idx="53">
                  <c:v>18.074955000000003</c:v>
                </c:pt>
                <c:pt idx="54">
                  <c:v>18.116669999999999</c:v>
                </c:pt>
                <c:pt idx="55">
                  <c:v>18.030665000000003</c:v>
                </c:pt>
                <c:pt idx="56">
                  <c:v>18.144891999999999</c:v>
                </c:pt>
                <c:pt idx="57">
                  <c:v>17.904695999999998</c:v>
                </c:pt>
                <c:pt idx="58">
                  <c:v>17.973088000000001</c:v>
                </c:pt>
                <c:pt idx="59">
                  <c:v>18.159724000000001</c:v>
                </c:pt>
                <c:pt idx="60">
                  <c:v>18.252321000000002</c:v>
                </c:pt>
                <c:pt idx="61">
                  <c:v>18.325142</c:v>
                </c:pt>
                <c:pt idx="62">
                  <c:v>18.480878000000001</c:v>
                </c:pt>
                <c:pt idx="63">
                  <c:v>18.222966</c:v>
                </c:pt>
                <c:pt idx="64">
                  <c:v>18.119965999999998</c:v>
                </c:pt>
                <c:pt idx="65">
                  <c:v>18.173010999999999</c:v>
                </c:pt>
                <c:pt idx="66">
                  <c:v>18.523932000000002</c:v>
                </c:pt>
                <c:pt idx="67">
                  <c:v>18.386323999999998</c:v>
                </c:pt>
                <c:pt idx="68">
                  <c:v>18.189182000000002</c:v>
                </c:pt>
                <c:pt idx="69">
                  <c:v>18.020571</c:v>
                </c:pt>
                <c:pt idx="70">
                  <c:v>17.985139</c:v>
                </c:pt>
                <c:pt idx="71">
                  <c:v>18.334412</c:v>
                </c:pt>
                <c:pt idx="72">
                  <c:v>18.482835000000001</c:v>
                </c:pt>
                <c:pt idx="73">
                  <c:v>18.485306999999999</c:v>
                </c:pt>
                <c:pt idx="74">
                  <c:v>18.338017000000001</c:v>
                </c:pt>
                <c:pt idx="75">
                  <c:v>18.284869000000004</c:v>
                </c:pt>
                <c:pt idx="76">
                  <c:v>17.819412</c:v>
                </c:pt>
                <c:pt idx="77">
                  <c:v>15.950889</c:v>
                </c:pt>
                <c:pt idx="78">
                  <c:v>3.0344829999999998</c:v>
                </c:pt>
                <c:pt idx="79">
                  <c:v>6.2765522000000002</c:v>
                </c:pt>
                <c:pt idx="80">
                  <c:v>5.5821364999999998</c:v>
                </c:pt>
                <c:pt idx="81">
                  <c:v>3.9401310999999999</c:v>
                </c:pt>
                <c:pt idx="82">
                  <c:v>2.8006833000000002</c:v>
                </c:pt>
                <c:pt idx="83">
                  <c:v>1.7916129000000001</c:v>
                </c:pt>
                <c:pt idx="84">
                  <c:v>1.1108344000000001</c:v>
                </c:pt>
                <c:pt idx="85">
                  <c:v>0.93424399000000002</c:v>
                </c:pt>
                <c:pt idx="86">
                  <c:v>0.62443956</c:v>
                </c:pt>
                <c:pt idx="87">
                  <c:v>0.61720998999999999</c:v>
                </c:pt>
                <c:pt idx="88">
                  <c:v>0.39994488</c:v>
                </c:pt>
                <c:pt idx="89">
                  <c:v>0.43011976000000002</c:v>
                </c:pt>
                <c:pt idx="90">
                  <c:v>0.16532735999999998</c:v>
                </c:pt>
                <c:pt idx="91">
                  <c:v>-0.11750755</c:v>
                </c:pt>
                <c:pt idx="92">
                  <c:v>-0.29611058000000001</c:v>
                </c:pt>
                <c:pt idx="93">
                  <c:v>-0.56247476000000007</c:v>
                </c:pt>
                <c:pt idx="94">
                  <c:v>-0.44780692</c:v>
                </c:pt>
                <c:pt idx="95">
                  <c:v>-0.52588607000000009</c:v>
                </c:pt>
                <c:pt idx="96">
                  <c:v>-0.24022278</c:v>
                </c:pt>
                <c:pt idx="97">
                  <c:v>-0.54556318999999998</c:v>
                </c:pt>
                <c:pt idx="98">
                  <c:v>-0.54399141000000006</c:v>
                </c:pt>
                <c:pt idx="99">
                  <c:v>-0.46151107000000002</c:v>
                </c:pt>
                <c:pt idx="100">
                  <c:v>-0.67676562000000007</c:v>
                </c:pt>
                <c:pt idx="101">
                  <c:v>-0.47879961999999998</c:v>
                </c:pt>
                <c:pt idx="102">
                  <c:v>-0.4554763</c:v>
                </c:pt>
                <c:pt idx="103">
                  <c:v>-0.56008516000000008</c:v>
                </c:pt>
                <c:pt idx="104">
                  <c:v>-0.67431319000000001</c:v>
                </c:pt>
                <c:pt idx="105">
                  <c:v>-0.48319978000000002</c:v>
                </c:pt>
                <c:pt idx="106">
                  <c:v>-0.58780967000000006</c:v>
                </c:pt>
                <c:pt idx="107">
                  <c:v>-0.59585603000000009</c:v>
                </c:pt>
                <c:pt idx="108">
                  <c:v>-0.55524519000000006</c:v>
                </c:pt>
                <c:pt idx="109">
                  <c:v>-0.17823635000000002</c:v>
                </c:pt>
                <c:pt idx="110">
                  <c:v>-0.34036762000000004</c:v>
                </c:pt>
                <c:pt idx="111">
                  <c:v>-0.37255512000000002</c:v>
                </c:pt>
                <c:pt idx="112">
                  <c:v>-0.28932081999999998</c:v>
                </c:pt>
                <c:pt idx="113">
                  <c:v>-0.27398103000000001</c:v>
                </c:pt>
                <c:pt idx="114">
                  <c:v>-0.46390067000000001</c:v>
                </c:pt>
                <c:pt idx="115">
                  <c:v>-0.38060251</c:v>
                </c:pt>
                <c:pt idx="116">
                  <c:v>-0.14045389000000003</c:v>
                </c:pt>
                <c:pt idx="117">
                  <c:v>-0.24305115999999999</c:v>
                </c:pt>
                <c:pt idx="118">
                  <c:v>-0.49929352999999999</c:v>
                </c:pt>
                <c:pt idx="119">
                  <c:v>-0.35325601000000001</c:v>
                </c:pt>
                <c:pt idx="120">
                  <c:v>-9.6195820000000001E-2</c:v>
                </c:pt>
                <c:pt idx="121">
                  <c:v>-0.18307735</c:v>
                </c:pt>
                <c:pt idx="122">
                  <c:v>-0.41807082000000001</c:v>
                </c:pt>
                <c:pt idx="123">
                  <c:v>-0.24908592999999998</c:v>
                </c:pt>
                <c:pt idx="124">
                  <c:v>-0.22695741</c:v>
                </c:pt>
                <c:pt idx="125">
                  <c:v>-0.24059976</c:v>
                </c:pt>
                <c:pt idx="126">
                  <c:v>-0.31063255000000001</c:v>
                </c:pt>
                <c:pt idx="127">
                  <c:v>-0.36853194</c:v>
                </c:pt>
                <c:pt idx="128">
                  <c:v>-0.11668973000000001</c:v>
                </c:pt>
                <c:pt idx="129">
                  <c:v>-0.19954807999999999</c:v>
                </c:pt>
                <c:pt idx="130">
                  <c:v>0.10095266899999999</c:v>
                </c:pt>
                <c:pt idx="131">
                  <c:v>0.37580374000000005</c:v>
                </c:pt>
                <c:pt idx="132">
                  <c:v>6.4364493999999994E-2</c:v>
                </c:pt>
                <c:pt idx="133">
                  <c:v>8.2092751000000005E-2</c:v>
                </c:pt>
                <c:pt idx="134">
                  <c:v>0.34839441000000004</c:v>
                </c:pt>
                <c:pt idx="135">
                  <c:v>0.15287981</c:v>
                </c:pt>
                <c:pt idx="136">
                  <c:v>0.36172157999999999</c:v>
                </c:pt>
                <c:pt idx="137">
                  <c:v>0.1227039</c:v>
                </c:pt>
                <c:pt idx="138">
                  <c:v>0.32349930999999998</c:v>
                </c:pt>
                <c:pt idx="139">
                  <c:v>0.1931147</c:v>
                </c:pt>
                <c:pt idx="140">
                  <c:v>0.11383972000000001</c:v>
                </c:pt>
                <c:pt idx="141">
                  <c:v>0.12836272000000001</c:v>
                </c:pt>
                <c:pt idx="142">
                  <c:v>-2.3333825999999998E-2</c:v>
                </c:pt>
                <c:pt idx="143">
                  <c:v>0.21606104000000001</c:v>
                </c:pt>
                <c:pt idx="144">
                  <c:v>0.11503452000000002</c:v>
                </c:pt>
                <c:pt idx="145">
                  <c:v>0.38787431</c:v>
                </c:pt>
                <c:pt idx="146">
                  <c:v>0.20801364999999999</c:v>
                </c:pt>
                <c:pt idx="147">
                  <c:v>7.8069365000000002E-2</c:v>
                </c:pt>
                <c:pt idx="148">
                  <c:v>0.27358345000000001</c:v>
                </c:pt>
                <c:pt idx="149">
                  <c:v>0.29810156999999998</c:v>
                </c:pt>
                <c:pt idx="150">
                  <c:v>0.12232691999999999</c:v>
                </c:pt>
                <c:pt idx="151">
                  <c:v>9.4917486999999995E-2</c:v>
                </c:pt>
                <c:pt idx="152">
                  <c:v>8.2092751000000005E-2</c:v>
                </c:pt>
                <c:pt idx="153">
                  <c:v>0.14200404</c:v>
                </c:pt>
                <c:pt idx="154">
                  <c:v>0.26635387999999999</c:v>
                </c:pt>
                <c:pt idx="155">
                  <c:v>0.31017110999999997</c:v>
                </c:pt>
                <c:pt idx="156">
                  <c:v>0.28967720000000002</c:v>
                </c:pt>
                <c:pt idx="157">
                  <c:v>0.36172157999999999</c:v>
                </c:pt>
                <c:pt idx="158">
                  <c:v>0.41559779000000002</c:v>
                </c:pt>
                <c:pt idx="159">
                  <c:v>0.27119487999999997</c:v>
                </c:pt>
                <c:pt idx="160">
                  <c:v>-0.61477919000000003</c:v>
                </c:pt>
                <c:pt idx="161">
                  <c:v>-0.57573909999999995</c:v>
                </c:pt>
                <c:pt idx="162">
                  <c:v>5.5940433000000005E-2</c:v>
                </c:pt>
                <c:pt idx="163">
                  <c:v>2.1843415999999998</c:v>
                </c:pt>
                <c:pt idx="164">
                  <c:v>0.76846652000000004</c:v>
                </c:pt>
                <c:pt idx="165">
                  <c:v>0.70006731</c:v>
                </c:pt>
                <c:pt idx="166">
                  <c:v>0.65700404000000001</c:v>
                </c:pt>
                <c:pt idx="167">
                  <c:v>0.59024047000000002</c:v>
                </c:pt>
                <c:pt idx="168">
                  <c:v>0.61519840000000003</c:v>
                </c:pt>
                <c:pt idx="169">
                  <c:v>0.79424124000000007</c:v>
                </c:pt>
                <c:pt idx="170">
                  <c:v>0.93462097</c:v>
                </c:pt>
                <c:pt idx="171">
                  <c:v>1.3880795000000001</c:v>
                </c:pt>
                <c:pt idx="172">
                  <c:v>0.53391182999999998</c:v>
                </c:pt>
                <c:pt idx="173">
                  <c:v>0.49927293000000006</c:v>
                </c:pt>
                <c:pt idx="174">
                  <c:v>4.0129624000000003E-3</c:v>
                </c:pt>
                <c:pt idx="175">
                  <c:v>0.16092719999999999</c:v>
                </c:pt>
                <c:pt idx="176">
                  <c:v>0.71855066000000001</c:v>
                </c:pt>
                <c:pt idx="177">
                  <c:v>0.64977446999999999</c:v>
                </c:pt>
                <c:pt idx="178">
                  <c:v>0.83604688000000005</c:v>
                </c:pt>
                <c:pt idx="179">
                  <c:v>0.80348240000000004</c:v>
                </c:pt>
                <c:pt idx="180">
                  <c:v>0.86823437999999997</c:v>
                </c:pt>
                <c:pt idx="181">
                  <c:v>0.78694884000000009</c:v>
                </c:pt>
                <c:pt idx="182">
                  <c:v>0.6026880200000001</c:v>
                </c:pt>
                <c:pt idx="183">
                  <c:v>0.82762353999999994</c:v>
                </c:pt>
                <c:pt idx="184">
                  <c:v>0.78336547000000001</c:v>
                </c:pt>
                <c:pt idx="185">
                  <c:v>0.72904944999999999</c:v>
                </c:pt>
                <c:pt idx="186">
                  <c:v>0.88149974999999992</c:v>
                </c:pt>
                <c:pt idx="187">
                  <c:v>0.77852447000000002</c:v>
                </c:pt>
                <c:pt idx="188">
                  <c:v>0.52504764999999998</c:v>
                </c:pt>
                <c:pt idx="189">
                  <c:v>0.44376211000000004</c:v>
                </c:pt>
                <c:pt idx="190">
                  <c:v>0.41440402000000004</c:v>
                </c:pt>
                <c:pt idx="191">
                  <c:v>0.50574854000000002</c:v>
                </c:pt>
                <c:pt idx="192">
                  <c:v>0.44219033000000002</c:v>
                </c:pt>
                <c:pt idx="193">
                  <c:v>0.25711272000000002</c:v>
                </c:pt>
                <c:pt idx="194">
                  <c:v>0.47312020000000005</c:v>
                </c:pt>
                <c:pt idx="195">
                  <c:v>0.39466406999999998</c:v>
                </c:pt>
                <c:pt idx="196">
                  <c:v>0.23655495000000001</c:v>
                </c:pt>
                <c:pt idx="197">
                  <c:v>0.25346652000000003</c:v>
                </c:pt>
                <c:pt idx="198">
                  <c:v>0.30859933000000001</c:v>
                </c:pt>
                <c:pt idx="199">
                  <c:v>0.38259350000000003</c:v>
                </c:pt>
                <c:pt idx="200">
                  <c:v>0.14766182999999999</c:v>
                </c:pt>
                <c:pt idx="201">
                  <c:v>0.42483895000000005</c:v>
                </c:pt>
                <c:pt idx="202">
                  <c:v>0.28565402000000001</c:v>
                </c:pt>
                <c:pt idx="203">
                  <c:v>0.24944231</c:v>
                </c:pt>
                <c:pt idx="204">
                  <c:v>0.53994763000000001</c:v>
                </c:pt>
                <c:pt idx="205">
                  <c:v>0.21524321999999999</c:v>
                </c:pt>
                <c:pt idx="206">
                  <c:v>0.19594307999999999</c:v>
                </c:pt>
                <c:pt idx="207">
                  <c:v>0.40271043000000001</c:v>
                </c:pt>
                <c:pt idx="208">
                  <c:v>0.30495312999999996</c:v>
                </c:pt>
                <c:pt idx="209">
                  <c:v>0.47959581000000001</c:v>
                </c:pt>
                <c:pt idx="210">
                  <c:v>0.32148772000000003</c:v>
                </c:pt>
                <c:pt idx="211">
                  <c:v>0.67108620000000008</c:v>
                </c:pt>
                <c:pt idx="212">
                  <c:v>0.55805297000000009</c:v>
                </c:pt>
                <c:pt idx="213">
                  <c:v>0.44941989999999998</c:v>
                </c:pt>
                <c:pt idx="214">
                  <c:v>0.41119762999999998</c:v>
                </c:pt>
                <c:pt idx="215">
                  <c:v>0.45903906999999999</c:v>
                </c:pt>
                <c:pt idx="216">
                  <c:v>0.46551365</c:v>
                </c:pt>
                <c:pt idx="217">
                  <c:v>0.52341406999999995</c:v>
                </c:pt>
                <c:pt idx="218">
                  <c:v>0.73508422000000007</c:v>
                </c:pt>
                <c:pt idx="219">
                  <c:v>0.70930846999999997</c:v>
                </c:pt>
                <c:pt idx="220">
                  <c:v>0.51618346999999998</c:v>
                </c:pt>
                <c:pt idx="221">
                  <c:v>0.73187783000000006</c:v>
                </c:pt>
                <c:pt idx="222">
                  <c:v>0.52341406999999995</c:v>
                </c:pt>
                <c:pt idx="223">
                  <c:v>0.59024047000000002</c:v>
                </c:pt>
                <c:pt idx="224">
                  <c:v>0.57452369999999997</c:v>
                </c:pt>
                <c:pt idx="225">
                  <c:v>0.52221927000000001</c:v>
                </c:pt>
                <c:pt idx="226">
                  <c:v>0.68359658000000001</c:v>
                </c:pt>
                <c:pt idx="227">
                  <c:v>0.83604688000000005</c:v>
                </c:pt>
                <c:pt idx="228">
                  <c:v>0.80951819999999997</c:v>
                </c:pt>
                <c:pt idx="229">
                  <c:v>0.59866483999999998</c:v>
                </c:pt>
                <c:pt idx="230">
                  <c:v>0.56408773999999995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B22B-4CF3-B80A-3C8687D45D3C}"/>
            </c:ext>
          </c:extLst>
        </c:ser>
        <c:ser>
          <c:idx val="7"/>
          <c:order val="7"/>
          <c:tx>
            <c:strRef>
              <c:f>'igg2 wt 6.0'!$T$1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8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6.0'!$T$2:$T$232</c:f>
              <c:numCache>
                <c:formatCode>General</c:formatCode>
                <c:ptCount val="231"/>
                <c:pt idx="0">
                  <c:v>-0.24324499999999999</c:v>
                </c:pt>
                <c:pt idx="1">
                  <c:v>-0.209615</c:v>
                </c:pt>
                <c:pt idx="2">
                  <c:v>-0.29829899999999998</c:v>
                </c:pt>
                <c:pt idx="3">
                  <c:v>-0.19594300000000001</c:v>
                </c:pt>
                <c:pt idx="4">
                  <c:v>5.9916200000000003E-2</c:v>
                </c:pt>
                <c:pt idx="5">
                  <c:v>-0.314718</c:v>
                </c:pt>
                <c:pt idx="6">
                  <c:v>-5.2998900000000002E-2</c:v>
                </c:pt>
                <c:pt idx="7">
                  <c:v>-1.27767E-2</c:v>
                </c:pt>
                <c:pt idx="8">
                  <c:v>-0.31233699999999998</c:v>
                </c:pt>
                <c:pt idx="9">
                  <c:v>9.7025600000000004E-2</c:v>
                </c:pt>
                <c:pt idx="10">
                  <c:v>7.9020199999999999E-2</c:v>
                </c:pt>
                <c:pt idx="11">
                  <c:v>4.5817099999999999E-2</c:v>
                </c:pt>
                <c:pt idx="12">
                  <c:v>0.103251</c:v>
                </c:pt>
                <c:pt idx="13">
                  <c:v>0.32901999999999998</c:v>
                </c:pt>
                <c:pt idx="14">
                  <c:v>0.26774100000000001</c:v>
                </c:pt>
                <c:pt idx="15">
                  <c:v>0.20133499999999999</c:v>
                </c:pt>
                <c:pt idx="16">
                  <c:v>-6.5083799999999997E-2</c:v>
                </c:pt>
                <c:pt idx="17">
                  <c:v>6.7235500000000004</c:v>
                </c:pt>
                <c:pt idx="18">
                  <c:v>7.2419200000000004</c:v>
                </c:pt>
                <c:pt idx="19">
                  <c:v>5.1520799999999998</c:v>
                </c:pt>
                <c:pt idx="20">
                  <c:v>5.2356999999999996</c:v>
                </c:pt>
                <c:pt idx="21">
                  <c:v>5.7794600000000003</c:v>
                </c:pt>
                <c:pt idx="22">
                  <c:v>6.4935099999999997</c:v>
                </c:pt>
                <c:pt idx="23">
                  <c:v>6.9243600000000001</c:v>
                </c:pt>
                <c:pt idx="24">
                  <c:v>6.9899699999999996</c:v>
                </c:pt>
                <c:pt idx="25">
                  <c:v>7.1294399999999998</c:v>
                </c:pt>
                <c:pt idx="26">
                  <c:v>7.3384200000000002</c:v>
                </c:pt>
                <c:pt idx="27">
                  <c:v>7.30131</c:v>
                </c:pt>
                <c:pt idx="28">
                  <c:v>7.1434699999999998</c:v>
                </c:pt>
                <c:pt idx="29">
                  <c:v>6.9259399999999998</c:v>
                </c:pt>
                <c:pt idx="30">
                  <c:v>7.0220099999999999</c:v>
                </c:pt>
                <c:pt idx="31">
                  <c:v>7.0048000000000004</c:v>
                </c:pt>
                <c:pt idx="32">
                  <c:v>6.9536499999999997</c:v>
                </c:pt>
                <c:pt idx="33">
                  <c:v>6.7095099999999999</c:v>
                </c:pt>
                <c:pt idx="34">
                  <c:v>7.3173000000000004</c:v>
                </c:pt>
                <c:pt idx="35">
                  <c:v>7.2005400000000002</c:v>
                </c:pt>
                <c:pt idx="36">
                  <c:v>7.2290400000000004</c:v>
                </c:pt>
                <c:pt idx="37">
                  <c:v>7.2028600000000003</c:v>
                </c:pt>
                <c:pt idx="38">
                  <c:v>7.0403799999999999</c:v>
                </c:pt>
                <c:pt idx="39">
                  <c:v>7.2692699999999997</c:v>
                </c:pt>
                <c:pt idx="40">
                  <c:v>7.2860500000000004</c:v>
                </c:pt>
                <c:pt idx="41">
                  <c:v>7.0751099999999996</c:v>
                </c:pt>
                <c:pt idx="42">
                  <c:v>7.02006</c:v>
                </c:pt>
                <c:pt idx="43">
                  <c:v>7.0138299999999996</c:v>
                </c:pt>
                <c:pt idx="44">
                  <c:v>7.1927300000000001</c:v>
                </c:pt>
                <c:pt idx="45">
                  <c:v>7.0978199999999996</c:v>
                </c:pt>
                <c:pt idx="46">
                  <c:v>6.8149800000000003</c:v>
                </c:pt>
                <c:pt idx="47">
                  <c:v>6.9548100000000002</c:v>
                </c:pt>
                <c:pt idx="48">
                  <c:v>6.9966200000000001</c:v>
                </c:pt>
                <c:pt idx="49">
                  <c:v>6.9782500000000001</c:v>
                </c:pt>
                <c:pt idx="50">
                  <c:v>7.1688599999999996</c:v>
                </c:pt>
                <c:pt idx="51">
                  <c:v>7.12242</c:v>
                </c:pt>
                <c:pt idx="52">
                  <c:v>6.9380300000000004</c:v>
                </c:pt>
                <c:pt idx="53">
                  <c:v>6.6954799999999999</c:v>
                </c:pt>
                <c:pt idx="54">
                  <c:v>6.8833399999999996</c:v>
                </c:pt>
                <c:pt idx="55">
                  <c:v>7.0196899999999998</c:v>
                </c:pt>
                <c:pt idx="56">
                  <c:v>6.7692699999999997</c:v>
                </c:pt>
                <c:pt idx="57">
                  <c:v>6.5239700000000003</c:v>
                </c:pt>
                <c:pt idx="58">
                  <c:v>6.5907400000000003</c:v>
                </c:pt>
                <c:pt idx="59">
                  <c:v>6.7528499999999996</c:v>
                </c:pt>
                <c:pt idx="60">
                  <c:v>6.7306299999999997</c:v>
                </c:pt>
                <c:pt idx="61">
                  <c:v>6.84544</c:v>
                </c:pt>
                <c:pt idx="62">
                  <c:v>6.8063799999999999</c:v>
                </c:pt>
                <c:pt idx="63">
                  <c:v>6.7372199999999998</c:v>
                </c:pt>
                <c:pt idx="64">
                  <c:v>7.0415400000000004</c:v>
                </c:pt>
                <c:pt idx="65">
                  <c:v>6.8798000000000004</c:v>
                </c:pt>
                <c:pt idx="66">
                  <c:v>6.7243399999999998</c:v>
                </c:pt>
                <c:pt idx="67">
                  <c:v>6.8646000000000003</c:v>
                </c:pt>
                <c:pt idx="68">
                  <c:v>6.4669600000000003</c:v>
                </c:pt>
                <c:pt idx="69">
                  <c:v>6.4684900000000001</c:v>
                </c:pt>
                <c:pt idx="70">
                  <c:v>6.6157599999999999</c:v>
                </c:pt>
                <c:pt idx="71">
                  <c:v>6.7411300000000001</c:v>
                </c:pt>
                <c:pt idx="72">
                  <c:v>6.61808</c:v>
                </c:pt>
                <c:pt idx="73">
                  <c:v>6.6154000000000002</c:v>
                </c:pt>
                <c:pt idx="74">
                  <c:v>6.6442699999999997</c:v>
                </c:pt>
                <c:pt idx="75">
                  <c:v>6.5516800000000002</c:v>
                </c:pt>
                <c:pt idx="76">
                  <c:v>13.0458</c:v>
                </c:pt>
                <c:pt idx="77">
                  <c:v>-3.1686000000000001</c:v>
                </c:pt>
                <c:pt idx="78">
                  <c:v>1.16496</c:v>
                </c:pt>
                <c:pt idx="79">
                  <c:v>1.8942699999999999</c:v>
                </c:pt>
                <c:pt idx="80">
                  <c:v>1.32395</c:v>
                </c:pt>
                <c:pt idx="81">
                  <c:v>0.68961600000000001</c:v>
                </c:pt>
                <c:pt idx="82">
                  <c:v>0.35795100000000002</c:v>
                </c:pt>
                <c:pt idx="83">
                  <c:v>-2.48617E-2</c:v>
                </c:pt>
                <c:pt idx="84">
                  <c:v>-8.1136100000000003E-2</c:v>
                </c:pt>
                <c:pt idx="85">
                  <c:v>-0.26741500000000001</c:v>
                </c:pt>
                <c:pt idx="86">
                  <c:v>-0.32838899999999999</c:v>
                </c:pt>
                <c:pt idx="87">
                  <c:v>-0.41158</c:v>
                </c:pt>
                <c:pt idx="88">
                  <c:v>-0.55452500000000005</c:v>
                </c:pt>
                <c:pt idx="89">
                  <c:v>-0.62367799999999995</c:v>
                </c:pt>
                <c:pt idx="90">
                  <c:v>-0.780721</c:v>
                </c:pt>
                <c:pt idx="91">
                  <c:v>-1.27407</c:v>
                </c:pt>
                <c:pt idx="92">
                  <c:v>-1.22603</c:v>
                </c:pt>
                <c:pt idx="93">
                  <c:v>-1.2224900000000001</c:v>
                </c:pt>
                <c:pt idx="94">
                  <c:v>-1.07253</c:v>
                </c:pt>
                <c:pt idx="95">
                  <c:v>-1.1955800000000001</c:v>
                </c:pt>
                <c:pt idx="96">
                  <c:v>-1.40493</c:v>
                </c:pt>
                <c:pt idx="97">
                  <c:v>-1.4327000000000001</c:v>
                </c:pt>
                <c:pt idx="98">
                  <c:v>-1.3713599999999999</c:v>
                </c:pt>
                <c:pt idx="99">
                  <c:v>-1.2807200000000001</c:v>
                </c:pt>
                <c:pt idx="100">
                  <c:v>-1.4029700000000001</c:v>
                </c:pt>
                <c:pt idx="101">
                  <c:v>-1.3576900000000001</c:v>
                </c:pt>
                <c:pt idx="102">
                  <c:v>-1.3264400000000001</c:v>
                </c:pt>
                <c:pt idx="103">
                  <c:v>-1.20492</c:v>
                </c:pt>
                <c:pt idx="104">
                  <c:v>-1.0205900000000001</c:v>
                </c:pt>
                <c:pt idx="105">
                  <c:v>-1.2135199999999999</c:v>
                </c:pt>
                <c:pt idx="106">
                  <c:v>-1.32369</c:v>
                </c:pt>
                <c:pt idx="107">
                  <c:v>-1.0998699999999999</c:v>
                </c:pt>
                <c:pt idx="108">
                  <c:v>-1.1439999999999999</c:v>
                </c:pt>
                <c:pt idx="109">
                  <c:v>-1.04244</c:v>
                </c:pt>
                <c:pt idx="110">
                  <c:v>-1.22292</c:v>
                </c:pt>
                <c:pt idx="111">
                  <c:v>-1.12331</c:v>
                </c:pt>
                <c:pt idx="112">
                  <c:v>-1.1174500000000001</c:v>
                </c:pt>
                <c:pt idx="113">
                  <c:v>-1.16781</c:v>
                </c:pt>
                <c:pt idx="114">
                  <c:v>-1.15493</c:v>
                </c:pt>
                <c:pt idx="115">
                  <c:v>-1.0721000000000001</c:v>
                </c:pt>
                <c:pt idx="116">
                  <c:v>-1.0647200000000001</c:v>
                </c:pt>
                <c:pt idx="117">
                  <c:v>-1.0033799999999999</c:v>
                </c:pt>
                <c:pt idx="118">
                  <c:v>-1.1174500000000001</c:v>
                </c:pt>
                <c:pt idx="119">
                  <c:v>-0.89558899999999997</c:v>
                </c:pt>
                <c:pt idx="120">
                  <c:v>-0.945577</c:v>
                </c:pt>
                <c:pt idx="121">
                  <c:v>-0.91744000000000003</c:v>
                </c:pt>
                <c:pt idx="122">
                  <c:v>-1.09243</c:v>
                </c:pt>
                <c:pt idx="123">
                  <c:v>-1.0010600000000001</c:v>
                </c:pt>
                <c:pt idx="124">
                  <c:v>-0.85262000000000004</c:v>
                </c:pt>
                <c:pt idx="125">
                  <c:v>-0.751058</c:v>
                </c:pt>
                <c:pt idx="126">
                  <c:v>-0.914327</c:v>
                </c:pt>
                <c:pt idx="127">
                  <c:v>-0.89558899999999997</c:v>
                </c:pt>
                <c:pt idx="128">
                  <c:v>-0.97994000000000003</c:v>
                </c:pt>
                <c:pt idx="129">
                  <c:v>-0.98811800000000005</c:v>
                </c:pt>
                <c:pt idx="130">
                  <c:v>-0.98189300000000002</c:v>
                </c:pt>
                <c:pt idx="131">
                  <c:v>-1.0721000000000001</c:v>
                </c:pt>
                <c:pt idx="132">
                  <c:v>-0.90340200000000004</c:v>
                </c:pt>
                <c:pt idx="133">
                  <c:v>-1.0162599999999999</c:v>
                </c:pt>
                <c:pt idx="134">
                  <c:v>-0.72249300000000005</c:v>
                </c:pt>
                <c:pt idx="135">
                  <c:v>-0.64558899999999997</c:v>
                </c:pt>
                <c:pt idx="136">
                  <c:v>-0.25533</c:v>
                </c:pt>
                <c:pt idx="137">
                  <c:v>-0.34944700000000001</c:v>
                </c:pt>
                <c:pt idx="138">
                  <c:v>-0.59517399999999998</c:v>
                </c:pt>
                <c:pt idx="139">
                  <c:v>-0.50569699999999995</c:v>
                </c:pt>
                <c:pt idx="140">
                  <c:v>-0.43031799999999998</c:v>
                </c:pt>
                <c:pt idx="141">
                  <c:v>-0.63191699999999995</c:v>
                </c:pt>
                <c:pt idx="142">
                  <c:v>-0.48463899999999999</c:v>
                </c:pt>
                <c:pt idx="143">
                  <c:v>-0.68074500000000004</c:v>
                </c:pt>
                <c:pt idx="144">
                  <c:v>-0.60652700000000004</c:v>
                </c:pt>
                <c:pt idx="145">
                  <c:v>-0.77095499999999995</c:v>
                </c:pt>
                <c:pt idx="146">
                  <c:v>-0.71785500000000002</c:v>
                </c:pt>
                <c:pt idx="147">
                  <c:v>-0.22524</c:v>
                </c:pt>
                <c:pt idx="148">
                  <c:v>-0.40651399999999999</c:v>
                </c:pt>
                <c:pt idx="149">
                  <c:v>-0.54244000000000003</c:v>
                </c:pt>
                <c:pt idx="150">
                  <c:v>-0.50221800000000005</c:v>
                </c:pt>
                <c:pt idx="151">
                  <c:v>-0.59987400000000002</c:v>
                </c:pt>
                <c:pt idx="152">
                  <c:v>-0.46156799999999998</c:v>
                </c:pt>
                <c:pt idx="153">
                  <c:v>-0.27992800000000001</c:v>
                </c:pt>
                <c:pt idx="154">
                  <c:v>-2.8401699999999998E-2</c:v>
                </c:pt>
                <c:pt idx="155">
                  <c:v>-0.331868</c:v>
                </c:pt>
                <c:pt idx="156">
                  <c:v>-0.58894899999999994</c:v>
                </c:pt>
                <c:pt idx="157">
                  <c:v>-0.47176099999999999</c:v>
                </c:pt>
                <c:pt idx="158">
                  <c:v>-0.522115</c:v>
                </c:pt>
                <c:pt idx="159">
                  <c:v>-1.2784</c:v>
                </c:pt>
                <c:pt idx="160">
                  <c:v>-1.3948</c:v>
                </c:pt>
                <c:pt idx="161">
                  <c:v>-1.462</c:v>
                </c:pt>
                <c:pt idx="162">
                  <c:v>1.09117</c:v>
                </c:pt>
                <c:pt idx="163">
                  <c:v>0.70444700000000005</c:v>
                </c:pt>
                <c:pt idx="164">
                  <c:v>-0.52797400000000005</c:v>
                </c:pt>
                <c:pt idx="165">
                  <c:v>-0.60689300000000002</c:v>
                </c:pt>
                <c:pt idx="166">
                  <c:v>-0.69246399999999997</c:v>
                </c:pt>
                <c:pt idx="167">
                  <c:v>-0.434224</c:v>
                </c:pt>
                <c:pt idx="168">
                  <c:v>-0.50301099999999999</c:v>
                </c:pt>
                <c:pt idx="169">
                  <c:v>-0.50569699999999995</c:v>
                </c:pt>
                <c:pt idx="170">
                  <c:v>-0.20064299999999999</c:v>
                </c:pt>
                <c:pt idx="171">
                  <c:v>-0.69478399999999996</c:v>
                </c:pt>
                <c:pt idx="172">
                  <c:v>-1.0689900000000001</c:v>
                </c:pt>
                <c:pt idx="173">
                  <c:v>-0.90883400000000003</c:v>
                </c:pt>
                <c:pt idx="174">
                  <c:v>-0.88032999999999995</c:v>
                </c:pt>
                <c:pt idx="175">
                  <c:v>-0.94319699999999995</c:v>
                </c:pt>
                <c:pt idx="176">
                  <c:v>-0.93581099999999995</c:v>
                </c:pt>
                <c:pt idx="177">
                  <c:v>-1.00728</c:v>
                </c:pt>
                <c:pt idx="178">
                  <c:v>-1.07955</c:v>
                </c:pt>
                <c:pt idx="179">
                  <c:v>-0.897115</c:v>
                </c:pt>
                <c:pt idx="180">
                  <c:v>-0.96547400000000005</c:v>
                </c:pt>
                <c:pt idx="181">
                  <c:v>-0.99672400000000005</c:v>
                </c:pt>
                <c:pt idx="182">
                  <c:v>-0.79323299999999997</c:v>
                </c:pt>
                <c:pt idx="183">
                  <c:v>-0.62721800000000005</c:v>
                </c:pt>
                <c:pt idx="184">
                  <c:v>-0.63032999999999995</c:v>
                </c:pt>
                <c:pt idx="185">
                  <c:v>-0.63973000000000002</c:v>
                </c:pt>
                <c:pt idx="186">
                  <c:v>-0.69246399999999997</c:v>
                </c:pt>
                <c:pt idx="187">
                  <c:v>-0.86433899999999997</c:v>
                </c:pt>
                <c:pt idx="188">
                  <c:v>-0.84792100000000004</c:v>
                </c:pt>
                <c:pt idx="189">
                  <c:v>-0.80061800000000005</c:v>
                </c:pt>
                <c:pt idx="190">
                  <c:v>-0.70845499999999995</c:v>
                </c:pt>
                <c:pt idx="191">
                  <c:v>-0.79909300000000005</c:v>
                </c:pt>
                <c:pt idx="192">
                  <c:v>-0.76082399999999994</c:v>
                </c:pt>
                <c:pt idx="193">
                  <c:v>-0.88149</c:v>
                </c:pt>
                <c:pt idx="194">
                  <c:v>-0.85530600000000001</c:v>
                </c:pt>
                <c:pt idx="195">
                  <c:v>-0.74324500000000004</c:v>
                </c:pt>
                <c:pt idx="196">
                  <c:v>-0.78035500000000002</c:v>
                </c:pt>
                <c:pt idx="197">
                  <c:v>-0.594808</c:v>
                </c:pt>
                <c:pt idx="198">
                  <c:v>-0.71394899999999994</c:v>
                </c:pt>
                <c:pt idx="199">
                  <c:v>-0.87135799999999997</c:v>
                </c:pt>
                <c:pt idx="200">
                  <c:v>-0.97835300000000003</c:v>
                </c:pt>
                <c:pt idx="201">
                  <c:v>-0.98695900000000003</c:v>
                </c:pt>
                <c:pt idx="202">
                  <c:v>-1.0974900000000001</c:v>
                </c:pt>
                <c:pt idx="203">
                  <c:v>-0.96626800000000002</c:v>
                </c:pt>
                <c:pt idx="204">
                  <c:v>-1.08114</c:v>
                </c:pt>
                <c:pt idx="205">
                  <c:v>-1.0237000000000001</c:v>
                </c:pt>
                <c:pt idx="206">
                  <c:v>-1.16353</c:v>
                </c:pt>
                <c:pt idx="207">
                  <c:v>-1.16469</c:v>
                </c:pt>
                <c:pt idx="208">
                  <c:v>-0.91585300000000003</c:v>
                </c:pt>
                <c:pt idx="209">
                  <c:v>-0.79671199999999998</c:v>
                </c:pt>
                <c:pt idx="210">
                  <c:v>-0.91859900000000005</c:v>
                </c:pt>
                <c:pt idx="211">
                  <c:v>-1.1256299999999999</c:v>
                </c:pt>
                <c:pt idx="212">
                  <c:v>-0.94167100000000004</c:v>
                </c:pt>
                <c:pt idx="213">
                  <c:v>-0.83540899999999996</c:v>
                </c:pt>
                <c:pt idx="214">
                  <c:v>-0.82643599999999995</c:v>
                </c:pt>
                <c:pt idx="215">
                  <c:v>-0.62331099999999995</c:v>
                </c:pt>
                <c:pt idx="216">
                  <c:v>-0.83852099999999996</c:v>
                </c:pt>
                <c:pt idx="217">
                  <c:v>-1.0365800000000001</c:v>
                </c:pt>
                <c:pt idx="218">
                  <c:v>-1.24715</c:v>
                </c:pt>
                <c:pt idx="219">
                  <c:v>-0.992452</c:v>
                </c:pt>
                <c:pt idx="220">
                  <c:v>-0.91274</c:v>
                </c:pt>
                <c:pt idx="221">
                  <c:v>-0.99129199999999995</c:v>
                </c:pt>
                <c:pt idx="222">
                  <c:v>-1.25692</c:v>
                </c:pt>
                <c:pt idx="223">
                  <c:v>-1.3330900000000001</c:v>
                </c:pt>
                <c:pt idx="224">
                  <c:v>-1.0147299999999999</c:v>
                </c:pt>
                <c:pt idx="225">
                  <c:v>-0.81667100000000004</c:v>
                </c:pt>
                <c:pt idx="226">
                  <c:v>-0.60848000000000002</c:v>
                </c:pt>
                <c:pt idx="227">
                  <c:v>-0.53657999999999995</c:v>
                </c:pt>
                <c:pt idx="228">
                  <c:v>-0.70454899999999998</c:v>
                </c:pt>
                <c:pt idx="229">
                  <c:v>-0.82448299999999997</c:v>
                </c:pt>
                <c:pt idx="230">
                  <c:v>-0.78621399999999997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22B-4CF3-B80A-3C8687D45D3C}"/>
            </c:ext>
          </c:extLst>
        </c:ser>
        <c:ser>
          <c:idx val="8"/>
          <c:order val="8"/>
          <c:tx>
            <c:strRef>
              <c:f>'igg2 wt 6.0'!$U$1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7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6.0'!$U$2:$U$232</c:f>
              <c:numCache>
                <c:formatCode>General</c:formatCode>
                <c:ptCount val="231"/>
                <c:pt idx="0">
                  <c:v>-0.25863417999999999</c:v>
                </c:pt>
                <c:pt idx="1">
                  <c:v>-0.408120335</c:v>
                </c:pt>
                <c:pt idx="2">
                  <c:v>-0.368472405</c:v>
                </c:pt>
                <c:pt idx="3">
                  <c:v>-0.27251024500000004</c:v>
                </c:pt>
                <c:pt idx="4">
                  <c:v>-0.23998659999999999</c:v>
                </c:pt>
                <c:pt idx="5">
                  <c:v>-0.24952658500000002</c:v>
                </c:pt>
                <c:pt idx="6">
                  <c:v>-0.24593348500000001</c:v>
                </c:pt>
                <c:pt idx="7">
                  <c:v>-7.6250961499999992E-2</c:v>
                </c:pt>
                <c:pt idx="8">
                  <c:v>-9.8057627499999994E-2</c:v>
                </c:pt>
                <c:pt idx="9">
                  <c:v>0.139027595</c:v>
                </c:pt>
                <c:pt idx="10">
                  <c:v>9.3431968000000004E-2</c:v>
                </c:pt>
                <c:pt idx="11">
                  <c:v>-4.7320010500000002E-2</c:v>
                </c:pt>
                <c:pt idx="12">
                  <c:v>-1.0831065000000001E-2</c:v>
                </c:pt>
                <c:pt idx="13">
                  <c:v>-0.16546022499999999</c:v>
                </c:pt>
                <c:pt idx="14">
                  <c:v>-1.28134615E-2</c:v>
                </c:pt>
                <c:pt idx="15">
                  <c:v>0.34519947000000001</c:v>
                </c:pt>
                <c:pt idx="16">
                  <c:v>2.3006700499999999</c:v>
                </c:pt>
                <c:pt idx="17">
                  <c:v>67.488</c:v>
                </c:pt>
                <c:pt idx="18">
                  <c:v>57.0012835</c:v>
                </c:pt>
                <c:pt idx="19">
                  <c:v>56.717388</c:v>
                </c:pt>
                <c:pt idx="20">
                  <c:v>60.881222499999993</c:v>
                </c:pt>
                <c:pt idx="21">
                  <c:v>64.024169999999998</c:v>
                </c:pt>
                <c:pt idx="22">
                  <c:v>65.723483000000002</c:v>
                </c:pt>
                <c:pt idx="23">
                  <c:v>66.583086500000007</c:v>
                </c:pt>
                <c:pt idx="24">
                  <c:v>67.689639499999998</c:v>
                </c:pt>
                <c:pt idx="25">
                  <c:v>68.13573199999999</c:v>
                </c:pt>
                <c:pt idx="26">
                  <c:v>68.128626999999994</c:v>
                </c:pt>
                <c:pt idx="27">
                  <c:v>68.153088499999996</c:v>
                </c:pt>
                <c:pt idx="28">
                  <c:v>68.239566499999995</c:v>
                </c:pt>
                <c:pt idx="29">
                  <c:v>68.454847999999998</c:v>
                </c:pt>
                <c:pt idx="30">
                  <c:v>68.427950500000009</c:v>
                </c:pt>
                <c:pt idx="31">
                  <c:v>68.6396795</c:v>
                </c:pt>
                <c:pt idx="32">
                  <c:v>68.490169999999992</c:v>
                </c:pt>
                <c:pt idx="33">
                  <c:v>68.711033999999998</c:v>
                </c:pt>
                <c:pt idx="34">
                  <c:v>68.774877500000002</c:v>
                </c:pt>
                <c:pt idx="35">
                  <c:v>68.552389500000004</c:v>
                </c:pt>
                <c:pt idx="36">
                  <c:v>68.564265000000006</c:v>
                </c:pt>
                <c:pt idx="37">
                  <c:v>69.087294499999999</c:v>
                </c:pt>
                <c:pt idx="38">
                  <c:v>69.071764999999999</c:v>
                </c:pt>
                <c:pt idx="39">
                  <c:v>69.111857500000013</c:v>
                </c:pt>
                <c:pt idx="40">
                  <c:v>69.090846999999997</c:v>
                </c:pt>
                <c:pt idx="41">
                  <c:v>69.152254499999998</c:v>
                </c:pt>
                <c:pt idx="42">
                  <c:v>69.308462999999989</c:v>
                </c:pt>
                <c:pt idx="43">
                  <c:v>69.1733665</c:v>
                </c:pt>
                <c:pt idx="44">
                  <c:v>69.1086095</c:v>
                </c:pt>
                <c:pt idx="45">
                  <c:v>69.234368000000003</c:v>
                </c:pt>
                <c:pt idx="46">
                  <c:v>69.2196505</c:v>
                </c:pt>
                <c:pt idx="47">
                  <c:v>69.358096500000002</c:v>
                </c:pt>
                <c:pt idx="48">
                  <c:v>69.406004500000009</c:v>
                </c:pt>
                <c:pt idx="49">
                  <c:v>69.371190000000013</c:v>
                </c:pt>
                <c:pt idx="50">
                  <c:v>69.402452000000011</c:v>
                </c:pt>
                <c:pt idx="51">
                  <c:v>69.399305499999997</c:v>
                </c:pt>
                <c:pt idx="52">
                  <c:v>69.268472000000003</c:v>
                </c:pt>
                <c:pt idx="53">
                  <c:v>69.178847499999989</c:v>
                </c:pt>
                <c:pt idx="54">
                  <c:v>69.227567499999992</c:v>
                </c:pt>
                <c:pt idx="55">
                  <c:v>69.233962000000005</c:v>
                </c:pt>
                <c:pt idx="56">
                  <c:v>69.182805999999999</c:v>
                </c:pt>
                <c:pt idx="57">
                  <c:v>69.453202000000005</c:v>
                </c:pt>
                <c:pt idx="58">
                  <c:v>69.64158599999999</c:v>
                </c:pt>
                <c:pt idx="59">
                  <c:v>69.409658500000006</c:v>
                </c:pt>
                <c:pt idx="60">
                  <c:v>69.443356500000007</c:v>
                </c:pt>
                <c:pt idx="61">
                  <c:v>69.318815999999998</c:v>
                </c:pt>
                <c:pt idx="62">
                  <c:v>69.356066499999997</c:v>
                </c:pt>
                <c:pt idx="63">
                  <c:v>69.254972500000008</c:v>
                </c:pt>
                <c:pt idx="64">
                  <c:v>69.427116500000011</c:v>
                </c:pt>
                <c:pt idx="65">
                  <c:v>69.465077500000007</c:v>
                </c:pt>
                <c:pt idx="66">
                  <c:v>69.111045499999989</c:v>
                </c:pt>
                <c:pt idx="67">
                  <c:v>68.842984000000001</c:v>
                </c:pt>
                <c:pt idx="68">
                  <c:v>68.646378499999997</c:v>
                </c:pt>
                <c:pt idx="69">
                  <c:v>68.718139000000008</c:v>
                </c:pt>
                <c:pt idx="70">
                  <c:v>68.637649500000009</c:v>
                </c:pt>
                <c:pt idx="71">
                  <c:v>68.659065999999996</c:v>
                </c:pt>
                <c:pt idx="72">
                  <c:v>68.447337000000005</c:v>
                </c:pt>
                <c:pt idx="73">
                  <c:v>68.348171500000007</c:v>
                </c:pt>
                <c:pt idx="74">
                  <c:v>68.354972000000004</c:v>
                </c:pt>
                <c:pt idx="75">
                  <c:v>77.887648999999996</c:v>
                </c:pt>
                <c:pt idx="76">
                  <c:v>42.784889</c:v>
                </c:pt>
                <c:pt idx="77">
                  <c:v>10.752504</c:v>
                </c:pt>
                <c:pt idx="78">
                  <c:v>21.402087000000002</c:v>
                </c:pt>
                <c:pt idx="79">
                  <c:v>17.8726275</c:v>
                </c:pt>
                <c:pt idx="80">
                  <c:v>12.723837</c:v>
                </c:pt>
                <c:pt idx="81">
                  <c:v>8.988992249999999</c:v>
                </c:pt>
                <c:pt idx="82">
                  <c:v>6.2083997499999999</c:v>
                </c:pt>
                <c:pt idx="83">
                  <c:v>4.3453570999999993</c:v>
                </c:pt>
                <c:pt idx="84">
                  <c:v>3.3549505499999999</c:v>
                </c:pt>
                <c:pt idx="85">
                  <c:v>2.5282838000000001</c:v>
                </c:pt>
                <c:pt idx="86">
                  <c:v>1.7999299500000001</c:v>
                </c:pt>
                <c:pt idx="87">
                  <c:v>1.3241487000000001</c:v>
                </c:pt>
                <c:pt idx="88">
                  <c:v>1.2686383499999998</c:v>
                </c:pt>
                <c:pt idx="89">
                  <c:v>0.80555474999999999</c:v>
                </c:pt>
                <c:pt idx="90">
                  <c:v>0.37970642500000001</c:v>
                </c:pt>
                <c:pt idx="91">
                  <c:v>0.27302687999999997</c:v>
                </c:pt>
                <c:pt idx="92">
                  <c:v>0.17588833500000001</c:v>
                </c:pt>
                <c:pt idx="93">
                  <c:v>3.8512652500000003E-3</c:v>
                </c:pt>
                <c:pt idx="94">
                  <c:v>-5.6426793500000003E-2</c:v>
                </c:pt>
                <c:pt idx="95">
                  <c:v>-3.6974217000000004E-2</c:v>
                </c:pt>
                <c:pt idx="96">
                  <c:v>-0.25386368000000004</c:v>
                </c:pt>
                <c:pt idx="97">
                  <c:v>-0.19519668000000001</c:v>
                </c:pt>
                <c:pt idx="98">
                  <c:v>-7.4640258000000001E-2</c:v>
                </c:pt>
                <c:pt idx="99">
                  <c:v>-0.22294982499999999</c:v>
                </c:pt>
                <c:pt idx="100">
                  <c:v>-0.44857417499999996</c:v>
                </c:pt>
                <c:pt idx="101">
                  <c:v>-0.59366335000000003</c:v>
                </c:pt>
                <c:pt idx="102">
                  <c:v>-0.75702658499999997</c:v>
                </c:pt>
                <c:pt idx="103">
                  <c:v>-0.483019215</c:v>
                </c:pt>
                <c:pt idx="104">
                  <c:v>-0.50879108000000006</c:v>
                </c:pt>
                <c:pt idx="105">
                  <c:v>-0.46715983999999999</c:v>
                </c:pt>
                <c:pt idx="106">
                  <c:v>-0.63293979</c:v>
                </c:pt>
                <c:pt idx="107">
                  <c:v>-0.95880046499999994</c:v>
                </c:pt>
                <c:pt idx="108">
                  <c:v>-0.6032033349999999</c:v>
                </c:pt>
                <c:pt idx="109">
                  <c:v>-0.64161296499999998</c:v>
                </c:pt>
                <c:pt idx="110">
                  <c:v>-0.81408379500000005</c:v>
                </c:pt>
                <c:pt idx="111">
                  <c:v>-0.58734395999999989</c:v>
                </c:pt>
                <c:pt idx="112">
                  <c:v>-0.64124147499999995</c:v>
                </c:pt>
                <c:pt idx="113">
                  <c:v>-0.70901505499999995</c:v>
                </c:pt>
                <c:pt idx="114">
                  <c:v>-0.55562520999999998</c:v>
                </c:pt>
                <c:pt idx="115">
                  <c:v>-0.80064011999999996</c:v>
                </c:pt>
                <c:pt idx="116">
                  <c:v>-0.81055261000000001</c:v>
                </c:pt>
                <c:pt idx="117">
                  <c:v>-1.0000592000000001</c:v>
                </c:pt>
                <c:pt idx="118">
                  <c:v>-0.95328698500000009</c:v>
                </c:pt>
                <c:pt idx="119">
                  <c:v>-0.59564564500000006</c:v>
                </c:pt>
                <c:pt idx="120">
                  <c:v>-0.72766263499999995</c:v>
                </c:pt>
                <c:pt idx="121">
                  <c:v>-0.75343348500000007</c:v>
                </c:pt>
                <c:pt idx="122">
                  <c:v>-0.7919050299999999</c:v>
                </c:pt>
                <c:pt idx="123">
                  <c:v>-0.89102587</c:v>
                </c:pt>
                <c:pt idx="124">
                  <c:v>-0.56510429500000003</c:v>
                </c:pt>
                <c:pt idx="125">
                  <c:v>-0.43271479999999996</c:v>
                </c:pt>
                <c:pt idx="126">
                  <c:v>-0.41326232499999999</c:v>
                </c:pt>
                <c:pt idx="127">
                  <c:v>-0.30658379499999999</c:v>
                </c:pt>
                <c:pt idx="128">
                  <c:v>-0.28998042499999999</c:v>
                </c:pt>
                <c:pt idx="129">
                  <c:v>-0.25305777000000002</c:v>
                </c:pt>
                <c:pt idx="130">
                  <c:v>-0.35379042999999999</c:v>
                </c:pt>
                <c:pt idx="131">
                  <c:v>-0.40966922500000003</c:v>
                </c:pt>
                <c:pt idx="132">
                  <c:v>-0.58932625500000002</c:v>
                </c:pt>
                <c:pt idx="133">
                  <c:v>-0.57222857999999999</c:v>
                </c:pt>
                <c:pt idx="134">
                  <c:v>-0.59564564500000006</c:v>
                </c:pt>
                <c:pt idx="135">
                  <c:v>-0.73125573499999996</c:v>
                </c:pt>
                <c:pt idx="136">
                  <c:v>-0.57421087500000012</c:v>
                </c:pt>
                <c:pt idx="137">
                  <c:v>-0.63529357500000005</c:v>
                </c:pt>
                <c:pt idx="138">
                  <c:v>-0.68008451000000003</c:v>
                </c:pt>
                <c:pt idx="139">
                  <c:v>-0.78199355500000012</c:v>
                </c:pt>
                <c:pt idx="140">
                  <c:v>-1.0488198</c:v>
                </c:pt>
                <c:pt idx="141">
                  <c:v>-0.6032033349999999</c:v>
                </c:pt>
                <c:pt idx="142">
                  <c:v>-0.38947377</c:v>
                </c:pt>
                <c:pt idx="143">
                  <c:v>-0.39858035000000003</c:v>
                </c:pt>
                <c:pt idx="144">
                  <c:v>-0.56553770000000003</c:v>
                </c:pt>
                <c:pt idx="145">
                  <c:v>-0.51275567</c:v>
                </c:pt>
                <c:pt idx="146">
                  <c:v>-0.41759942000000005</c:v>
                </c:pt>
                <c:pt idx="147">
                  <c:v>-0.64879916500000001</c:v>
                </c:pt>
                <c:pt idx="148">
                  <c:v>-0.70982096500000003</c:v>
                </c:pt>
                <c:pt idx="149">
                  <c:v>-0.52743764500000001</c:v>
                </c:pt>
                <c:pt idx="150">
                  <c:v>-0.36134811999999999</c:v>
                </c:pt>
                <c:pt idx="151">
                  <c:v>-0.48463001999999999</c:v>
                </c:pt>
                <c:pt idx="152">
                  <c:v>-0.46003555500000004</c:v>
                </c:pt>
                <c:pt idx="153">
                  <c:v>-0.40254494000000002</c:v>
                </c:pt>
                <c:pt idx="154">
                  <c:v>-0.20473666499999998</c:v>
                </c:pt>
                <c:pt idx="155">
                  <c:v>-0.22530462500000001</c:v>
                </c:pt>
                <c:pt idx="156">
                  <c:v>-0.29989291499999998</c:v>
                </c:pt>
                <c:pt idx="157">
                  <c:v>1.1347294000000001E-2</c:v>
                </c:pt>
                <c:pt idx="158">
                  <c:v>-0.6638536450000001</c:v>
                </c:pt>
                <c:pt idx="159">
                  <c:v>-1.1067356999999998</c:v>
                </c:pt>
                <c:pt idx="160">
                  <c:v>-0.99132411000000009</c:v>
                </c:pt>
                <c:pt idx="161">
                  <c:v>0.47325187000000002</c:v>
                </c:pt>
                <c:pt idx="162">
                  <c:v>1.61079485</c:v>
                </c:pt>
                <c:pt idx="163">
                  <c:v>-0.522667145</c:v>
                </c:pt>
                <c:pt idx="164">
                  <c:v>-0.43073250499999999</c:v>
                </c:pt>
                <c:pt idx="165">
                  <c:v>-0.36289701000000002</c:v>
                </c:pt>
                <c:pt idx="166">
                  <c:v>-0.45012306499999999</c:v>
                </c:pt>
                <c:pt idx="167">
                  <c:v>-0.36407339500000002</c:v>
                </c:pt>
                <c:pt idx="168">
                  <c:v>-0.25782827000000003</c:v>
                </c:pt>
                <c:pt idx="169">
                  <c:v>9.5848074000000005E-2</c:v>
                </c:pt>
                <c:pt idx="170">
                  <c:v>0.51135090999999999</c:v>
                </c:pt>
                <c:pt idx="171">
                  <c:v>-0.70746616500000004</c:v>
                </c:pt>
                <c:pt idx="172">
                  <c:v>-0.90329214499999999</c:v>
                </c:pt>
                <c:pt idx="173">
                  <c:v>-1.7196739000000001</c:v>
                </c:pt>
                <c:pt idx="174">
                  <c:v>-0.360914715</c:v>
                </c:pt>
                <c:pt idx="175">
                  <c:v>-0.44182239499999998</c:v>
                </c:pt>
                <c:pt idx="176">
                  <c:v>-0.51238417999999997</c:v>
                </c:pt>
                <c:pt idx="177">
                  <c:v>-0.463628655</c:v>
                </c:pt>
                <c:pt idx="178">
                  <c:v>-0.30385750499999997</c:v>
                </c:pt>
                <c:pt idx="179">
                  <c:v>-0.321699175</c:v>
                </c:pt>
                <c:pt idx="180">
                  <c:v>-0.21582553999999998</c:v>
                </c:pt>
                <c:pt idx="181">
                  <c:v>-9.8862928500000002E-2</c:v>
                </c:pt>
                <c:pt idx="182">
                  <c:v>-0.12104179500000001</c:v>
                </c:pt>
                <c:pt idx="183">
                  <c:v>-0.23205742000000001</c:v>
                </c:pt>
                <c:pt idx="184">
                  <c:v>-3.6230831000000005E-2</c:v>
                </c:pt>
                <c:pt idx="185">
                  <c:v>-5.2461898999999999E-2</c:v>
                </c:pt>
                <c:pt idx="186">
                  <c:v>-0.18330189499999999</c:v>
                </c:pt>
                <c:pt idx="187">
                  <c:v>9.1077776999999999E-2</c:v>
                </c:pt>
                <c:pt idx="188">
                  <c:v>-5.2833592000000006E-2</c:v>
                </c:pt>
                <c:pt idx="189">
                  <c:v>-0.12104179500000001</c:v>
                </c:pt>
                <c:pt idx="190">
                  <c:v>-9.5703436500000003E-2</c:v>
                </c:pt>
                <c:pt idx="191">
                  <c:v>-0.133741475</c:v>
                </c:pt>
                <c:pt idx="192">
                  <c:v>-0.34623172499999999</c:v>
                </c:pt>
                <c:pt idx="193">
                  <c:v>-0.446158475</c:v>
                </c:pt>
                <c:pt idx="194">
                  <c:v>-0.36766649500000004</c:v>
                </c:pt>
                <c:pt idx="195">
                  <c:v>-0.40019115500000002</c:v>
                </c:pt>
                <c:pt idx="196">
                  <c:v>-0.34623172499999999</c:v>
                </c:pt>
                <c:pt idx="197">
                  <c:v>-0.41010364499999996</c:v>
                </c:pt>
                <c:pt idx="198">
                  <c:v>-0.28124533499999999</c:v>
                </c:pt>
                <c:pt idx="199">
                  <c:v>-0.25466857499999995</c:v>
                </c:pt>
                <c:pt idx="200">
                  <c:v>-0.20826785000000003</c:v>
                </c:pt>
                <c:pt idx="201">
                  <c:v>-0.38829637</c:v>
                </c:pt>
                <c:pt idx="202">
                  <c:v>-0.10004002400000001</c:v>
                </c:pt>
                <c:pt idx="203">
                  <c:v>-0.22530462500000001</c:v>
                </c:pt>
                <c:pt idx="204">
                  <c:v>-7.0675363500000005E-2</c:v>
                </c:pt>
                <c:pt idx="205">
                  <c:v>-0.34945333499999998</c:v>
                </c:pt>
                <c:pt idx="206">
                  <c:v>-0.41406823500000001</c:v>
                </c:pt>
                <c:pt idx="207">
                  <c:v>-0.359737315</c:v>
                </c:pt>
                <c:pt idx="208">
                  <c:v>-0.17301791500000002</c:v>
                </c:pt>
                <c:pt idx="209">
                  <c:v>-0.20194846</c:v>
                </c:pt>
                <c:pt idx="210">
                  <c:v>-0.11156271000000001</c:v>
                </c:pt>
                <c:pt idx="211">
                  <c:v>-0.115093895</c:v>
                </c:pt>
                <c:pt idx="212">
                  <c:v>-0.17140711</c:v>
                </c:pt>
                <c:pt idx="213">
                  <c:v>5.5394234000000001E-2</c:v>
                </c:pt>
                <c:pt idx="214">
                  <c:v>0.25122062000000001</c:v>
                </c:pt>
                <c:pt idx="215">
                  <c:v>0.17037485499999999</c:v>
                </c:pt>
                <c:pt idx="216">
                  <c:v>0.28176197000000003</c:v>
                </c:pt>
                <c:pt idx="217">
                  <c:v>0.62156164000000003</c:v>
                </c:pt>
                <c:pt idx="218">
                  <c:v>0.18939392500000002</c:v>
                </c:pt>
                <c:pt idx="219">
                  <c:v>0.46891477500000001</c:v>
                </c:pt>
                <c:pt idx="220">
                  <c:v>0.50738631999999995</c:v>
                </c:pt>
                <c:pt idx="221">
                  <c:v>0.12199082</c:v>
                </c:pt>
                <c:pt idx="222">
                  <c:v>0.47089707000000003</c:v>
                </c:pt>
                <c:pt idx="223">
                  <c:v>0.26707999500000001</c:v>
                </c:pt>
                <c:pt idx="224">
                  <c:v>0.23337895</c:v>
                </c:pt>
                <c:pt idx="225">
                  <c:v>0.29762134500000004</c:v>
                </c:pt>
                <c:pt idx="226">
                  <c:v>0.46017968499999995</c:v>
                </c:pt>
                <c:pt idx="227">
                  <c:v>0.30158593499999997</c:v>
                </c:pt>
                <c:pt idx="228">
                  <c:v>0.252831425</c:v>
                </c:pt>
                <c:pt idx="229">
                  <c:v>0.38961789999999996</c:v>
                </c:pt>
                <c:pt idx="230">
                  <c:v>0.27147798999999995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B22B-4CF3-B80A-3C8687D45D3C}"/>
            </c:ext>
          </c:extLst>
        </c:ser>
        <c:ser>
          <c:idx val="9"/>
          <c:order val="9"/>
          <c:tx>
            <c:strRef>
              <c:f>'igg2 wt 6.0'!$V$1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6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6.0'!$V$2:$V$232</c:f>
              <c:numCache>
                <c:formatCode>General</c:formatCode>
                <c:ptCount val="231"/>
                <c:pt idx="0">
                  <c:v>-0.36963864000000002</c:v>
                </c:pt>
                <c:pt idx="1">
                  <c:v>-0.45804310999999998</c:v>
                </c:pt>
                <c:pt idx="2">
                  <c:v>-0.30737853999999998</c:v>
                </c:pt>
                <c:pt idx="3">
                  <c:v>-0.30502475499999998</c:v>
                </c:pt>
                <c:pt idx="4">
                  <c:v>-0.34783238</c:v>
                </c:pt>
                <c:pt idx="5">
                  <c:v>-0.23402855</c:v>
                </c:pt>
                <c:pt idx="6">
                  <c:v>-0.137324425</c:v>
                </c:pt>
                <c:pt idx="7">
                  <c:v>0.15849022000000001</c:v>
                </c:pt>
                <c:pt idx="8">
                  <c:v>-0.18291923999999998</c:v>
                </c:pt>
                <c:pt idx="9">
                  <c:v>-5.4867652000000003E-2</c:v>
                </c:pt>
                <c:pt idx="10">
                  <c:v>-9.9657978000000008E-2</c:v>
                </c:pt>
                <c:pt idx="11">
                  <c:v>-1.9927495000000003E-2</c:v>
                </c:pt>
                <c:pt idx="12">
                  <c:v>0.19888214500000001</c:v>
                </c:pt>
                <c:pt idx="13">
                  <c:v>-7.6612403000000003E-3</c:v>
                </c:pt>
                <c:pt idx="14">
                  <c:v>3.8306201499999998E-2</c:v>
                </c:pt>
                <c:pt idx="15">
                  <c:v>-3.1078589499999996E-2</c:v>
                </c:pt>
                <c:pt idx="16">
                  <c:v>-0.76494663000000007</c:v>
                </c:pt>
                <c:pt idx="17">
                  <c:v>27.285128500000003</c:v>
                </c:pt>
                <c:pt idx="18">
                  <c:v>33.824367500000001</c:v>
                </c:pt>
                <c:pt idx="19">
                  <c:v>26.789504000000001</c:v>
                </c:pt>
                <c:pt idx="20">
                  <c:v>28.805700000000002</c:v>
                </c:pt>
                <c:pt idx="21">
                  <c:v>31.3022955</c:v>
                </c:pt>
                <c:pt idx="22">
                  <c:v>32.789879499999998</c:v>
                </c:pt>
                <c:pt idx="23">
                  <c:v>33.936525000000003</c:v>
                </c:pt>
                <c:pt idx="24">
                  <c:v>34.6097745</c:v>
                </c:pt>
                <c:pt idx="25">
                  <c:v>35.221616499999996</c:v>
                </c:pt>
                <c:pt idx="26">
                  <c:v>35.642232499999999</c:v>
                </c:pt>
                <c:pt idx="27">
                  <c:v>35.959826000000007</c:v>
                </c:pt>
                <c:pt idx="28">
                  <c:v>35.762814499999998</c:v>
                </c:pt>
                <c:pt idx="29">
                  <c:v>36.032804500000005</c:v>
                </c:pt>
                <c:pt idx="30">
                  <c:v>36.389983000000001</c:v>
                </c:pt>
                <c:pt idx="31">
                  <c:v>36.278231500000004</c:v>
                </c:pt>
                <c:pt idx="32">
                  <c:v>36.490670999999999</c:v>
                </c:pt>
                <c:pt idx="33">
                  <c:v>36.365014000000002</c:v>
                </c:pt>
                <c:pt idx="34">
                  <c:v>36.382877999999998</c:v>
                </c:pt>
                <c:pt idx="35">
                  <c:v>36.395971500000002</c:v>
                </c:pt>
                <c:pt idx="36">
                  <c:v>36.0585855</c:v>
                </c:pt>
                <c:pt idx="37">
                  <c:v>35.939931999999999</c:v>
                </c:pt>
                <c:pt idx="38">
                  <c:v>36.275389500000003</c:v>
                </c:pt>
                <c:pt idx="39">
                  <c:v>36.164754500000001</c:v>
                </c:pt>
                <c:pt idx="40">
                  <c:v>36.215199999999996</c:v>
                </c:pt>
                <c:pt idx="41">
                  <c:v>36.470878499999998</c:v>
                </c:pt>
                <c:pt idx="42">
                  <c:v>36.702806000000002</c:v>
                </c:pt>
                <c:pt idx="43">
                  <c:v>36.759950500000002</c:v>
                </c:pt>
                <c:pt idx="44">
                  <c:v>36.640586499999998</c:v>
                </c:pt>
                <c:pt idx="45">
                  <c:v>36.852315499999996</c:v>
                </c:pt>
                <c:pt idx="46">
                  <c:v>36.874949999999998</c:v>
                </c:pt>
                <c:pt idx="47">
                  <c:v>36.725440499999998</c:v>
                </c:pt>
                <c:pt idx="48">
                  <c:v>36.846733</c:v>
                </c:pt>
                <c:pt idx="49">
                  <c:v>36.892814000000001</c:v>
                </c:pt>
                <c:pt idx="50">
                  <c:v>37.100888999999995</c:v>
                </c:pt>
                <c:pt idx="51">
                  <c:v>36.726962999999998</c:v>
                </c:pt>
                <c:pt idx="52">
                  <c:v>36.587502000000001</c:v>
                </c:pt>
                <c:pt idx="53">
                  <c:v>36.352732500000002</c:v>
                </c:pt>
                <c:pt idx="54">
                  <c:v>36.870179499999999</c:v>
                </c:pt>
                <c:pt idx="55">
                  <c:v>36.387242499999999</c:v>
                </c:pt>
                <c:pt idx="56">
                  <c:v>36.512899500000003</c:v>
                </c:pt>
                <c:pt idx="57">
                  <c:v>36.833335000000005</c:v>
                </c:pt>
                <c:pt idx="58">
                  <c:v>36.874138000000002</c:v>
                </c:pt>
                <c:pt idx="59">
                  <c:v>36.990660000000005</c:v>
                </c:pt>
                <c:pt idx="60">
                  <c:v>37.038263499999999</c:v>
                </c:pt>
                <c:pt idx="61">
                  <c:v>37.019689</c:v>
                </c:pt>
                <c:pt idx="62">
                  <c:v>37.117129000000006</c:v>
                </c:pt>
                <c:pt idx="63">
                  <c:v>37.117535000000004</c:v>
                </c:pt>
                <c:pt idx="64">
                  <c:v>37.1044415</c:v>
                </c:pt>
                <c:pt idx="65">
                  <c:v>36.982337000000001</c:v>
                </c:pt>
                <c:pt idx="66">
                  <c:v>37.210306000000003</c:v>
                </c:pt>
                <c:pt idx="67">
                  <c:v>36.974419999999995</c:v>
                </c:pt>
                <c:pt idx="68">
                  <c:v>36.887535999999997</c:v>
                </c:pt>
                <c:pt idx="69">
                  <c:v>36.9609205</c:v>
                </c:pt>
                <c:pt idx="70">
                  <c:v>36.554514499999996</c:v>
                </c:pt>
                <c:pt idx="71">
                  <c:v>36.716305499999997</c:v>
                </c:pt>
                <c:pt idx="72">
                  <c:v>36.476461</c:v>
                </c:pt>
                <c:pt idx="73">
                  <c:v>36.515640000000005</c:v>
                </c:pt>
                <c:pt idx="74">
                  <c:v>36.722700000000003</c:v>
                </c:pt>
                <c:pt idx="75">
                  <c:v>36.271836999999998</c:v>
                </c:pt>
                <c:pt idx="76">
                  <c:v>55.904982000000004</c:v>
                </c:pt>
                <c:pt idx="77">
                  <c:v>-8.4777468999999996</c:v>
                </c:pt>
                <c:pt idx="78">
                  <c:v>9.2895236000000008</c:v>
                </c:pt>
                <c:pt idx="79">
                  <c:v>10.331887999999999</c:v>
                </c:pt>
                <c:pt idx="80">
                  <c:v>7.6912640000000003</c:v>
                </c:pt>
                <c:pt idx="81">
                  <c:v>5.3865136500000004</c:v>
                </c:pt>
                <c:pt idx="82">
                  <c:v>3.3422630500000001</c:v>
                </c:pt>
                <c:pt idx="83">
                  <c:v>2.3700655999999998</c:v>
                </c:pt>
                <c:pt idx="84">
                  <c:v>1.4676290999999999</c:v>
                </c:pt>
                <c:pt idx="85">
                  <c:v>0.92091761999999999</c:v>
                </c:pt>
                <c:pt idx="86">
                  <c:v>0.39873564500000003</c:v>
                </c:pt>
                <c:pt idx="87">
                  <c:v>0.19689984999999999</c:v>
                </c:pt>
                <c:pt idx="88">
                  <c:v>-6.3540725500000006E-2</c:v>
                </c:pt>
                <c:pt idx="89">
                  <c:v>-0.30025425500000003</c:v>
                </c:pt>
                <c:pt idx="90">
                  <c:v>-0.33277891500000001</c:v>
                </c:pt>
                <c:pt idx="91">
                  <c:v>-0.67214416499999996</c:v>
                </c:pt>
                <c:pt idx="92">
                  <c:v>-0.57624493500000007</c:v>
                </c:pt>
                <c:pt idx="93">
                  <c:v>-0.66582578999999997</c:v>
                </c:pt>
                <c:pt idx="94">
                  <c:v>-0.61942405</c:v>
                </c:pt>
                <c:pt idx="95">
                  <c:v>-0.88029833499999999</c:v>
                </c:pt>
                <c:pt idx="96">
                  <c:v>-0.84981890000000004</c:v>
                </c:pt>
                <c:pt idx="97">
                  <c:v>-0.8541549799999999</c:v>
                </c:pt>
                <c:pt idx="98">
                  <c:v>-0.96876370500000009</c:v>
                </c:pt>
                <c:pt idx="99">
                  <c:v>-0.87831604000000008</c:v>
                </c:pt>
                <c:pt idx="100">
                  <c:v>-0.85452748499999998</c:v>
                </c:pt>
                <c:pt idx="101">
                  <c:v>-0.79387717499999999</c:v>
                </c:pt>
                <c:pt idx="102">
                  <c:v>-0.92830986500000012</c:v>
                </c:pt>
                <c:pt idx="103">
                  <c:v>-1.16421515</c:v>
                </c:pt>
                <c:pt idx="104">
                  <c:v>-1.0111379250000001</c:v>
                </c:pt>
                <c:pt idx="105">
                  <c:v>-0.94101056000000005</c:v>
                </c:pt>
                <c:pt idx="106">
                  <c:v>-0.87435145000000003</c:v>
                </c:pt>
                <c:pt idx="107">
                  <c:v>-0.76457513999999993</c:v>
                </c:pt>
                <c:pt idx="108">
                  <c:v>-0.68998583499999999</c:v>
                </c:pt>
                <c:pt idx="109">
                  <c:v>-0.80261226500000005</c:v>
                </c:pt>
                <c:pt idx="110">
                  <c:v>-0.74747644999999996</c:v>
                </c:pt>
                <c:pt idx="111">
                  <c:v>-0.92948726500000001</c:v>
                </c:pt>
                <c:pt idx="112">
                  <c:v>-0.88029833499999999</c:v>
                </c:pt>
                <c:pt idx="113">
                  <c:v>-0.90291050500000003</c:v>
                </c:pt>
                <c:pt idx="114">
                  <c:v>-0.78910667500000009</c:v>
                </c:pt>
                <c:pt idx="115">
                  <c:v>-0.563916745</c:v>
                </c:pt>
                <c:pt idx="116">
                  <c:v>-0.69834943500000002</c:v>
                </c:pt>
                <c:pt idx="117">
                  <c:v>-0.82875562000000003</c:v>
                </c:pt>
                <c:pt idx="118">
                  <c:v>-0.81766674500000014</c:v>
                </c:pt>
                <c:pt idx="119">
                  <c:v>-0.79945256999999992</c:v>
                </c:pt>
                <c:pt idx="120">
                  <c:v>-0.92632756999999999</c:v>
                </c:pt>
                <c:pt idx="121">
                  <c:v>-0.85973138999999987</c:v>
                </c:pt>
                <c:pt idx="122">
                  <c:v>-1.0595178999999999</c:v>
                </c:pt>
                <c:pt idx="123">
                  <c:v>-0.92830986500000012</c:v>
                </c:pt>
                <c:pt idx="124">
                  <c:v>-0.88624623499999999</c:v>
                </c:pt>
                <c:pt idx="125">
                  <c:v>-0.86326257500000003</c:v>
                </c:pt>
                <c:pt idx="126">
                  <c:v>-0.87633374499999994</c:v>
                </c:pt>
                <c:pt idx="127">
                  <c:v>-0.86090777500000004</c:v>
                </c:pt>
                <c:pt idx="128">
                  <c:v>-0.71935079999999996</c:v>
                </c:pt>
                <c:pt idx="129">
                  <c:v>-0.80893165500000008</c:v>
                </c:pt>
                <c:pt idx="130">
                  <c:v>-0.84461499500000004</c:v>
                </c:pt>
                <c:pt idx="131">
                  <c:v>-0.82757821999999992</c:v>
                </c:pt>
                <c:pt idx="132">
                  <c:v>-0.82125984500000004</c:v>
                </c:pt>
                <c:pt idx="133">
                  <c:v>-0.80496604999999999</c:v>
                </c:pt>
                <c:pt idx="134">
                  <c:v>-0.84622580000000003</c:v>
                </c:pt>
                <c:pt idx="135">
                  <c:v>-0.93066466500000011</c:v>
                </c:pt>
                <c:pt idx="136">
                  <c:v>-0.63844312000000003</c:v>
                </c:pt>
                <c:pt idx="137">
                  <c:v>-0.86487236500000009</c:v>
                </c:pt>
                <c:pt idx="138">
                  <c:v>-1.0218512500000001</c:v>
                </c:pt>
                <c:pt idx="139">
                  <c:v>-1.24549635</c:v>
                </c:pt>
                <c:pt idx="140">
                  <c:v>-1.21656885</c:v>
                </c:pt>
                <c:pt idx="141">
                  <c:v>-1.2205273500000002</c:v>
                </c:pt>
                <c:pt idx="142">
                  <c:v>-1.0888818499999999</c:v>
                </c:pt>
                <c:pt idx="143">
                  <c:v>-1.1166421</c:v>
                </c:pt>
                <c:pt idx="144">
                  <c:v>-0.63528342500000001</c:v>
                </c:pt>
                <c:pt idx="145">
                  <c:v>-0.77207091500000002</c:v>
                </c:pt>
                <c:pt idx="146">
                  <c:v>-0.61508797000000004</c:v>
                </c:pt>
                <c:pt idx="147">
                  <c:v>-0.64439000499999999</c:v>
                </c:pt>
                <c:pt idx="148">
                  <c:v>-0.83433101500000006</c:v>
                </c:pt>
                <c:pt idx="149">
                  <c:v>-1.0651003999999999</c:v>
                </c:pt>
                <c:pt idx="150">
                  <c:v>-0.95247092499999997</c:v>
                </c:pt>
                <c:pt idx="151">
                  <c:v>-0.79629388999999995</c:v>
                </c:pt>
                <c:pt idx="152">
                  <c:v>-0.88983933500000001</c:v>
                </c:pt>
                <c:pt idx="153">
                  <c:v>-0.88190913999999998</c:v>
                </c:pt>
                <c:pt idx="154">
                  <c:v>-0.75466264999999999</c:v>
                </c:pt>
                <c:pt idx="155">
                  <c:v>-0.56670393500000005</c:v>
                </c:pt>
                <c:pt idx="156">
                  <c:v>-0.93109807</c:v>
                </c:pt>
                <c:pt idx="157">
                  <c:v>-0.97626049500000001</c:v>
                </c:pt>
                <c:pt idx="158">
                  <c:v>-0.87478485499999992</c:v>
                </c:pt>
                <c:pt idx="159">
                  <c:v>-1.6970597000000001</c:v>
                </c:pt>
                <c:pt idx="160">
                  <c:v>-1.9234859</c:v>
                </c:pt>
                <c:pt idx="161">
                  <c:v>-1.7232568499999998</c:v>
                </c:pt>
                <c:pt idx="162">
                  <c:v>0.54506312000000001</c:v>
                </c:pt>
                <c:pt idx="163">
                  <c:v>-0.46083030000000003</c:v>
                </c:pt>
                <c:pt idx="164">
                  <c:v>-0.987782775</c:v>
                </c:pt>
                <c:pt idx="165">
                  <c:v>-1.1863929</c:v>
                </c:pt>
                <c:pt idx="166">
                  <c:v>-1.2066523</c:v>
                </c:pt>
                <c:pt idx="167">
                  <c:v>-1.0908712500000002</c:v>
                </c:pt>
                <c:pt idx="168">
                  <c:v>-1.1082784999999999</c:v>
                </c:pt>
                <c:pt idx="169">
                  <c:v>-1.3759035499999999</c:v>
                </c:pt>
                <c:pt idx="170">
                  <c:v>-1.0325696499999999</c:v>
                </c:pt>
                <c:pt idx="171">
                  <c:v>-1.23317425</c:v>
                </c:pt>
                <c:pt idx="172">
                  <c:v>-1.5896321000000002</c:v>
                </c:pt>
                <c:pt idx="173">
                  <c:v>-2.3588092500000002</c:v>
                </c:pt>
                <c:pt idx="174">
                  <c:v>-0.89975081000000001</c:v>
                </c:pt>
                <c:pt idx="175">
                  <c:v>-1.15467415</c:v>
                </c:pt>
                <c:pt idx="176">
                  <c:v>-1.4877261000000002</c:v>
                </c:pt>
                <c:pt idx="177">
                  <c:v>-1.4369862500000001</c:v>
                </c:pt>
                <c:pt idx="178">
                  <c:v>-1.4655483499999999</c:v>
                </c:pt>
                <c:pt idx="179">
                  <c:v>-1.3989541999999999</c:v>
                </c:pt>
                <c:pt idx="180">
                  <c:v>-1.3160591500000001</c:v>
                </c:pt>
                <c:pt idx="181">
                  <c:v>-1.16898565</c:v>
                </c:pt>
                <c:pt idx="182">
                  <c:v>-1.1800796</c:v>
                </c:pt>
                <c:pt idx="183">
                  <c:v>-1.1792676</c:v>
                </c:pt>
                <c:pt idx="184">
                  <c:v>-0.81611785500000011</c:v>
                </c:pt>
                <c:pt idx="185">
                  <c:v>-0.77801779999999998</c:v>
                </c:pt>
                <c:pt idx="186">
                  <c:v>-0.82008244499999994</c:v>
                </c:pt>
                <c:pt idx="187">
                  <c:v>-0.82008244499999994</c:v>
                </c:pt>
                <c:pt idx="188">
                  <c:v>-0.84108380999999999</c:v>
                </c:pt>
                <c:pt idx="189">
                  <c:v>-0.78954109500000003</c:v>
                </c:pt>
                <c:pt idx="190">
                  <c:v>-0.92713347999999995</c:v>
                </c:pt>
                <c:pt idx="191">
                  <c:v>-0.97588799000000004</c:v>
                </c:pt>
                <c:pt idx="192">
                  <c:v>-0.7117931099999999</c:v>
                </c:pt>
                <c:pt idx="193">
                  <c:v>-0.84027891499999996</c:v>
                </c:pt>
                <c:pt idx="194">
                  <c:v>-0.86766056999999996</c:v>
                </c:pt>
                <c:pt idx="195">
                  <c:v>-0.73359937000000008</c:v>
                </c:pt>
                <c:pt idx="196">
                  <c:v>-0.91796498500000001</c:v>
                </c:pt>
                <c:pt idx="197">
                  <c:v>-0.92391186999999997</c:v>
                </c:pt>
                <c:pt idx="198">
                  <c:v>-0.92075217500000006</c:v>
                </c:pt>
                <c:pt idx="199">
                  <c:v>-0.9172209899999999</c:v>
                </c:pt>
                <c:pt idx="200">
                  <c:v>-0.94770042500000007</c:v>
                </c:pt>
                <c:pt idx="201">
                  <c:v>-1.0583404999999999</c:v>
                </c:pt>
                <c:pt idx="202">
                  <c:v>-0.87199766499999998</c:v>
                </c:pt>
                <c:pt idx="203">
                  <c:v>-0.76575152499999999</c:v>
                </c:pt>
                <c:pt idx="204">
                  <c:v>-0.85973138999999987</c:v>
                </c:pt>
                <c:pt idx="205">
                  <c:v>-0.89857442500000007</c:v>
                </c:pt>
                <c:pt idx="206">
                  <c:v>-1.1320701</c:v>
                </c:pt>
                <c:pt idx="207">
                  <c:v>-0.60796368500000009</c:v>
                </c:pt>
                <c:pt idx="208">
                  <c:v>-0.63094734500000005</c:v>
                </c:pt>
                <c:pt idx="209">
                  <c:v>-0.94101056000000005</c:v>
                </c:pt>
                <c:pt idx="210">
                  <c:v>-0.83866810999999997</c:v>
                </c:pt>
                <c:pt idx="211">
                  <c:v>-1.0880800000000002</c:v>
                </c:pt>
                <c:pt idx="212">
                  <c:v>-1.1162056499999999</c:v>
                </c:pt>
                <c:pt idx="213">
                  <c:v>-1.0793509999999999</c:v>
                </c:pt>
                <c:pt idx="214">
                  <c:v>-0.78000009499999989</c:v>
                </c:pt>
                <c:pt idx="215">
                  <c:v>-0.68366746000000012</c:v>
                </c:pt>
                <c:pt idx="216">
                  <c:v>-0.48108868500000002</c:v>
                </c:pt>
                <c:pt idx="217">
                  <c:v>-0.38593243499999996</c:v>
                </c:pt>
                <c:pt idx="218">
                  <c:v>-0.62778765000000003</c:v>
                </c:pt>
                <c:pt idx="219">
                  <c:v>-0.72566917500000006</c:v>
                </c:pt>
                <c:pt idx="220">
                  <c:v>-0.78000009499999989</c:v>
                </c:pt>
                <c:pt idx="221">
                  <c:v>-0.69872092499999994</c:v>
                </c:pt>
                <c:pt idx="222">
                  <c:v>-0.68205665500000001</c:v>
                </c:pt>
                <c:pt idx="223">
                  <c:v>-1.001659855</c:v>
                </c:pt>
                <c:pt idx="224">
                  <c:v>-0.9354351649999999</c:v>
                </c:pt>
                <c:pt idx="225">
                  <c:v>-0.79827618499999997</c:v>
                </c:pt>
                <c:pt idx="226">
                  <c:v>-0.89343243500000002</c:v>
                </c:pt>
                <c:pt idx="227">
                  <c:v>-1.0908712500000002</c:v>
                </c:pt>
                <c:pt idx="228">
                  <c:v>-1.1372669000000002</c:v>
                </c:pt>
                <c:pt idx="229">
                  <c:v>-1.0579751000000002</c:v>
                </c:pt>
                <c:pt idx="230">
                  <c:v>-0.81568445000000001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B22B-4CF3-B80A-3C8687D45D3C}"/>
            </c:ext>
          </c:extLst>
        </c:ser>
        <c:ser>
          <c:idx val="10"/>
          <c:order val="10"/>
          <c:tx>
            <c:strRef>
              <c:f>'igg2 wt 6.0'!$W$1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51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6.0'!$W$2:$W$232</c:f>
              <c:numCache>
                <c:formatCode>General</c:formatCode>
                <c:ptCount val="231"/>
                <c:pt idx="0">
                  <c:v>0.156972795</c:v>
                </c:pt>
                <c:pt idx="1">
                  <c:v>0.23310997500000002</c:v>
                </c:pt>
                <c:pt idx="2">
                  <c:v>0.18200066500000001</c:v>
                </c:pt>
                <c:pt idx="3">
                  <c:v>-7.3731629999999992E-2</c:v>
                </c:pt>
                <c:pt idx="4">
                  <c:v>-1.2710236E-2</c:v>
                </c:pt>
                <c:pt idx="5">
                  <c:v>7.1140030500000005E-3</c:v>
                </c:pt>
                <c:pt idx="6">
                  <c:v>0.13838713</c:v>
                </c:pt>
                <c:pt idx="7">
                  <c:v>0.35403808999999997</c:v>
                </c:pt>
                <c:pt idx="8">
                  <c:v>1.1512536E-2</c:v>
                </c:pt>
                <c:pt idx="9">
                  <c:v>-0.13518683500000001</c:v>
                </c:pt>
                <c:pt idx="10">
                  <c:v>-0.17564067500000002</c:v>
                </c:pt>
                <c:pt idx="11">
                  <c:v>-4.5605980000000004E-2</c:v>
                </c:pt>
                <c:pt idx="12">
                  <c:v>-9.1170751000000001E-3</c:v>
                </c:pt>
                <c:pt idx="13">
                  <c:v>6.8197342500000008E-2</c:v>
                </c:pt>
                <c:pt idx="14">
                  <c:v>0.23075619</c:v>
                </c:pt>
                <c:pt idx="15">
                  <c:v>0.23949128</c:v>
                </c:pt>
                <c:pt idx="16">
                  <c:v>3.6478592500000004E-2</c:v>
                </c:pt>
                <c:pt idx="17">
                  <c:v>-5.3640720000000002</c:v>
                </c:pt>
                <c:pt idx="18">
                  <c:v>13.600188000000001</c:v>
                </c:pt>
                <c:pt idx="19">
                  <c:v>13.7742605</c:v>
                </c:pt>
                <c:pt idx="20">
                  <c:v>11.620125999999999</c:v>
                </c:pt>
                <c:pt idx="21">
                  <c:v>12.412739500000001</c:v>
                </c:pt>
                <c:pt idx="22">
                  <c:v>13.675907</c:v>
                </c:pt>
                <c:pt idx="23">
                  <c:v>14.3927</c:v>
                </c:pt>
                <c:pt idx="24">
                  <c:v>14.747645500000001</c:v>
                </c:pt>
                <c:pt idx="25">
                  <c:v>15.521177000000002</c:v>
                </c:pt>
                <c:pt idx="26">
                  <c:v>15.816136</c:v>
                </c:pt>
                <c:pt idx="27">
                  <c:v>16.060344999999998</c:v>
                </c:pt>
                <c:pt idx="28">
                  <c:v>16.400573000000001</c:v>
                </c:pt>
                <c:pt idx="29">
                  <c:v>16.7078135</c:v>
                </c:pt>
                <c:pt idx="30">
                  <c:v>16.568251</c:v>
                </c:pt>
                <c:pt idx="31">
                  <c:v>16.827989500000001</c:v>
                </c:pt>
                <c:pt idx="32">
                  <c:v>16.915990000000001</c:v>
                </c:pt>
                <c:pt idx="33">
                  <c:v>16.923602500000001</c:v>
                </c:pt>
                <c:pt idx="34">
                  <c:v>17.075344999999999</c:v>
                </c:pt>
                <c:pt idx="35">
                  <c:v>16.898532000000003</c:v>
                </c:pt>
                <c:pt idx="36">
                  <c:v>16.929489500000003</c:v>
                </c:pt>
                <c:pt idx="37">
                  <c:v>17.151876000000001</c:v>
                </c:pt>
                <c:pt idx="38">
                  <c:v>17.088438499999999</c:v>
                </c:pt>
                <c:pt idx="39">
                  <c:v>17.314885000000004</c:v>
                </c:pt>
                <c:pt idx="40">
                  <c:v>17.413238499999999</c:v>
                </c:pt>
                <c:pt idx="41">
                  <c:v>17.348177</c:v>
                </c:pt>
                <c:pt idx="42">
                  <c:v>17.431812999999998</c:v>
                </c:pt>
                <c:pt idx="43">
                  <c:v>17.566198999999997</c:v>
                </c:pt>
                <c:pt idx="44">
                  <c:v>17.6412075</c:v>
                </c:pt>
                <c:pt idx="45">
                  <c:v>17.733572500000001</c:v>
                </c:pt>
                <c:pt idx="46">
                  <c:v>17.603043499999998</c:v>
                </c:pt>
                <c:pt idx="47">
                  <c:v>17.502457</c:v>
                </c:pt>
                <c:pt idx="48">
                  <c:v>17.4761685</c:v>
                </c:pt>
                <c:pt idx="49">
                  <c:v>17.386239500000002</c:v>
                </c:pt>
                <c:pt idx="50">
                  <c:v>17.458812000000002</c:v>
                </c:pt>
                <c:pt idx="51">
                  <c:v>17.810408000000002</c:v>
                </c:pt>
                <c:pt idx="52">
                  <c:v>17.701397</c:v>
                </c:pt>
                <c:pt idx="53">
                  <c:v>17.811727500000003</c:v>
                </c:pt>
                <c:pt idx="54">
                  <c:v>17.852834999999999</c:v>
                </c:pt>
                <c:pt idx="55">
                  <c:v>17.768082500000002</c:v>
                </c:pt>
                <c:pt idx="56">
                  <c:v>17.880645999999999</c:v>
                </c:pt>
                <c:pt idx="57">
                  <c:v>17.643947999999998</c:v>
                </c:pt>
                <c:pt idx="58">
                  <c:v>17.711344</c:v>
                </c:pt>
                <c:pt idx="59">
                  <c:v>17.895262000000002</c:v>
                </c:pt>
                <c:pt idx="60">
                  <c:v>17.986510500000001</c:v>
                </c:pt>
                <c:pt idx="61">
                  <c:v>18.058270999999998</c:v>
                </c:pt>
                <c:pt idx="62">
                  <c:v>18.211739000000001</c:v>
                </c:pt>
                <c:pt idx="63">
                  <c:v>17.957583</c:v>
                </c:pt>
                <c:pt idx="64">
                  <c:v>17.856082999999998</c:v>
                </c:pt>
                <c:pt idx="65">
                  <c:v>17.908355499999999</c:v>
                </c:pt>
                <c:pt idx="66">
                  <c:v>18.254166000000001</c:v>
                </c:pt>
                <c:pt idx="67">
                  <c:v>18.118561999999997</c:v>
                </c:pt>
                <c:pt idx="68">
                  <c:v>17.924291000000004</c:v>
                </c:pt>
                <c:pt idx="69">
                  <c:v>17.758135500000002</c:v>
                </c:pt>
                <c:pt idx="70">
                  <c:v>17.723219499999999</c:v>
                </c:pt>
                <c:pt idx="71">
                  <c:v>18.067405999999998</c:v>
                </c:pt>
                <c:pt idx="72">
                  <c:v>18.2136675</c:v>
                </c:pt>
                <c:pt idx="73">
                  <c:v>18.216103499999999</c:v>
                </c:pt>
                <c:pt idx="74">
                  <c:v>18.0709585</c:v>
                </c:pt>
                <c:pt idx="75">
                  <c:v>18.018584500000003</c:v>
                </c:pt>
                <c:pt idx="76">
                  <c:v>17.559905999999998</c:v>
                </c:pt>
                <c:pt idx="77">
                  <c:v>15.7185945</c:v>
                </c:pt>
                <c:pt idx="78">
                  <c:v>2.9902914999999997</c:v>
                </c:pt>
                <c:pt idx="79">
                  <c:v>6.1851461000000008</c:v>
                </c:pt>
                <c:pt idx="80">
                  <c:v>5.50084325</c:v>
                </c:pt>
                <c:pt idx="81">
                  <c:v>3.8827505499999999</c:v>
                </c:pt>
                <c:pt idx="82">
                  <c:v>2.75989665</c:v>
                </c:pt>
                <c:pt idx="83">
                  <c:v>1.76552145</c:v>
                </c:pt>
                <c:pt idx="84">
                  <c:v>1.0946572000000001</c:v>
                </c:pt>
                <c:pt idx="85">
                  <c:v>0.92063849499999995</c:v>
                </c:pt>
                <c:pt idx="86">
                  <c:v>0.61534577999999995</c:v>
                </c:pt>
                <c:pt idx="87">
                  <c:v>0.608221495</c:v>
                </c:pt>
                <c:pt idx="88">
                  <c:v>0.39412044000000002</c:v>
                </c:pt>
                <c:pt idx="89">
                  <c:v>0.42385588000000002</c:v>
                </c:pt>
                <c:pt idx="90">
                  <c:v>0.16291967999999998</c:v>
                </c:pt>
                <c:pt idx="91">
                  <c:v>-0.115796275</c:v>
                </c:pt>
                <c:pt idx="92">
                  <c:v>-0.29179829000000002</c:v>
                </c:pt>
                <c:pt idx="93">
                  <c:v>-0.55428337999999999</c:v>
                </c:pt>
                <c:pt idx="94">
                  <c:v>-0.44128546000000002</c:v>
                </c:pt>
                <c:pt idx="95">
                  <c:v>-0.51822753500000007</c:v>
                </c:pt>
                <c:pt idx="96">
                  <c:v>-0.23672439000000001</c:v>
                </c:pt>
                <c:pt idx="97">
                  <c:v>-0.53761809500000002</c:v>
                </c:pt>
                <c:pt idx="98">
                  <c:v>-0.53606920499999999</c:v>
                </c:pt>
                <c:pt idx="99">
                  <c:v>-0.45479003500000004</c:v>
                </c:pt>
                <c:pt idx="100">
                  <c:v>-0.66690981000000005</c:v>
                </c:pt>
                <c:pt idx="101">
                  <c:v>-0.47182680999999999</c:v>
                </c:pt>
                <c:pt idx="102">
                  <c:v>-0.44884314999999997</c:v>
                </c:pt>
                <c:pt idx="103">
                  <c:v>-0.55192858</c:v>
                </c:pt>
                <c:pt idx="104">
                  <c:v>-0.66449309499999998</c:v>
                </c:pt>
                <c:pt idx="105">
                  <c:v>-0.47616289000000001</c:v>
                </c:pt>
                <c:pt idx="106">
                  <c:v>-0.57924933500000009</c:v>
                </c:pt>
                <c:pt idx="107">
                  <c:v>-0.58717851500000007</c:v>
                </c:pt>
                <c:pt idx="108">
                  <c:v>-0.54715909500000004</c:v>
                </c:pt>
                <c:pt idx="109">
                  <c:v>-0.17564067500000002</c:v>
                </c:pt>
                <c:pt idx="110">
                  <c:v>-0.33541081000000006</c:v>
                </c:pt>
                <c:pt idx="111">
                  <c:v>-0.36712956000000002</c:v>
                </c:pt>
                <c:pt idx="112">
                  <c:v>-0.28510740999999995</c:v>
                </c:pt>
                <c:pt idx="113">
                  <c:v>-0.269991015</c:v>
                </c:pt>
                <c:pt idx="114">
                  <c:v>-0.45714483500000003</c:v>
                </c:pt>
                <c:pt idx="115">
                  <c:v>-0.37505975499999999</c:v>
                </c:pt>
                <c:pt idx="116">
                  <c:v>-0.13840844500000002</c:v>
                </c:pt>
                <c:pt idx="117">
                  <c:v>-0.23951158</c:v>
                </c:pt>
                <c:pt idx="118">
                  <c:v>-0.49202226500000001</c:v>
                </c:pt>
                <c:pt idx="119">
                  <c:v>-0.34811150499999999</c:v>
                </c:pt>
                <c:pt idx="120">
                  <c:v>-9.479491000000001E-2</c:v>
                </c:pt>
                <c:pt idx="121">
                  <c:v>-0.18041117499999998</c:v>
                </c:pt>
                <c:pt idx="122">
                  <c:v>-0.41198241000000002</c:v>
                </c:pt>
                <c:pt idx="123">
                  <c:v>-0.24545846499999999</c:v>
                </c:pt>
                <c:pt idx="124">
                  <c:v>-0.22365220499999999</c:v>
                </c:pt>
                <c:pt idx="125">
                  <c:v>-0.23709587999999998</c:v>
                </c:pt>
                <c:pt idx="126">
                  <c:v>-0.306108775</c:v>
                </c:pt>
                <c:pt idx="127">
                  <c:v>-0.36316497000000003</c:v>
                </c:pt>
                <c:pt idx="128">
                  <c:v>-0.11499036500000001</c:v>
                </c:pt>
                <c:pt idx="129">
                  <c:v>-0.19664203999999999</c:v>
                </c:pt>
                <c:pt idx="130">
                  <c:v>9.9482484499999996E-2</c:v>
                </c:pt>
                <c:pt idx="131">
                  <c:v>0.37033087000000003</c:v>
                </c:pt>
                <c:pt idx="132">
                  <c:v>6.3427146999999989E-2</c:v>
                </c:pt>
                <c:pt idx="133">
                  <c:v>8.0897225500000003E-2</c:v>
                </c:pt>
                <c:pt idx="134">
                  <c:v>0.343320705</c:v>
                </c:pt>
                <c:pt idx="135">
                  <c:v>0.15065340500000002</c:v>
                </c:pt>
                <c:pt idx="136">
                  <c:v>0.35645378999999999</c:v>
                </c:pt>
                <c:pt idx="137">
                  <c:v>0.12091695</c:v>
                </c:pt>
                <c:pt idx="138">
                  <c:v>0.31878815500000002</c:v>
                </c:pt>
                <c:pt idx="139">
                  <c:v>0.19030235000000001</c:v>
                </c:pt>
                <c:pt idx="140">
                  <c:v>0.11218185999999999</c:v>
                </c:pt>
                <c:pt idx="141">
                  <c:v>0.12649336</c:v>
                </c:pt>
                <c:pt idx="142">
                  <c:v>-2.2994013000000001E-2</c:v>
                </c:pt>
                <c:pt idx="143">
                  <c:v>0.21291452</c:v>
                </c:pt>
                <c:pt idx="144">
                  <c:v>0.11335926000000002</c:v>
                </c:pt>
                <c:pt idx="145">
                  <c:v>0.382225655</c:v>
                </c:pt>
                <c:pt idx="146">
                  <c:v>0.204984325</c:v>
                </c:pt>
                <c:pt idx="147">
                  <c:v>7.6932432500000009E-2</c:v>
                </c:pt>
                <c:pt idx="148">
                  <c:v>0.269599225</c:v>
                </c:pt>
                <c:pt idx="149">
                  <c:v>0.29376028499999995</c:v>
                </c:pt>
                <c:pt idx="150">
                  <c:v>0.12054545999999999</c:v>
                </c:pt>
                <c:pt idx="151">
                  <c:v>9.3535193500000002E-2</c:v>
                </c:pt>
                <c:pt idx="152">
                  <c:v>8.0897225500000003E-2</c:v>
                </c:pt>
                <c:pt idx="153">
                  <c:v>0.13993601999999999</c:v>
                </c:pt>
                <c:pt idx="154">
                  <c:v>0.26247493999999999</c:v>
                </c:pt>
                <c:pt idx="155">
                  <c:v>0.30565405499999998</c:v>
                </c:pt>
                <c:pt idx="156">
                  <c:v>0.28545860000000001</c:v>
                </c:pt>
                <c:pt idx="157">
                  <c:v>0.35645378999999999</c:v>
                </c:pt>
                <c:pt idx="158">
                  <c:v>0.40954539499999998</c:v>
                </c:pt>
                <c:pt idx="159">
                  <c:v>0.26724543999999995</c:v>
                </c:pt>
                <c:pt idx="160">
                  <c:v>-0.60582609500000006</c:v>
                </c:pt>
                <c:pt idx="161">
                  <c:v>-0.5673545499999999</c:v>
                </c:pt>
                <c:pt idx="162">
                  <c:v>5.5125766500000006E-2</c:v>
                </c:pt>
                <c:pt idx="163">
                  <c:v>2.1525308000000001</c:v>
                </c:pt>
                <c:pt idx="164">
                  <c:v>0.75727526000000001</c:v>
                </c:pt>
                <c:pt idx="165">
                  <c:v>0.68987215499999999</c:v>
                </c:pt>
                <c:pt idx="166">
                  <c:v>0.64743602</c:v>
                </c:pt>
                <c:pt idx="167">
                  <c:v>0.58164473500000002</c:v>
                </c:pt>
                <c:pt idx="168">
                  <c:v>0.60623920000000009</c:v>
                </c:pt>
                <c:pt idx="169">
                  <c:v>0.7826746200000001</c:v>
                </c:pt>
                <c:pt idx="170">
                  <c:v>0.92100998499999998</c:v>
                </c:pt>
                <c:pt idx="171">
                  <c:v>1.3678647500000001</c:v>
                </c:pt>
                <c:pt idx="172">
                  <c:v>0.52613641499999997</c:v>
                </c:pt>
                <c:pt idx="173">
                  <c:v>0.49200196500000004</c:v>
                </c:pt>
                <c:pt idx="174">
                  <c:v>3.9545212E-3</c:v>
                </c:pt>
                <c:pt idx="175">
                  <c:v>0.15858359999999999</c:v>
                </c:pt>
                <c:pt idx="176">
                  <c:v>0.70808632999999999</c:v>
                </c:pt>
                <c:pt idx="177">
                  <c:v>0.64031173500000005</c:v>
                </c:pt>
                <c:pt idx="178">
                  <c:v>0.82387144000000001</c:v>
                </c:pt>
                <c:pt idx="179">
                  <c:v>0.79178119999999996</c:v>
                </c:pt>
                <c:pt idx="180">
                  <c:v>0.85559019000000003</c:v>
                </c:pt>
                <c:pt idx="181">
                  <c:v>0.77548842000000007</c:v>
                </c:pt>
                <c:pt idx="182">
                  <c:v>0.59391101000000002</c:v>
                </c:pt>
                <c:pt idx="183">
                  <c:v>0.81557076999999989</c:v>
                </c:pt>
                <c:pt idx="184">
                  <c:v>0.77195723500000002</c:v>
                </c:pt>
                <c:pt idx="185">
                  <c:v>0.71843222499999992</c:v>
                </c:pt>
                <c:pt idx="186">
                  <c:v>0.86866237499999999</c:v>
                </c:pt>
                <c:pt idx="187">
                  <c:v>0.76718673500000001</c:v>
                </c:pt>
                <c:pt idx="188">
                  <c:v>0.51740132500000002</c:v>
                </c:pt>
                <c:pt idx="189">
                  <c:v>0.43729955500000006</c:v>
                </c:pt>
                <c:pt idx="190">
                  <c:v>0.40836901000000003</c:v>
                </c:pt>
                <c:pt idx="191">
                  <c:v>0.49838327000000004</c:v>
                </c:pt>
                <c:pt idx="192">
                  <c:v>0.43575066500000004</c:v>
                </c:pt>
                <c:pt idx="193">
                  <c:v>0.25336836000000001</c:v>
                </c:pt>
                <c:pt idx="194">
                  <c:v>0.46623010000000004</c:v>
                </c:pt>
                <c:pt idx="195">
                  <c:v>0.38891653500000001</c:v>
                </c:pt>
                <c:pt idx="196">
                  <c:v>0.23310997500000002</c:v>
                </c:pt>
                <c:pt idx="197">
                  <c:v>0.24977526</c:v>
                </c:pt>
                <c:pt idx="198">
                  <c:v>0.30410516500000001</c:v>
                </c:pt>
                <c:pt idx="199">
                  <c:v>0.37702175000000004</c:v>
                </c:pt>
                <c:pt idx="200">
                  <c:v>0.14551141499999998</c:v>
                </c:pt>
                <c:pt idx="201">
                  <c:v>0.41865197500000007</c:v>
                </c:pt>
                <c:pt idx="202">
                  <c:v>0.28149401000000002</c:v>
                </c:pt>
                <c:pt idx="203">
                  <c:v>0.24580965500000002</c:v>
                </c:pt>
                <c:pt idx="204">
                  <c:v>0.53208431500000009</c:v>
                </c:pt>
                <c:pt idx="205">
                  <c:v>0.21210860999999998</c:v>
                </c:pt>
                <c:pt idx="206">
                  <c:v>0.19308954</c:v>
                </c:pt>
                <c:pt idx="207">
                  <c:v>0.39684571499999999</c:v>
                </c:pt>
                <c:pt idx="208">
                  <c:v>0.30051206499999994</c:v>
                </c:pt>
                <c:pt idx="209">
                  <c:v>0.47261140499999998</c:v>
                </c:pt>
                <c:pt idx="210">
                  <c:v>0.31680585999999999</c:v>
                </c:pt>
                <c:pt idx="211">
                  <c:v>0.6613131000000001</c:v>
                </c:pt>
                <c:pt idx="212">
                  <c:v>0.54992598500000001</c:v>
                </c:pt>
                <c:pt idx="213">
                  <c:v>0.44287494999999999</c:v>
                </c:pt>
                <c:pt idx="214">
                  <c:v>0.40520931500000001</c:v>
                </c:pt>
                <c:pt idx="215">
                  <c:v>0.45235403499999999</c:v>
                </c:pt>
                <c:pt idx="216">
                  <c:v>0.458734325</c:v>
                </c:pt>
                <c:pt idx="217">
                  <c:v>0.51579153499999997</c:v>
                </c:pt>
                <c:pt idx="218">
                  <c:v>0.7243791100000001</c:v>
                </c:pt>
                <c:pt idx="219">
                  <c:v>0.69897873499999996</c:v>
                </c:pt>
                <c:pt idx="220">
                  <c:v>0.50866623499999997</c:v>
                </c:pt>
                <c:pt idx="221">
                  <c:v>0.72121941499999997</c:v>
                </c:pt>
                <c:pt idx="222">
                  <c:v>0.51579153499999997</c:v>
                </c:pt>
                <c:pt idx="223">
                  <c:v>0.58164473500000002</c:v>
                </c:pt>
                <c:pt idx="224">
                  <c:v>0.56615685000000004</c:v>
                </c:pt>
                <c:pt idx="225">
                  <c:v>0.51461413499999997</c:v>
                </c:pt>
                <c:pt idx="226">
                  <c:v>0.67364128999999995</c:v>
                </c:pt>
                <c:pt idx="227">
                  <c:v>0.82387144000000001</c:v>
                </c:pt>
                <c:pt idx="228">
                  <c:v>0.79772909999999997</c:v>
                </c:pt>
                <c:pt idx="229">
                  <c:v>0.58994641999999997</c:v>
                </c:pt>
                <c:pt idx="230">
                  <c:v>0.55587286999999996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B22B-4CF3-B80A-3C8687D45D3C}"/>
            </c:ext>
          </c:extLst>
        </c:ser>
        <c:ser>
          <c:idx val="11"/>
          <c:order val="11"/>
          <c:tx>
            <c:strRef>
              <c:f>'igg2 wt 6.0'!$X$1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'igg2 wt 6.0'!$L$2:$L$232</c:f>
              <c:numCache>
                <c:formatCode>General</c:formatCode>
                <c:ptCount val="231"/>
                <c:pt idx="0">
                  <c:v>-16</c:v>
                </c:pt>
                <c:pt idx="1">
                  <c:v>-15</c:v>
                </c:pt>
                <c:pt idx="2">
                  <c:v>-14</c:v>
                </c:pt>
                <c:pt idx="3">
                  <c:v>-13</c:v>
                </c:pt>
                <c:pt idx="4">
                  <c:v>-12</c:v>
                </c:pt>
                <c:pt idx="5">
                  <c:v>-11</c:v>
                </c:pt>
                <c:pt idx="6">
                  <c:v>-10</c:v>
                </c:pt>
                <c:pt idx="7">
                  <c:v>-9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29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37</c:v>
                </c:pt>
                <c:pt idx="54">
                  <c:v>38</c:v>
                </c:pt>
                <c:pt idx="55">
                  <c:v>39</c:v>
                </c:pt>
                <c:pt idx="56">
                  <c:v>40</c:v>
                </c:pt>
                <c:pt idx="57">
                  <c:v>41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45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49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55</c:v>
                </c:pt>
                <c:pt idx="72">
                  <c:v>56</c:v>
                </c:pt>
                <c:pt idx="73">
                  <c:v>57</c:v>
                </c:pt>
                <c:pt idx="74">
                  <c:v>58</c:v>
                </c:pt>
                <c:pt idx="75">
                  <c:v>59</c:v>
                </c:pt>
                <c:pt idx="76">
                  <c:v>60</c:v>
                </c:pt>
                <c:pt idx="77">
                  <c:v>61</c:v>
                </c:pt>
                <c:pt idx="78">
                  <c:v>62</c:v>
                </c:pt>
                <c:pt idx="79">
                  <c:v>63</c:v>
                </c:pt>
                <c:pt idx="80">
                  <c:v>64</c:v>
                </c:pt>
                <c:pt idx="81">
                  <c:v>65</c:v>
                </c:pt>
                <c:pt idx="82">
                  <c:v>66</c:v>
                </c:pt>
                <c:pt idx="83">
                  <c:v>67</c:v>
                </c:pt>
                <c:pt idx="84">
                  <c:v>68</c:v>
                </c:pt>
                <c:pt idx="85">
                  <c:v>69</c:v>
                </c:pt>
                <c:pt idx="86">
                  <c:v>70</c:v>
                </c:pt>
                <c:pt idx="87">
                  <c:v>71</c:v>
                </c:pt>
                <c:pt idx="88">
                  <c:v>72</c:v>
                </c:pt>
                <c:pt idx="89">
                  <c:v>73</c:v>
                </c:pt>
                <c:pt idx="90">
                  <c:v>74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78</c:v>
                </c:pt>
                <c:pt idx="95">
                  <c:v>79</c:v>
                </c:pt>
                <c:pt idx="96">
                  <c:v>80</c:v>
                </c:pt>
                <c:pt idx="97">
                  <c:v>81</c:v>
                </c:pt>
                <c:pt idx="98">
                  <c:v>82</c:v>
                </c:pt>
                <c:pt idx="99">
                  <c:v>83</c:v>
                </c:pt>
                <c:pt idx="100">
                  <c:v>84</c:v>
                </c:pt>
                <c:pt idx="101">
                  <c:v>85</c:v>
                </c:pt>
                <c:pt idx="102">
                  <c:v>86</c:v>
                </c:pt>
                <c:pt idx="103">
                  <c:v>87</c:v>
                </c:pt>
                <c:pt idx="104">
                  <c:v>88</c:v>
                </c:pt>
                <c:pt idx="105">
                  <c:v>89</c:v>
                </c:pt>
                <c:pt idx="106">
                  <c:v>90</c:v>
                </c:pt>
                <c:pt idx="107">
                  <c:v>91</c:v>
                </c:pt>
                <c:pt idx="108">
                  <c:v>92</c:v>
                </c:pt>
                <c:pt idx="109">
                  <c:v>93</c:v>
                </c:pt>
                <c:pt idx="110">
                  <c:v>94</c:v>
                </c:pt>
                <c:pt idx="111">
                  <c:v>95</c:v>
                </c:pt>
                <c:pt idx="112">
                  <c:v>96</c:v>
                </c:pt>
                <c:pt idx="113">
                  <c:v>97</c:v>
                </c:pt>
                <c:pt idx="114">
                  <c:v>98</c:v>
                </c:pt>
                <c:pt idx="115">
                  <c:v>99</c:v>
                </c:pt>
                <c:pt idx="116">
                  <c:v>100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104</c:v>
                </c:pt>
                <c:pt idx="121">
                  <c:v>105</c:v>
                </c:pt>
                <c:pt idx="122">
                  <c:v>106</c:v>
                </c:pt>
                <c:pt idx="123">
                  <c:v>107</c:v>
                </c:pt>
                <c:pt idx="124">
                  <c:v>108</c:v>
                </c:pt>
                <c:pt idx="125">
                  <c:v>109</c:v>
                </c:pt>
                <c:pt idx="126">
                  <c:v>110</c:v>
                </c:pt>
                <c:pt idx="127">
                  <c:v>111</c:v>
                </c:pt>
                <c:pt idx="128">
                  <c:v>112</c:v>
                </c:pt>
                <c:pt idx="129">
                  <c:v>113</c:v>
                </c:pt>
                <c:pt idx="130">
                  <c:v>114</c:v>
                </c:pt>
                <c:pt idx="131">
                  <c:v>115</c:v>
                </c:pt>
                <c:pt idx="132">
                  <c:v>116</c:v>
                </c:pt>
                <c:pt idx="133">
                  <c:v>117</c:v>
                </c:pt>
                <c:pt idx="134">
                  <c:v>118</c:v>
                </c:pt>
                <c:pt idx="135">
                  <c:v>119</c:v>
                </c:pt>
                <c:pt idx="136">
                  <c:v>120</c:v>
                </c:pt>
                <c:pt idx="137">
                  <c:v>121</c:v>
                </c:pt>
                <c:pt idx="138">
                  <c:v>122</c:v>
                </c:pt>
                <c:pt idx="139">
                  <c:v>123</c:v>
                </c:pt>
                <c:pt idx="140">
                  <c:v>124</c:v>
                </c:pt>
                <c:pt idx="141">
                  <c:v>125</c:v>
                </c:pt>
                <c:pt idx="142">
                  <c:v>126</c:v>
                </c:pt>
                <c:pt idx="143">
                  <c:v>127</c:v>
                </c:pt>
                <c:pt idx="144">
                  <c:v>128</c:v>
                </c:pt>
                <c:pt idx="145">
                  <c:v>129</c:v>
                </c:pt>
                <c:pt idx="146">
                  <c:v>130</c:v>
                </c:pt>
                <c:pt idx="147">
                  <c:v>131</c:v>
                </c:pt>
                <c:pt idx="148">
                  <c:v>132</c:v>
                </c:pt>
                <c:pt idx="149">
                  <c:v>133</c:v>
                </c:pt>
                <c:pt idx="150">
                  <c:v>134</c:v>
                </c:pt>
                <c:pt idx="151">
                  <c:v>135</c:v>
                </c:pt>
                <c:pt idx="152">
                  <c:v>136</c:v>
                </c:pt>
                <c:pt idx="153">
                  <c:v>137</c:v>
                </c:pt>
                <c:pt idx="154">
                  <c:v>138</c:v>
                </c:pt>
                <c:pt idx="155">
                  <c:v>139</c:v>
                </c:pt>
                <c:pt idx="156">
                  <c:v>140</c:v>
                </c:pt>
                <c:pt idx="157">
                  <c:v>141</c:v>
                </c:pt>
                <c:pt idx="158">
                  <c:v>142</c:v>
                </c:pt>
                <c:pt idx="159">
                  <c:v>143</c:v>
                </c:pt>
                <c:pt idx="160">
                  <c:v>144</c:v>
                </c:pt>
                <c:pt idx="161">
                  <c:v>145</c:v>
                </c:pt>
                <c:pt idx="162">
                  <c:v>146</c:v>
                </c:pt>
                <c:pt idx="163">
                  <c:v>147</c:v>
                </c:pt>
                <c:pt idx="164">
                  <c:v>148</c:v>
                </c:pt>
                <c:pt idx="165">
                  <c:v>149</c:v>
                </c:pt>
                <c:pt idx="166">
                  <c:v>150</c:v>
                </c:pt>
                <c:pt idx="167">
                  <c:v>151</c:v>
                </c:pt>
                <c:pt idx="168">
                  <c:v>152</c:v>
                </c:pt>
                <c:pt idx="169">
                  <c:v>153</c:v>
                </c:pt>
                <c:pt idx="170">
                  <c:v>154</c:v>
                </c:pt>
                <c:pt idx="171">
                  <c:v>155</c:v>
                </c:pt>
                <c:pt idx="172">
                  <c:v>156</c:v>
                </c:pt>
                <c:pt idx="173">
                  <c:v>157</c:v>
                </c:pt>
                <c:pt idx="174">
                  <c:v>158</c:v>
                </c:pt>
                <c:pt idx="175">
                  <c:v>159</c:v>
                </c:pt>
                <c:pt idx="176">
                  <c:v>160</c:v>
                </c:pt>
                <c:pt idx="177">
                  <c:v>161</c:v>
                </c:pt>
                <c:pt idx="178">
                  <c:v>162</c:v>
                </c:pt>
                <c:pt idx="179">
                  <c:v>163</c:v>
                </c:pt>
                <c:pt idx="180">
                  <c:v>164</c:v>
                </c:pt>
                <c:pt idx="181">
                  <c:v>165</c:v>
                </c:pt>
                <c:pt idx="182">
                  <c:v>166</c:v>
                </c:pt>
                <c:pt idx="183">
                  <c:v>167</c:v>
                </c:pt>
                <c:pt idx="184">
                  <c:v>168</c:v>
                </c:pt>
                <c:pt idx="185">
                  <c:v>169</c:v>
                </c:pt>
                <c:pt idx="186">
                  <c:v>170</c:v>
                </c:pt>
                <c:pt idx="187">
                  <c:v>171</c:v>
                </c:pt>
                <c:pt idx="188">
                  <c:v>172</c:v>
                </c:pt>
                <c:pt idx="189">
                  <c:v>173</c:v>
                </c:pt>
                <c:pt idx="190">
                  <c:v>174</c:v>
                </c:pt>
                <c:pt idx="191">
                  <c:v>175</c:v>
                </c:pt>
                <c:pt idx="192">
                  <c:v>176</c:v>
                </c:pt>
                <c:pt idx="193">
                  <c:v>177</c:v>
                </c:pt>
                <c:pt idx="194">
                  <c:v>178</c:v>
                </c:pt>
                <c:pt idx="195">
                  <c:v>179</c:v>
                </c:pt>
                <c:pt idx="196">
                  <c:v>180</c:v>
                </c:pt>
                <c:pt idx="197">
                  <c:v>181</c:v>
                </c:pt>
                <c:pt idx="198">
                  <c:v>182</c:v>
                </c:pt>
                <c:pt idx="199">
                  <c:v>183</c:v>
                </c:pt>
                <c:pt idx="200">
                  <c:v>184</c:v>
                </c:pt>
                <c:pt idx="201">
                  <c:v>185</c:v>
                </c:pt>
                <c:pt idx="202">
                  <c:v>186</c:v>
                </c:pt>
                <c:pt idx="203">
                  <c:v>187</c:v>
                </c:pt>
                <c:pt idx="204">
                  <c:v>188</c:v>
                </c:pt>
                <c:pt idx="205">
                  <c:v>189</c:v>
                </c:pt>
                <c:pt idx="206">
                  <c:v>190</c:v>
                </c:pt>
                <c:pt idx="207">
                  <c:v>191</c:v>
                </c:pt>
                <c:pt idx="208">
                  <c:v>192</c:v>
                </c:pt>
                <c:pt idx="209">
                  <c:v>193</c:v>
                </c:pt>
                <c:pt idx="210">
                  <c:v>194</c:v>
                </c:pt>
                <c:pt idx="211">
                  <c:v>195</c:v>
                </c:pt>
                <c:pt idx="212">
                  <c:v>196</c:v>
                </c:pt>
                <c:pt idx="213">
                  <c:v>197</c:v>
                </c:pt>
                <c:pt idx="214">
                  <c:v>198</c:v>
                </c:pt>
                <c:pt idx="215">
                  <c:v>199</c:v>
                </c:pt>
                <c:pt idx="216">
                  <c:v>200</c:v>
                </c:pt>
                <c:pt idx="217">
                  <c:v>201</c:v>
                </c:pt>
                <c:pt idx="218">
                  <c:v>202</c:v>
                </c:pt>
                <c:pt idx="219">
                  <c:v>203</c:v>
                </c:pt>
                <c:pt idx="220">
                  <c:v>204</c:v>
                </c:pt>
                <c:pt idx="221">
                  <c:v>205</c:v>
                </c:pt>
                <c:pt idx="222">
                  <c:v>206</c:v>
                </c:pt>
                <c:pt idx="223">
                  <c:v>207</c:v>
                </c:pt>
                <c:pt idx="224">
                  <c:v>208</c:v>
                </c:pt>
                <c:pt idx="225">
                  <c:v>209</c:v>
                </c:pt>
                <c:pt idx="226">
                  <c:v>210</c:v>
                </c:pt>
                <c:pt idx="227">
                  <c:v>211</c:v>
                </c:pt>
                <c:pt idx="228">
                  <c:v>212</c:v>
                </c:pt>
                <c:pt idx="229">
                  <c:v>213</c:v>
                </c:pt>
                <c:pt idx="230">
                  <c:v>214</c:v>
                </c:pt>
              </c:numCache>
            </c:numRef>
          </c:xVal>
          <c:yVal>
            <c:numRef>
              <c:f>'igg2 wt 6.0'!$X$2:$X$232</c:f>
              <c:numCache>
                <c:formatCode>General</c:formatCode>
                <c:ptCount val="231"/>
                <c:pt idx="0">
                  <c:v>-9.540789999999999E-2</c:v>
                </c:pt>
                <c:pt idx="1">
                  <c:v>-8.97318E-2</c:v>
                </c:pt>
                <c:pt idx="2">
                  <c:v>-0.22352099999999997</c:v>
                </c:pt>
                <c:pt idx="3">
                  <c:v>-0.220805</c:v>
                </c:pt>
                <c:pt idx="4">
                  <c:v>2.2969550000000002E-2</c:v>
                </c:pt>
                <c:pt idx="5">
                  <c:v>-4.5817499999999997E-2</c:v>
                </c:pt>
                <c:pt idx="6">
                  <c:v>9.0901549999999998E-2</c:v>
                </c:pt>
                <c:pt idx="7">
                  <c:v>-2.2959400000000001E-2</c:v>
                </c:pt>
                <c:pt idx="8">
                  <c:v>-0.16630034999999999</c:v>
                </c:pt>
                <c:pt idx="9">
                  <c:v>5.3822850000000005E-2</c:v>
                </c:pt>
                <c:pt idx="10">
                  <c:v>0.12117510000000001</c:v>
                </c:pt>
                <c:pt idx="11">
                  <c:v>-3.8187449999999998E-2</c:v>
                </c:pt>
                <c:pt idx="12">
                  <c:v>5.2449474999999995E-2</c:v>
                </c:pt>
                <c:pt idx="13">
                  <c:v>0.19463084999999999</c:v>
                </c:pt>
                <c:pt idx="14">
                  <c:v>5.1290000000000002E-2</c:v>
                </c:pt>
                <c:pt idx="15">
                  <c:v>2.8035499999999991E-2</c:v>
                </c:pt>
                <c:pt idx="16">
                  <c:v>-7.0780449999999995E-2</c:v>
                </c:pt>
                <c:pt idx="17">
                  <c:v>1.7588700000000002</c:v>
                </c:pt>
                <c:pt idx="18">
                  <c:v>9.8020600000000009</c:v>
                </c:pt>
                <c:pt idx="19">
                  <c:v>5.3483499999999999</c:v>
                </c:pt>
                <c:pt idx="20">
                  <c:v>5.3159399999999994</c:v>
                </c:pt>
                <c:pt idx="21">
                  <c:v>5.9167100000000001</c:v>
                </c:pt>
                <c:pt idx="22">
                  <c:v>6.6020699999999994</c:v>
                </c:pt>
                <c:pt idx="23">
                  <c:v>6.9530250000000002</c:v>
                </c:pt>
                <c:pt idx="24">
                  <c:v>7.1489149999999997</c:v>
                </c:pt>
                <c:pt idx="25">
                  <c:v>7.3856450000000002</c:v>
                </c:pt>
                <c:pt idx="26">
                  <c:v>7.5622150000000001</c:v>
                </c:pt>
                <c:pt idx="27">
                  <c:v>7.5911150000000003</c:v>
                </c:pt>
                <c:pt idx="28">
                  <c:v>7.5787849999999999</c:v>
                </c:pt>
                <c:pt idx="29">
                  <c:v>7.3639700000000001</c:v>
                </c:pt>
                <c:pt idx="30">
                  <c:v>7.5243099999999998</c:v>
                </c:pt>
                <c:pt idx="31">
                  <c:v>7.394215</c:v>
                </c:pt>
                <c:pt idx="32">
                  <c:v>7.4321149999999996</c:v>
                </c:pt>
                <c:pt idx="33">
                  <c:v>7.4241200000000003</c:v>
                </c:pt>
                <c:pt idx="34">
                  <c:v>7.6764399999999995</c:v>
                </c:pt>
                <c:pt idx="35">
                  <c:v>7.5125950000000001</c:v>
                </c:pt>
                <c:pt idx="36">
                  <c:v>7.6653300000000009</c:v>
                </c:pt>
                <c:pt idx="37">
                  <c:v>7.5645350000000002</c:v>
                </c:pt>
                <c:pt idx="38">
                  <c:v>7.4723699999999997</c:v>
                </c:pt>
                <c:pt idx="39">
                  <c:v>7.6776350000000004</c:v>
                </c:pt>
                <c:pt idx="40">
                  <c:v>7.8133750000000006</c:v>
                </c:pt>
                <c:pt idx="41">
                  <c:v>7.6416799999999991</c:v>
                </c:pt>
                <c:pt idx="42">
                  <c:v>7.6446450000000006</c:v>
                </c:pt>
                <c:pt idx="43">
                  <c:v>7.5436599999999991</c:v>
                </c:pt>
                <c:pt idx="44">
                  <c:v>7.6813549999999999</c:v>
                </c:pt>
                <c:pt idx="45">
                  <c:v>7.6379900000000003</c:v>
                </c:pt>
                <c:pt idx="46">
                  <c:v>7.6647550000000004</c:v>
                </c:pt>
                <c:pt idx="47">
                  <c:v>7.79305</c:v>
                </c:pt>
                <c:pt idx="48">
                  <c:v>7.6567249999999998</c:v>
                </c:pt>
                <c:pt idx="49">
                  <c:v>7.70946</c:v>
                </c:pt>
                <c:pt idx="50">
                  <c:v>7.7508750000000006</c:v>
                </c:pt>
                <c:pt idx="51">
                  <c:v>7.82003</c:v>
                </c:pt>
                <c:pt idx="52">
                  <c:v>7.7030250000000002</c:v>
                </c:pt>
                <c:pt idx="53">
                  <c:v>7.5989300000000002</c:v>
                </c:pt>
                <c:pt idx="54">
                  <c:v>7.6784249999999989</c:v>
                </c:pt>
                <c:pt idx="55">
                  <c:v>7.546009999999999</c:v>
                </c:pt>
                <c:pt idx="56">
                  <c:v>7.5370100000000004</c:v>
                </c:pt>
                <c:pt idx="57">
                  <c:v>7.27529</c:v>
                </c:pt>
                <c:pt idx="58">
                  <c:v>7.5092699999999999</c:v>
                </c:pt>
                <c:pt idx="59">
                  <c:v>7.5858349999999994</c:v>
                </c:pt>
                <c:pt idx="60">
                  <c:v>7.5713999999999997</c:v>
                </c:pt>
                <c:pt idx="61">
                  <c:v>7.5760699999999996</c:v>
                </c:pt>
                <c:pt idx="62">
                  <c:v>7.4774399999999996</c:v>
                </c:pt>
                <c:pt idx="63">
                  <c:v>7.4309549999999991</c:v>
                </c:pt>
                <c:pt idx="64">
                  <c:v>7.626850000000001</c:v>
                </c:pt>
                <c:pt idx="65">
                  <c:v>7.5467750000000002</c:v>
                </c:pt>
                <c:pt idx="66">
                  <c:v>7.4571100000000001</c:v>
                </c:pt>
                <c:pt idx="67">
                  <c:v>7.5171100000000006</c:v>
                </c:pt>
                <c:pt idx="68">
                  <c:v>7.3075450000000002</c:v>
                </c:pt>
                <c:pt idx="69">
                  <c:v>7.3305600000000002</c:v>
                </c:pt>
                <c:pt idx="70">
                  <c:v>7.3827100000000003</c:v>
                </c:pt>
                <c:pt idx="71">
                  <c:v>7.5667</c:v>
                </c:pt>
                <c:pt idx="72">
                  <c:v>7.3586899999999993</c:v>
                </c:pt>
                <c:pt idx="73">
                  <c:v>7.2880149999999997</c:v>
                </c:pt>
                <c:pt idx="74">
                  <c:v>7.3217699999999999</c:v>
                </c:pt>
                <c:pt idx="75">
                  <c:v>7.3682449999999999</c:v>
                </c:pt>
                <c:pt idx="76">
                  <c:v>10.531324999999999</c:v>
                </c:pt>
                <c:pt idx="77">
                  <c:v>1.7786150000000001</c:v>
                </c:pt>
                <c:pt idx="78">
                  <c:v>1.181935</c:v>
                </c:pt>
                <c:pt idx="79">
                  <c:v>2.12548</c:v>
                </c:pt>
                <c:pt idx="80">
                  <c:v>1.5692300000000001</c:v>
                </c:pt>
                <c:pt idx="81">
                  <c:v>0.83720899999999998</c:v>
                </c:pt>
                <c:pt idx="82">
                  <c:v>0.36983250000000001</c:v>
                </c:pt>
                <c:pt idx="83">
                  <c:v>4.6773149999999999E-2</c:v>
                </c:pt>
                <c:pt idx="84">
                  <c:v>-0.13251755000000001</c:v>
                </c:pt>
                <c:pt idx="85">
                  <c:v>-0.33817550000000002</c:v>
                </c:pt>
                <c:pt idx="86">
                  <c:v>-0.33683249999999998</c:v>
                </c:pt>
                <c:pt idx="87">
                  <c:v>-0.44813000000000003</c:v>
                </c:pt>
                <c:pt idx="88">
                  <c:v>-0.48719299999999999</c:v>
                </c:pt>
                <c:pt idx="89">
                  <c:v>-0.60438049999999999</c:v>
                </c:pt>
                <c:pt idx="90">
                  <c:v>-0.749888</c:v>
                </c:pt>
                <c:pt idx="91">
                  <c:v>-1.0272330000000001</c:v>
                </c:pt>
                <c:pt idx="92">
                  <c:v>-1.0495079999999999</c:v>
                </c:pt>
                <c:pt idx="93">
                  <c:v>-1.0449915000000001</c:v>
                </c:pt>
                <c:pt idx="94">
                  <c:v>-1.010661</c:v>
                </c:pt>
                <c:pt idx="95">
                  <c:v>-0.95829399999999998</c:v>
                </c:pt>
                <c:pt idx="96">
                  <c:v>-1.030956</c:v>
                </c:pt>
                <c:pt idx="97">
                  <c:v>-1.1364244999999999</c:v>
                </c:pt>
                <c:pt idx="98">
                  <c:v>-1.0206105000000001</c:v>
                </c:pt>
                <c:pt idx="99">
                  <c:v>-0.94306400000000001</c:v>
                </c:pt>
                <c:pt idx="100">
                  <c:v>-1.0446245000000001</c:v>
                </c:pt>
                <c:pt idx="101">
                  <c:v>-1.1815600000000002</c:v>
                </c:pt>
                <c:pt idx="102">
                  <c:v>-1.1641650000000001</c:v>
                </c:pt>
                <c:pt idx="103">
                  <c:v>-1.101056</c:v>
                </c:pt>
                <c:pt idx="104">
                  <c:v>-1.1038300000000001</c:v>
                </c:pt>
                <c:pt idx="105">
                  <c:v>-1.0782259999999999</c:v>
                </c:pt>
                <c:pt idx="106">
                  <c:v>-1.1336775000000001</c:v>
                </c:pt>
                <c:pt idx="107">
                  <c:v>-1.0289999999999999</c:v>
                </c:pt>
                <c:pt idx="108">
                  <c:v>-1.2288000000000001</c:v>
                </c:pt>
                <c:pt idx="109">
                  <c:v>-1.078225</c:v>
                </c:pt>
                <c:pt idx="110">
                  <c:v>-1.1497000000000002</c:v>
                </c:pt>
                <c:pt idx="111">
                  <c:v>-1.0389805000000001</c:v>
                </c:pt>
                <c:pt idx="112">
                  <c:v>-1.0075164999999999</c:v>
                </c:pt>
                <c:pt idx="113">
                  <c:v>-1.1194250000000001</c:v>
                </c:pt>
                <c:pt idx="114">
                  <c:v>-1.0668755000000001</c:v>
                </c:pt>
                <c:pt idx="115">
                  <c:v>-1.036205</c:v>
                </c:pt>
                <c:pt idx="116">
                  <c:v>-1.0778300000000001</c:v>
                </c:pt>
                <c:pt idx="117">
                  <c:v>-0.93760299999999996</c:v>
                </c:pt>
                <c:pt idx="118">
                  <c:v>-1.002237</c:v>
                </c:pt>
                <c:pt idx="119">
                  <c:v>-0.9311625</c:v>
                </c:pt>
                <c:pt idx="120">
                  <c:v>-0.91691100000000003</c:v>
                </c:pt>
                <c:pt idx="121">
                  <c:v>-0.89969900000000003</c:v>
                </c:pt>
                <c:pt idx="122">
                  <c:v>-0.9118155</c:v>
                </c:pt>
                <c:pt idx="123">
                  <c:v>-0.89054450000000007</c:v>
                </c:pt>
                <c:pt idx="124">
                  <c:v>-0.77802499999999997</c:v>
                </c:pt>
                <c:pt idx="125">
                  <c:v>-0.59052550000000004</c:v>
                </c:pt>
                <c:pt idx="126">
                  <c:v>-0.75187199999999998</c:v>
                </c:pt>
                <c:pt idx="127">
                  <c:v>-0.70362349999999996</c:v>
                </c:pt>
                <c:pt idx="128">
                  <c:v>-0.73954300000000006</c:v>
                </c:pt>
                <c:pt idx="129">
                  <c:v>-0.85691300000000004</c:v>
                </c:pt>
                <c:pt idx="130">
                  <c:v>-0.91514099999999998</c:v>
                </c:pt>
                <c:pt idx="131">
                  <c:v>-0.92743799999999998</c:v>
                </c:pt>
                <c:pt idx="132">
                  <c:v>-0.89582349999999999</c:v>
                </c:pt>
                <c:pt idx="133">
                  <c:v>-0.94382949999999999</c:v>
                </c:pt>
                <c:pt idx="134">
                  <c:v>-0.75983650000000003</c:v>
                </c:pt>
                <c:pt idx="135">
                  <c:v>-0.75812799999999991</c:v>
                </c:pt>
                <c:pt idx="136">
                  <c:v>-0.60401400000000005</c:v>
                </c:pt>
                <c:pt idx="137">
                  <c:v>-0.57468700000000006</c:v>
                </c:pt>
                <c:pt idx="138">
                  <c:v>-0.71512850000000006</c:v>
                </c:pt>
                <c:pt idx="139">
                  <c:v>-0.64655599999999991</c:v>
                </c:pt>
                <c:pt idx="140">
                  <c:v>-0.60184700000000002</c:v>
                </c:pt>
                <c:pt idx="141">
                  <c:v>-0.79914350000000001</c:v>
                </c:pt>
                <c:pt idx="142">
                  <c:v>-0.66904699999999995</c:v>
                </c:pt>
                <c:pt idx="143">
                  <c:v>-0.76728300000000005</c:v>
                </c:pt>
                <c:pt idx="144">
                  <c:v>-0.65595500000000007</c:v>
                </c:pt>
                <c:pt idx="145">
                  <c:v>-0.71241249999999989</c:v>
                </c:pt>
                <c:pt idx="146">
                  <c:v>-0.66260800000000009</c:v>
                </c:pt>
                <c:pt idx="147">
                  <c:v>-0.24305199999999999</c:v>
                </c:pt>
                <c:pt idx="148">
                  <c:v>-0.39188599999999996</c:v>
                </c:pt>
                <c:pt idx="149">
                  <c:v>-0.45771300000000004</c:v>
                </c:pt>
                <c:pt idx="150">
                  <c:v>-0.34482850000000004</c:v>
                </c:pt>
                <c:pt idx="151">
                  <c:v>-0.31162525000000002</c:v>
                </c:pt>
                <c:pt idx="152">
                  <c:v>-0.18427519999999997</c:v>
                </c:pt>
                <c:pt idx="153">
                  <c:v>-9.1105350000000002E-2</c:v>
                </c:pt>
                <c:pt idx="154">
                  <c:v>-5.0486250000000003E-2</c:v>
                </c:pt>
                <c:pt idx="155">
                  <c:v>-0.16218034000000001</c:v>
                </c:pt>
                <c:pt idx="156">
                  <c:v>-0.34424864999999999</c:v>
                </c:pt>
                <c:pt idx="157">
                  <c:v>-0.4112345</c:v>
                </c:pt>
                <c:pt idx="158">
                  <c:v>-0.50126150000000003</c:v>
                </c:pt>
                <c:pt idx="159">
                  <c:v>-1.086832</c:v>
                </c:pt>
                <c:pt idx="160">
                  <c:v>-1.286815</c:v>
                </c:pt>
                <c:pt idx="161">
                  <c:v>-1.322765</c:v>
                </c:pt>
                <c:pt idx="162">
                  <c:v>0.67119550000000006</c:v>
                </c:pt>
                <c:pt idx="163">
                  <c:v>0.72960400000000003</c:v>
                </c:pt>
                <c:pt idx="164">
                  <c:v>-0.62977050000000001</c:v>
                </c:pt>
                <c:pt idx="165">
                  <c:v>-0.60438049999999999</c:v>
                </c:pt>
                <c:pt idx="166">
                  <c:v>-0.72178149999999996</c:v>
                </c:pt>
                <c:pt idx="167">
                  <c:v>-0.59580449999999996</c:v>
                </c:pt>
                <c:pt idx="168">
                  <c:v>-0.60090149999999998</c:v>
                </c:pt>
                <c:pt idx="169">
                  <c:v>-0.66004449999999992</c:v>
                </c:pt>
                <c:pt idx="170">
                  <c:v>-0.35596749999999999</c:v>
                </c:pt>
                <c:pt idx="171">
                  <c:v>-0.39170349999999998</c:v>
                </c:pt>
                <c:pt idx="172">
                  <c:v>-1.0051675</c:v>
                </c:pt>
                <c:pt idx="173">
                  <c:v>-0.99949200000000005</c:v>
                </c:pt>
                <c:pt idx="174">
                  <c:v>-1.11494</c:v>
                </c:pt>
                <c:pt idx="175">
                  <c:v>-0.9104414999999999</c:v>
                </c:pt>
                <c:pt idx="176">
                  <c:v>-0.74308249999999998</c:v>
                </c:pt>
                <c:pt idx="177">
                  <c:v>-0.72977549999999991</c:v>
                </c:pt>
                <c:pt idx="178">
                  <c:v>-0.81122899999999998</c:v>
                </c:pt>
                <c:pt idx="179">
                  <c:v>-0.70945250000000004</c:v>
                </c:pt>
                <c:pt idx="180">
                  <c:v>-0.69773350000000001</c:v>
                </c:pt>
                <c:pt idx="181">
                  <c:v>-0.744425</c:v>
                </c:pt>
                <c:pt idx="182">
                  <c:v>-0.65049199999999996</c:v>
                </c:pt>
                <c:pt idx="183">
                  <c:v>-0.58018000000000003</c:v>
                </c:pt>
                <c:pt idx="184">
                  <c:v>-0.45771249999999997</c:v>
                </c:pt>
                <c:pt idx="185">
                  <c:v>-0.43799850000000001</c:v>
                </c:pt>
                <c:pt idx="186">
                  <c:v>-0.43683850000000002</c:v>
                </c:pt>
                <c:pt idx="187">
                  <c:v>-0.71045950000000002</c:v>
                </c:pt>
                <c:pt idx="188">
                  <c:v>-0.72684750000000009</c:v>
                </c:pt>
                <c:pt idx="189">
                  <c:v>-0.66511000000000009</c:v>
                </c:pt>
                <c:pt idx="190">
                  <c:v>-0.66687999999999992</c:v>
                </c:pt>
                <c:pt idx="191">
                  <c:v>-0.6467695</c:v>
                </c:pt>
                <c:pt idx="192">
                  <c:v>-0.69092849999999995</c:v>
                </c:pt>
                <c:pt idx="193">
                  <c:v>-0.76063049999999999</c:v>
                </c:pt>
                <c:pt idx="194">
                  <c:v>-0.73212699999999997</c:v>
                </c:pt>
                <c:pt idx="195">
                  <c:v>-0.71494550000000001</c:v>
                </c:pt>
                <c:pt idx="196">
                  <c:v>-0.73585</c:v>
                </c:pt>
                <c:pt idx="197">
                  <c:v>-0.67765300000000006</c:v>
                </c:pt>
                <c:pt idx="198">
                  <c:v>-0.78467849999999995</c:v>
                </c:pt>
                <c:pt idx="199">
                  <c:v>-0.82059700000000002</c:v>
                </c:pt>
                <c:pt idx="200">
                  <c:v>-0.87470500000000007</c:v>
                </c:pt>
                <c:pt idx="201">
                  <c:v>-0.67762250000000002</c:v>
                </c:pt>
                <c:pt idx="202">
                  <c:v>-0.77997650000000007</c:v>
                </c:pt>
                <c:pt idx="203">
                  <c:v>-0.72999049999999999</c:v>
                </c:pt>
                <c:pt idx="204">
                  <c:v>-0.86866449999999995</c:v>
                </c:pt>
                <c:pt idx="205">
                  <c:v>-0.90732750000000006</c:v>
                </c:pt>
                <c:pt idx="206">
                  <c:v>-0.98914400000000002</c:v>
                </c:pt>
                <c:pt idx="207">
                  <c:v>-0.92038799999999998</c:v>
                </c:pt>
                <c:pt idx="208">
                  <c:v>-0.81669100000000006</c:v>
                </c:pt>
                <c:pt idx="209">
                  <c:v>-0.69324750000000002</c:v>
                </c:pt>
                <c:pt idx="210">
                  <c:v>-0.84714750000000005</c:v>
                </c:pt>
                <c:pt idx="211">
                  <c:v>-0.81708749999999997</c:v>
                </c:pt>
                <c:pt idx="212">
                  <c:v>-0.62998450000000006</c:v>
                </c:pt>
                <c:pt idx="213">
                  <c:v>-0.63212099999999993</c:v>
                </c:pt>
                <c:pt idx="214">
                  <c:v>-0.60459350000000001</c:v>
                </c:pt>
                <c:pt idx="215">
                  <c:v>-0.55301899999999993</c:v>
                </c:pt>
                <c:pt idx="216">
                  <c:v>-0.63389049999999991</c:v>
                </c:pt>
                <c:pt idx="217">
                  <c:v>-0.70420300000000002</c:v>
                </c:pt>
                <c:pt idx="218">
                  <c:v>-0.79581599999999997</c:v>
                </c:pt>
                <c:pt idx="219">
                  <c:v>-0.76670349999999998</c:v>
                </c:pt>
                <c:pt idx="220">
                  <c:v>-0.65009549999999994</c:v>
                </c:pt>
                <c:pt idx="221">
                  <c:v>-0.65461199999999997</c:v>
                </c:pt>
                <c:pt idx="222">
                  <c:v>-0.78644950000000002</c:v>
                </c:pt>
                <c:pt idx="223">
                  <c:v>-0.86359700000000006</c:v>
                </c:pt>
                <c:pt idx="224">
                  <c:v>-0.72529099999999991</c:v>
                </c:pt>
                <c:pt idx="225">
                  <c:v>-0.61356600000000006</c:v>
                </c:pt>
                <c:pt idx="226">
                  <c:v>-0.5561625</c:v>
                </c:pt>
                <c:pt idx="227">
                  <c:v>-0.49872799999999995</c:v>
                </c:pt>
                <c:pt idx="228">
                  <c:v>-0.59168500000000002</c:v>
                </c:pt>
                <c:pt idx="229">
                  <c:v>-0.67118299999999997</c:v>
                </c:pt>
                <c:pt idx="230">
                  <c:v>-0.83976249999999997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B22B-4CF3-B80A-3C8687D45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74248"/>
        <c:axId val="656570968"/>
      </c:scatterChart>
      <c:valAx>
        <c:axId val="656574248"/>
        <c:scaling>
          <c:orientation val="minMax"/>
          <c:max val="150"/>
          <c:min val="-2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656570968"/>
        <c:crossesAt val="-20"/>
        <c:crossBetween val="midCat"/>
        <c:majorUnit val="40"/>
      </c:valAx>
      <c:valAx>
        <c:axId val="656570968"/>
        <c:scaling>
          <c:orientation val="minMax"/>
          <c:max val="100"/>
          <c:min val="-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656574248"/>
        <c:crossesAt val="-20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'IgG2'!$B$66</c:f>
              <c:strCache>
                <c:ptCount val="1"/>
                <c:pt idx="0">
                  <c:v>400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'IgG2'!$C$71:$N$71</c:f>
                <c:numCache>
                  <c:formatCode>General</c:formatCode>
                  <c:ptCount val="12"/>
                  <c:pt idx="0">
                    <c:v>7.0710678118654623E-3</c:v>
                  </c:pt>
                  <c:pt idx="1">
                    <c:v>4.9497474683058368E-3</c:v>
                  </c:pt>
                  <c:pt idx="2">
                    <c:v>2.333452377915601E-2</c:v>
                  </c:pt>
                  <c:pt idx="3">
                    <c:v>1.2374368670764553E-2</c:v>
                  </c:pt>
                  <c:pt idx="4">
                    <c:v>1.4142135623730963E-3</c:v>
                  </c:pt>
                  <c:pt idx="5">
                    <c:v>1.0606601717798222E-2</c:v>
                  </c:pt>
                  <c:pt idx="6">
                    <c:v>6.257895013500947E-2</c:v>
                  </c:pt>
                  <c:pt idx="7">
                    <c:v>7.0710678118654738E-2</c:v>
                  </c:pt>
                  <c:pt idx="8">
                    <c:v>1.6970562748476843E-3</c:v>
                  </c:pt>
                  <c:pt idx="9">
                    <c:v>6.505382386916227E-3</c:v>
                  </c:pt>
                  <c:pt idx="10">
                    <c:v>1.6617009357883881E-2</c:v>
                  </c:pt>
                  <c:pt idx="11">
                    <c:v>4.5961940777125634E-3</c:v>
                  </c:pt>
                </c:numCache>
              </c:numRef>
            </c:plus>
            <c:minus>
              <c:numRef>
                <c:f>'IgG2'!$C$71:$N$71</c:f>
                <c:numCache>
                  <c:formatCode>General</c:formatCode>
                  <c:ptCount val="12"/>
                  <c:pt idx="0">
                    <c:v>7.0710678118654623E-3</c:v>
                  </c:pt>
                  <c:pt idx="1">
                    <c:v>4.9497474683058368E-3</c:v>
                  </c:pt>
                  <c:pt idx="2">
                    <c:v>2.333452377915601E-2</c:v>
                  </c:pt>
                  <c:pt idx="3">
                    <c:v>1.2374368670764553E-2</c:v>
                  </c:pt>
                  <c:pt idx="4">
                    <c:v>1.4142135623730963E-3</c:v>
                  </c:pt>
                  <c:pt idx="5">
                    <c:v>1.0606601717798222E-2</c:v>
                  </c:pt>
                  <c:pt idx="6">
                    <c:v>6.257895013500947E-2</c:v>
                  </c:pt>
                  <c:pt idx="7">
                    <c:v>7.0710678118654738E-2</c:v>
                  </c:pt>
                  <c:pt idx="8">
                    <c:v>1.6970562748476843E-3</c:v>
                  </c:pt>
                  <c:pt idx="9">
                    <c:v>6.505382386916227E-3</c:v>
                  </c:pt>
                  <c:pt idx="10">
                    <c:v>1.6617009357883881E-2</c:v>
                  </c:pt>
                  <c:pt idx="11">
                    <c:v>4.5961940777125634E-3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'IgG2'!$C$64:$N$65</c:f>
              <c:multiLvlStrCache>
                <c:ptCount val="12"/>
                <c:lvl>
                  <c:pt idx="0">
                    <c:v>IgG2</c:v>
                  </c:pt>
                  <c:pt idx="1">
                    <c:v>IgG2-DHS</c:v>
                  </c:pt>
                  <c:pt idx="2">
                    <c:v>IgG2</c:v>
                  </c:pt>
                  <c:pt idx="3">
                    <c:v>IgG2-DHS</c:v>
                  </c:pt>
                  <c:pt idx="4">
                    <c:v>IgG2</c:v>
                  </c:pt>
                  <c:pt idx="5">
                    <c:v>IgG2-DHS</c:v>
                  </c:pt>
                  <c:pt idx="6">
                    <c:v>IgG2</c:v>
                  </c:pt>
                  <c:pt idx="7">
                    <c:v>IgG2-DHS</c:v>
                  </c:pt>
                  <c:pt idx="8">
                    <c:v>IgG2</c:v>
                  </c:pt>
                  <c:pt idx="9">
                    <c:v>IgG2-DHS</c:v>
                  </c:pt>
                  <c:pt idx="10">
                    <c:v>IgG2</c:v>
                  </c:pt>
                  <c:pt idx="11">
                    <c:v>IgG2-DHS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'IgG2'!$C$66:$N$66</c:f>
              <c:numCache>
                <c:formatCode>General</c:formatCode>
                <c:ptCount val="12"/>
                <c:pt idx="0">
                  <c:v>0.40900000000000003</c:v>
                </c:pt>
                <c:pt idx="1">
                  <c:v>0.55200000000000005</c:v>
                </c:pt>
                <c:pt idx="2">
                  <c:v>1.361</c:v>
                </c:pt>
                <c:pt idx="3">
                  <c:v>1.2355</c:v>
                </c:pt>
                <c:pt idx="4">
                  <c:v>1.2869999999999999</c:v>
                </c:pt>
                <c:pt idx="5">
                  <c:v>1.2210000000000001</c:v>
                </c:pt>
                <c:pt idx="6">
                  <c:v>1.0894999999999999</c:v>
                </c:pt>
                <c:pt idx="7">
                  <c:v>1.04</c:v>
                </c:pt>
                <c:pt idx="8">
                  <c:v>1.012</c:v>
                </c:pt>
                <c:pt idx="9">
                  <c:v>0.93640000000000001</c:v>
                </c:pt>
                <c:pt idx="10">
                  <c:v>0.77249999999999996</c:v>
                </c:pt>
                <c:pt idx="11">
                  <c:v>0.73449999999999993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47-4D14-B218-B90B18153934}"/>
            </c:ext>
          </c:extLst>
        </c:ser>
        <c:ser>
          <c:idx val="1"/>
          <c:order val="1"/>
          <c:tx>
            <c:strRef>
              <c:f>'IgG2'!$B$67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'IgG2'!$C$72:$N$72</c:f>
                <c:numCache>
                  <c:formatCode>General</c:formatCode>
                  <c:ptCount val="12"/>
                  <c:pt idx="0">
                    <c:v>6.3639610306789286E-3</c:v>
                  </c:pt>
                  <c:pt idx="1">
                    <c:v>2.1213203435596446E-3</c:v>
                  </c:pt>
                  <c:pt idx="2">
                    <c:v>2.7223611075682063E-2</c:v>
                  </c:pt>
                  <c:pt idx="3">
                    <c:v>3.8890872965259755E-3</c:v>
                  </c:pt>
                  <c:pt idx="4">
                    <c:v>3.5355339059327407E-3</c:v>
                  </c:pt>
                  <c:pt idx="5">
                    <c:v>1.8031222920257016E-2</c:v>
                  </c:pt>
                  <c:pt idx="6">
                    <c:v>7.1417784899841283E-2</c:v>
                  </c:pt>
                  <c:pt idx="7">
                    <c:v>3.8537319574666835E-2</c:v>
                  </c:pt>
                  <c:pt idx="8">
                    <c:v>3.7052395334175127E-2</c:v>
                  </c:pt>
                  <c:pt idx="9">
                    <c:v>2.913279938488577E-2</c:v>
                  </c:pt>
                  <c:pt idx="10">
                    <c:v>1.6970562748477115E-2</c:v>
                  </c:pt>
                  <c:pt idx="11">
                    <c:v>2.4748737341529184E-3</c:v>
                  </c:pt>
                </c:numCache>
              </c:numRef>
            </c:plus>
            <c:minus>
              <c:numRef>
                <c:f>'IgG2'!$C$72:$N$72</c:f>
                <c:numCache>
                  <c:formatCode>General</c:formatCode>
                  <c:ptCount val="12"/>
                  <c:pt idx="0">
                    <c:v>6.3639610306789286E-3</c:v>
                  </c:pt>
                  <c:pt idx="1">
                    <c:v>2.1213203435596446E-3</c:v>
                  </c:pt>
                  <c:pt idx="2">
                    <c:v>2.7223611075682063E-2</c:v>
                  </c:pt>
                  <c:pt idx="3">
                    <c:v>3.8890872965259755E-3</c:v>
                  </c:pt>
                  <c:pt idx="4">
                    <c:v>3.5355339059327407E-3</c:v>
                  </c:pt>
                  <c:pt idx="5">
                    <c:v>1.8031222920257016E-2</c:v>
                  </c:pt>
                  <c:pt idx="6">
                    <c:v>7.1417784899841283E-2</c:v>
                  </c:pt>
                  <c:pt idx="7">
                    <c:v>3.8537319574666835E-2</c:v>
                  </c:pt>
                  <c:pt idx="8">
                    <c:v>3.7052395334175127E-2</c:v>
                  </c:pt>
                  <c:pt idx="9">
                    <c:v>2.913279938488577E-2</c:v>
                  </c:pt>
                  <c:pt idx="10">
                    <c:v>1.6970562748477115E-2</c:v>
                  </c:pt>
                  <c:pt idx="11">
                    <c:v>2.4748737341529184E-3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'IgG2'!$C$64:$N$65</c:f>
              <c:multiLvlStrCache>
                <c:ptCount val="12"/>
                <c:lvl>
                  <c:pt idx="0">
                    <c:v>IgG2</c:v>
                  </c:pt>
                  <c:pt idx="1">
                    <c:v>IgG2-DHS</c:v>
                  </c:pt>
                  <c:pt idx="2">
                    <c:v>IgG2</c:v>
                  </c:pt>
                  <c:pt idx="3">
                    <c:v>IgG2-DHS</c:v>
                  </c:pt>
                  <c:pt idx="4">
                    <c:v>IgG2</c:v>
                  </c:pt>
                  <c:pt idx="5">
                    <c:v>IgG2-DHS</c:v>
                  </c:pt>
                  <c:pt idx="6">
                    <c:v>IgG2</c:v>
                  </c:pt>
                  <c:pt idx="7">
                    <c:v>IgG2-DHS</c:v>
                  </c:pt>
                  <c:pt idx="8">
                    <c:v>IgG2</c:v>
                  </c:pt>
                  <c:pt idx="9">
                    <c:v>IgG2-DHS</c:v>
                  </c:pt>
                  <c:pt idx="10">
                    <c:v>IgG2</c:v>
                  </c:pt>
                  <c:pt idx="11">
                    <c:v>IgG2-DHS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'IgG2'!$C$67:$N$67</c:f>
              <c:numCache>
                <c:formatCode>General</c:formatCode>
                <c:ptCount val="12"/>
                <c:pt idx="0">
                  <c:v>0.124</c:v>
                </c:pt>
                <c:pt idx="1">
                  <c:v>0.109</c:v>
                </c:pt>
                <c:pt idx="2">
                  <c:v>1.2795000000000001</c:v>
                </c:pt>
                <c:pt idx="3">
                  <c:v>1.2654999999999998</c:v>
                </c:pt>
                <c:pt idx="4">
                  <c:v>1.3050000000000002</c:v>
                </c:pt>
                <c:pt idx="5">
                  <c:v>1.1695</c:v>
                </c:pt>
                <c:pt idx="6">
                  <c:v>1.093</c:v>
                </c:pt>
                <c:pt idx="7">
                  <c:v>0.91749999999999998</c:v>
                </c:pt>
                <c:pt idx="8">
                  <c:v>0.81640000000000001</c:v>
                </c:pt>
                <c:pt idx="9">
                  <c:v>0.75560000000000005</c:v>
                </c:pt>
                <c:pt idx="10">
                  <c:v>0.56299999999999994</c:v>
                </c:pt>
                <c:pt idx="11">
                  <c:v>0.50649999999999995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47-4D14-B218-B90B18153934}"/>
            </c:ext>
          </c:extLst>
        </c:ser>
        <c:ser>
          <c:idx val="2"/>
          <c:order val="2"/>
          <c:tx>
            <c:strRef>
              <c:f>'IgG2'!$B$68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'IgG2'!$C$73:$N$73</c:f>
                <c:numCache>
                  <c:formatCode>General</c:formatCode>
                  <c:ptCount val="12"/>
                  <c:pt idx="0">
                    <c:v>7.4246212024587817E-3</c:v>
                  </c:pt>
                  <c:pt idx="1">
                    <c:v>2.8284271247461927E-3</c:v>
                  </c:pt>
                  <c:pt idx="2">
                    <c:v>2.1213203435596446E-3</c:v>
                  </c:pt>
                  <c:pt idx="3">
                    <c:v>3.889087296526015E-3</c:v>
                  </c:pt>
                  <c:pt idx="4">
                    <c:v>3.889087296526015E-3</c:v>
                  </c:pt>
                  <c:pt idx="5">
                    <c:v>3.1819805153394669E-3</c:v>
                  </c:pt>
                  <c:pt idx="6">
                    <c:v>5.6922095885517408E-2</c:v>
                  </c:pt>
                  <c:pt idx="7">
                    <c:v>1.9445436482630033E-2</c:v>
                  </c:pt>
                  <c:pt idx="8">
                    <c:v>5.6568542494923853E-3</c:v>
                  </c:pt>
                  <c:pt idx="9">
                    <c:v>2.4324473272817244E-2</c:v>
                  </c:pt>
                  <c:pt idx="10">
                    <c:v>2.1213203435596246E-3</c:v>
                  </c:pt>
                  <c:pt idx="11">
                    <c:v>0</c:v>
                  </c:pt>
                </c:numCache>
              </c:numRef>
            </c:plus>
            <c:minus>
              <c:numRef>
                <c:f>'IgG2'!$C$73:$N$73</c:f>
                <c:numCache>
                  <c:formatCode>General</c:formatCode>
                  <c:ptCount val="12"/>
                  <c:pt idx="0">
                    <c:v>7.4246212024587817E-3</c:v>
                  </c:pt>
                  <c:pt idx="1">
                    <c:v>2.8284271247461927E-3</c:v>
                  </c:pt>
                  <c:pt idx="2">
                    <c:v>2.1213203435596446E-3</c:v>
                  </c:pt>
                  <c:pt idx="3">
                    <c:v>3.889087296526015E-3</c:v>
                  </c:pt>
                  <c:pt idx="4">
                    <c:v>3.889087296526015E-3</c:v>
                  </c:pt>
                  <c:pt idx="5">
                    <c:v>3.1819805153394669E-3</c:v>
                  </c:pt>
                  <c:pt idx="6">
                    <c:v>5.6922095885517408E-2</c:v>
                  </c:pt>
                  <c:pt idx="7">
                    <c:v>1.9445436482630033E-2</c:v>
                  </c:pt>
                  <c:pt idx="8">
                    <c:v>5.6568542494923853E-3</c:v>
                  </c:pt>
                  <c:pt idx="9">
                    <c:v>2.4324473272817244E-2</c:v>
                  </c:pt>
                  <c:pt idx="10">
                    <c:v>2.1213203435596246E-3</c:v>
                  </c:pt>
                  <c:pt idx="11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'IgG2'!$C$64:$N$65</c:f>
              <c:multiLvlStrCache>
                <c:ptCount val="12"/>
                <c:lvl>
                  <c:pt idx="0">
                    <c:v>IgG2</c:v>
                  </c:pt>
                  <c:pt idx="1">
                    <c:v>IgG2-DHS</c:v>
                  </c:pt>
                  <c:pt idx="2">
                    <c:v>IgG2</c:v>
                  </c:pt>
                  <c:pt idx="3">
                    <c:v>IgG2-DHS</c:v>
                  </c:pt>
                  <c:pt idx="4">
                    <c:v>IgG2</c:v>
                  </c:pt>
                  <c:pt idx="5">
                    <c:v>IgG2-DHS</c:v>
                  </c:pt>
                  <c:pt idx="6">
                    <c:v>IgG2</c:v>
                  </c:pt>
                  <c:pt idx="7">
                    <c:v>IgG2-DHS</c:v>
                  </c:pt>
                  <c:pt idx="8">
                    <c:v>IgG2</c:v>
                  </c:pt>
                  <c:pt idx="9">
                    <c:v>IgG2-DHS</c:v>
                  </c:pt>
                  <c:pt idx="10">
                    <c:v>IgG2</c:v>
                  </c:pt>
                  <c:pt idx="11">
                    <c:v>IgG2-DHS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'IgG2'!$C$68:$N$68</c:f>
              <c:numCache>
                <c:formatCode>General</c:formatCode>
                <c:ptCount val="12"/>
                <c:pt idx="0">
                  <c:v>9.5500000000000002E-2</c:v>
                </c:pt>
                <c:pt idx="1">
                  <c:v>7.6999999999999999E-2</c:v>
                </c:pt>
                <c:pt idx="2">
                  <c:v>1.1459999999999999</c:v>
                </c:pt>
                <c:pt idx="3">
                  <c:v>0.98550000000000004</c:v>
                </c:pt>
                <c:pt idx="4">
                  <c:v>0.95849999999999991</c:v>
                </c:pt>
                <c:pt idx="5">
                  <c:v>0.86850000000000005</c:v>
                </c:pt>
                <c:pt idx="6">
                  <c:v>0.77349999999999997</c:v>
                </c:pt>
                <c:pt idx="7">
                  <c:v>0.69650000000000001</c:v>
                </c:pt>
                <c:pt idx="8">
                  <c:v>0.51040000000000008</c:v>
                </c:pt>
                <c:pt idx="9">
                  <c:v>0.49680000000000002</c:v>
                </c:pt>
                <c:pt idx="10">
                  <c:v>0.28200000000000003</c:v>
                </c:pt>
                <c:pt idx="11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47-4D14-B218-B90B18153934}"/>
            </c:ext>
          </c:extLst>
        </c:ser>
        <c:ser>
          <c:idx val="3"/>
          <c:order val="3"/>
          <c:tx>
            <c:strRef>
              <c:f>'IgG2'!$B$69</c:f>
              <c:strCache>
                <c:ptCount val="1"/>
                <c:pt idx="0">
                  <c:v>3.2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'IgG2'!$C$74:$N$74</c:f>
                <c:numCache>
                  <c:formatCode>General</c:formatCode>
                  <c:ptCount val="12"/>
                  <c:pt idx="0">
                    <c:v>7.0710678118654816E-4</c:v>
                  </c:pt>
                  <c:pt idx="1">
                    <c:v>0</c:v>
                  </c:pt>
                  <c:pt idx="2">
                    <c:v>6.0104076400856596E-3</c:v>
                  </c:pt>
                  <c:pt idx="3">
                    <c:v>6.363961030678883E-2</c:v>
                  </c:pt>
                  <c:pt idx="4">
                    <c:v>1.1313708498984752E-2</c:v>
                  </c:pt>
                  <c:pt idx="5">
                    <c:v>3.5355339059327408E-4</c:v>
                  </c:pt>
                  <c:pt idx="6">
                    <c:v>4.1365746699413126E-2</c:v>
                  </c:pt>
                  <c:pt idx="7">
                    <c:v>3.1819805153394852E-2</c:v>
                  </c:pt>
                  <c:pt idx="8">
                    <c:v>2.9592418792657033E-2</c:v>
                  </c:pt>
                  <c:pt idx="9">
                    <c:v>1.1030865786510153E-2</c:v>
                  </c:pt>
                  <c:pt idx="10">
                    <c:v>3.5355339059327407E-3</c:v>
                  </c:pt>
                  <c:pt idx="11">
                    <c:v>1.7677669529663646E-2</c:v>
                  </c:pt>
                </c:numCache>
              </c:numRef>
            </c:plus>
            <c:minus>
              <c:numRef>
                <c:f>'IgG2'!$C$74:$N$74</c:f>
                <c:numCache>
                  <c:formatCode>General</c:formatCode>
                  <c:ptCount val="12"/>
                  <c:pt idx="0">
                    <c:v>7.0710678118654816E-4</c:v>
                  </c:pt>
                  <c:pt idx="1">
                    <c:v>0</c:v>
                  </c:pt>
                  <c:pt idx="2">
                    <c:v>6.0104076400856596E-3</c:v>
                  </c:pt>
                  <c:pt idx="3">
                    <c:v>6.363961030678883E-2</c:v>
                  </c:pt>
                  <c:pt idx="4">
                    <c:v>1.1313708498984752E-2</c:v>
                  </c:pt>
                  <c:pt idx="5">
                    <c:v>3.5355339059327408E-4</c:v>
                  </c:pt>
                  <c:pt idx="6">
                    <c:v>4.1365746699413126E-2</c:v>
                  </c:pt>
                  <c:pt idx="7">
                    <c:v>3.1819805153394852E-2</c:v>
                  </c:pt>
                  <c:pt idx="8">
                    <c:v>2.9592418792657033E-2</c:v>
                  </c:pt>
                  <c:pt idx="9">
                    <c:v>1.1030865786510153E-2</c:v>
                  </c:pt>
                  <c:pt idx="10">
                    <c:v>3.5355339059327407E-3</c:v>
                  </c:pt>
                  <c:pt idx="11">
                    <c:v>1.7677669529663646E-2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'IgG2'!$C$64:$N$65</c:f>
              <c:multiLvlStrCache>
                <c:ptCount val="12"/>
                <c:lvl>
                  <c:pt idx="0">
                    <c:v>IgG2</c:v>
                  </c:pt>
                  <c:pt idx="1">
                    <c:v>IgG2-DHS</c:v>
                  </c:pt>
                  <c:pt idx="2">
                    <c:v>IgG2</c:v>
                  </c:pt>
                  <c:pt idx="3">
                    <c:v>IgG2-DHS</c:v>
                  </c:pt>
                  <c:pt idx="4">
                    <c:v>IgG2</c:v>
                  </c:pt>
                  <c:pt idx="5">
                    <c:v>IgG2-DHS</c:v>
                  </c:pt>
                  <c:pt idx="6">
                    <c:v>IgG2</c:v>
                  </c:pt>
                  <c:pt idx="7">
                    <c:v>IgG2-DHS</c:v>
                  </c:pt>
                  <c:pt idx="8">
                    <c:v>IgG2</c:v>
                  </c:pt>
                  <c:pt idx="9">
                    <c:v>IgG2-DHS</c:v>
                  </c:pt>
                  <c:pt idx="10">
                    <c:v>IgG2</c:v>
                  </c:pt>
                  <c:pt idx="11">
                    <c:v>IgG2-DHS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'IgG2'!$C$69:$N$69</c:f>
              <c:numCache>
                <c:formatCode>General</c:formatCode>
                <c:ptCount val="12"/>
                <c:pt idx="0">
                  <c:v>8.1000000000000003E-2</c:v>
                </c:pt>
                <c:pt idx="1">
                  <c:v>8.2000000000000003E-2</c:v>
                </c:pt>
                <c:pt idx="2">
                  <c:v>0.90549999999999997</c:v>
                </c:pt>
                <c:pt idx="3">
                  <c:v>0.79</c:v>
                </c:pt>
                <c:pt idx="4">
                  <c:v>0.47899999999999998</c:v>
                </c:pt>
                <c:pt idx="5">
                  <c:v>0.4395</c:v>
                </c:pt>
                <c:pt idx="6">
                  <c:v>0.4365</c:v>
                </c:pt>
                <c:pt idx="7">
                  <c:v>0.35899999999999999</c:v>
                </c:pt>
                <c:pt idx="8">
                  <c:v>0.26024999999999998</c:v>
                </c:pt>
                <c:pt idx="9">
                  <c:v>0.24680000000000002</c:v>
                </c:pt>
                <c:pt idx="10">
                  <c:v>0.126</c:v>
                </c:pt>
                <c:pt idx="11">
                  <c:v>0.14400000000000002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47-4D14-B218-B90B18153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155232"/>
        <c:axId val="522155560"/>
      </c:barChart>
      <c:catAx>
        <c:axId val="52215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2155560"/>
        <c:crosses val="autoZero"/>
        <c:auto val="1"/>
        <c:lblAlgn val="ctr"/>
        <c:lblOffset val="100"/>
        <c:noMultiLvlLbl val="0"/>
      </c:catAx>
      <c:valAx>
        <c:axId val="522155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215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'IgG3'!$B$66</c:f>
              <c:strCache>
                <c:ptCount val="1"/>
                <c:pt idx="0">
                  <c:v>400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'IgG3'!$C$71:$N$71</c:f>
                <c:numCache>
                  <c:formatCode>General</c:formatCode>
                  <c:ptCount val="12"/>
                  <c:pt idx="0">
                    <c:v>1.2020815280171239E-2</c:v>
                  </c:pt>
                  <c:pt idx="1">
                    <c:v>3.9597979746446618E-2</c:v>
                  </c:pt>
                  <c:pt idx="2">
                    <c:v>3.5355339059327408E-4</c:v>
                  </c:pt>
                  <c:pt idx="3">
                    <c:v>4.9497474683058368E-3</c:v>
                  </c:pt>
                  <c:pt idx="4">
                    <c:v>1.5202795795510746E-2</c:v>
                  </c:pt>
                  <c:pt idx="5">
                    <c:v>1.0253048327204948E-2</c:v>
                  </c:pt>
                  <c:pt idx="6">
                    <c:v>3.1819805153394669E-3</c:v>
                  </c:pt>
                  <c:pt idx="7">
                    <c:v>4.2426406871192892E-3</c:v>
                  </c:pt>
                  <c:pt idx="8">
                    <c:v>9.8994949366116736E-3</c:v>
                  </c:pt>
                  <c:pt idx="9">
                    <c:v>3.889087296526015E-3</c:v>
                  </c:pt>
                  <c:pt idx="10">
                    <c:v>8.1317279836453042E-3</c:v>
                  </c:pt>
                  <c:pt idx="11">
                    <c:v>5.3033008588991111E-3</c:v>
                  </c:pt>
                </c:numCache>
              </c:numRef>
            </c:plus>
            <c:minus>
              <c:numRef>
                <c:f>'IgG3'!$C$71:$N$71</c:f>
                <c:numCache>
                  <c:formatCode>General</c:formatCode>
                  <c:ptCount val="12"/>
                  <c:pt idx="0">
                    <c:v>1.2020815280171239E-2</c:v>
                  </c:pt>
                  <c:pt idx="1">
                    <c:v>3.9597979746446618E-2</c:v>
                  </c:pt>
                  <c:pt idx="2">
                    <c:v>3.5355339059327408E-4</c:v>
                  </c:pt>
                  <c:pt idx="3">
                    <c:v>4.9497474683058368E-3</c:v>
                  </c:pt>
                  <c:pt idx="4">
                    <c:v>1.5202795795510746E-2</c:v>
                  </c:pt>
                  <c:pt idx="5">
                    <c:v>1.0253048327204948E-2</c:v>
                  </c:pt>
                  <c:pt idx="6">
                    <c:v>3.1819805153394669E-3</c:v>
                  </c:pt>
                  <c:pt idx="7">
                    <c:v>4.2426406871192892E-3</c:v>
                  </c:pt>
                  <c:pt idx="8">
                    <c:v>9.8994949366116736E-3</c:v>
                  </c:pt>
                  <c:pt idx="9">
                    <c:v>3.889087296526015E-3</c:v>
                  </c:pt>
                  <c:pt idx="10">
                    <c:v>8.1317279836453042E-3</c:v>
                  </c:pt>
                  <c:pt idx="11">
                    <c:v>5.3033008588991111E-3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'IgG3'!$C$64:$N$65</c:f>
              <c:multiLvlStrCache>
                <c:ptCount val="12"/>
                <c:lvl>
                  <c:pt idx="0">
                    <c:v>IgG3</c:v>
                  </c:pt>
                  <c:pt idx="1">
                    <c:v>IgG3-DHS</c:v>
                  </c:pt>
                  <c:pt idx="2">
                    <c:v>IgG3</c:v>
                  </c:pt>
                  <c:pt idx="3">
                    <c:v>IgG3-DHS</c:v>
                  </c:pt>
                  <c:pt idx="4">
                    <c:v>IgG3</c:v>
                  </c:pt>
                  <c:pt idx="5">
                    <c:v>IgG3-DHS</c:v>
                  </c:pt>
                  <c:pt idx="6">
                    <c:v>IgG3</c:v>
                  </c:pt>
                  <c:pt idx="7">
                    <c:v>IgG3-DHS</c:v>
                  </c:pt>
                  <c:pt idx="8">
                    <c:v>IgG3</c:v>
                  </c:pt>
                  <c:pt idx="9">
                    <c:v>IgG3-DHS</c:v>
                  </c:pt>
                  <c:pt idx="10">
                    <c:v>IgG3</c:v>
                  </c:pt>
                  <c:pt idx="11">
                    <c:v>IgG3-DHS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'IgG3'!$C$66:$N$66</c:f>
              <c:numCache>
                <c:formatCode>General</c:formatCode>
                <c:ptCount val="12"/>
                <c:pt idx="0">
                  <c:v>1.391</c:v>
                </c:pt>
                <c:pt idx="1">
                  <c:v>1.4119999999999999</c:v>
                </c:pt>
                <c:pt idx="2">
                  <c:v>0.96649999999999991</c:v>
                </c:pt>
                <c:pt idx="3">
                  <c:v>0.98399999999999999</c:v>
                </c:pt>
                <c:pt idx="4">
                  <c:v>0.99349999999999994</c:v>
                </c:pt>
                <c:pt idx="5">
                  <c:v>1.0035000000000001</c:v>
                </c:pt>
                <c:pt idx="6">
                  <c:v>0.95550000000000002</c:v>
                </c:pt>
                <c:pt idx="7">
                  <c:v>1.0349999999999999</c:v>
                </c:pt>
                <c:pt idx="8">
                  <c:v>0.85099999999999998</c:v>
                </c:pt>
                <c:pt idx="9">
                  <c:v>0.84349999999999992</c:v>
                </c:pt>
                <c:pt idx="10">
                  <c:v>0.90949999999999998</c:v>
                </c:pt>
                <c:pt idx="11">
                  <c:v>0.87650000000000006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C-40DA-9A9B-53CC98C88041}"/>
            </c:ext>
          </c:extLst>
        </c:ser>
        <c:ser>
          <c:idx val="1"/>
          <c:order val="1"/>
          <c:tx>
            <c:strRef>
              <c:f>'IgG3'!$B$67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'IgG3'!$C$72:$N$72</c:f>
                <c:numCache>
                  <c:formatCode>General</c:formatCode>
                  <c:ptCount val="12"/>
                  <c:pt idx="0">
                    <c:v>3.9597979746446695E-2</c:v>
                  </c:pt>
                  <c:pt idx="1">
                    <c:v>2.4748737341528794E-3</c:v>
                  </c:pt>
                  <c:pt idx="2">
                    <c:v>3.1819805153394669E-3</c:v>
                  </c:pt>
                  <c:pt idx="3">
                    <c:v>4.5961940777125634E-3</c:v>
                  </c:pt>
                  <c:pt idx="4">
                    <c:v>1.4142135623730963E-3</c:v>
                  </c:pt>
                  <c:pt idx="5">
                    <c:v>4.5961940777125634E-3</c:v>
                  </c:pt>
                  <c:pt idx="6">
                    <c:v>3.5355339059327407E-3</c:v>
                  </c:pt>
                  <c:pt idx="7">
                    <c:v>1.0606601717798222E-2</c:v>
                  </c:pt>
                  <c:pt idx="8">
                    <c:v>6.3639610306789329E-3</c:v>
                  </c:pt>
                  <c:pt idx="9">
                    <c:v>1.2727922061357828E-2</c:v>
                  </c:pt>
                  <c:pt idx="10">
                    <c:v>7.0710678118654816E-4</c:v>
                  </c:pt>
                  <c:pt idx="11">
                    <c:v>7.0710678118654814E-3</c:v>
                  </c:pt>
                </c:numCache>
              </c:numRef>
            </c:plus>
            <c:minus>
              <c:numRef>
                <c:f>'IgG3'!$C$72:$N$72</c:f>
                <c:numCache>
                  <c:formatCode>General</c:formatCode>
                  <c:ptCount val="12"/>
                  <c:pt idx="0">
                    <c:v>3.9597979746446695E-2</c:v>
                  </c:pt>
                  <c:pt idx="1">
                    <c:v>2.4748737341528794E-3</c:v>
                  </c:pt>
                  <c:pt idx="2">
                    <c:v>3.1819805153394669E-3</c:v>
                  </c:pt>
                  <c:pt idx="3">
                    <c:v>4.5961940777125634E-3</c:v>
                  </c:pt>
                  <c:pt idx="4">
                    <c:v>1.4142135623730963E-3</c:v>
                  </c:pt>
                  <c:pt idx="5">
                    <c:v>4.5961940777125634E-3</c:v>
                  </c:pt>
                  <c:pt idx="6">
                    <c:v>3.5355339059327407E-3</c:v>
                  </c:pt>
                  <c:pt idx="7">
                    <c:v>1.0606601717798222E-2</c:v>
                  </c:pt>
                  <c:pt idx="8">
                    <c:v>6.3639610306789329E-3</c:v>
                  </c:pt>
                  <c:pt idx="9">
                    <c:v>1.2727922061357828E-2</c:v>
                  </c:pt>
                  <c:pt idx="10">
                    <c:v>7.0710678118654816E-4</c:v>
                  </c:pt>
                  <c:pt idx="11">
                    <c:v>7.0710678118654814E-3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'IgG3'!$C$64:$N$65</c:f>
              <c:multiLvlStrCache>
                <c:ptCount val="12"/>
                <c:lvl>
                  <c:pt idx="0">
                    <c:v>IgG3</c:v>
                  </c:pt>
                  <c:pt idx="1">
                    <c:v>IgG3-DHS</c:v>
                  </c:pt>
                  <c:pt idx="2">
                    <c:v>IgG3</c:v>
                  </c:pt>
                  <c:pt idx="3">
                    <c:v>IgG3-DHS</c:v>
                  </c:pt>
                  <c:pt idx="4">
                    <c:v>IgG3</c:v>
                  </c:pt>
                  <c:pt idx="5">
                    <c:v>IgG3-DHS</c:v>
                  </c:pt>
                  <c:pt idx="6">
                    <c:v>IgG3</c:v>
                  </c:pt>
                  <c:pt idx="7">
                    <c:v>IgG3-DHS</c:v>
                  </c:pt>
                  <c:pt idx="8">
                    <c:v>IgG3</c:v>
                  </c:pt>
                  <c:pt idx="9">
                    <c:v>IgG3-DHS</c:v>
                  </c:pt>
                  <c:pt idx="10">
                    <c:v>IgG3</c:v>
                  </c:pt>
                  <c:pt idx="11">
                    <c:v>IgG3-DHS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'IgG3'!$C$67:$N$67</c:f>
              <c:numCache>
                <c:formatCode>General</c:formatCode>
                <c:ptCount val="12"/>
                <c:pt idx="0">
                  <c:v>1.159</c:v>
                </c:pt>
                <c:pt idx="1">
                  <c:v>1.2025000000000001</c:v>
                </c:pt>
                <c:pt idx="2">
                  <c:v>0.83250000000000002</c:v>
                </c:pt>
                <c:pt idx="3">
                  <c:v>0.91949999999999998</c:v>
                </c:pt>
                <c:pt idx="4">
                  <c:v>0.91</c:v>
                </c:pt>
                <c:pt idx="5">
                  <c:v>0.92349999999999999</c:v>
                </c:pt>
                <c:pt idx="6">
                  <c:v>0.80200000000000005</c:v>
                </c:pt>
                <c:pt idx="7">
                  <c:v>0.78600000000000003</c:v>
                </c:pt>
                <c:pt idx="8">
                  <c:v>0.77600000000000002</c:v>
                </c:pt>
                <c:pt idx="9">
                  <c:v>0.8</c:v>
                </c:pt>
                <c:pt idx="10">
                  <c:v>0.81799999999999995</c:v>
                </c:pt>
                <c:pt idx="11">
                  <c:v>0.78400000000000003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1C-40DA-9A9B-53CC98C88041}"/>
            </c:ext>
          </c:extLst>
        </c:ser>
        <c:ser>
          <c:idx val="2"/>
          <c:order val="2"/>
          <c:tx>
            <c:strRef>
              <c:f>'IgG3'!$B$68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'IgG3'!$C$73:$N$73</c:f>
                <c:numCache>
                  <c:formatCode>General</c:formatCode>
                  <c:ptCount val="12"/>
                  <c:pt idx="0">
                    <c:v>2.4748737341528794E-3</c:v>
                  </c:pt>
                  <c:pt idx="1">
                    <c:v>7.0710678118654814E-3</c:v>
                  </c:pt>
                  <c:pt idx="2">
                    <c:v>3.889087296526015E-3</c:v>
                  </c:pt>
                  <c:pt idx="3">
                    <c:v>3.8890872965260108E-2</c:v>
                  </c:pt>
                  <c:pt idx="4">
                    <c:v>1.8031222920256978E-2</c:v>
                  </c:pt>
                  <c:pt idx="5">
                    <c:v>1.0253048327204948E-2</c:v>
                  </c:pt>
                  <c:pt idx="6">
                    <c:v>2.4748737341529184E-3</c:v>
                  </c:pt>
                  <c:pt idx="7">
                    <c:v>1.6263455967290608E-2</c:v>
                  </c:pt>
                  <c:pt idx="8">
                    <c:v>1.4495689014324197E-2</c:v>
                  </c:pt>
                  <c:pt idx="9">
                    <c:v>3.889087296526015E-3</c:v>
                  </c:pt>
                  <c:pt idx="10">
                    <c:v>9.8994949366116736E-3</c:v>
                  </c:pt>
                  <c:pt idx="11">
                    <c:v>7.4246212024587166E-3</c:v>
                  </c:pt>
                </c:numCache>
              </c:numRef>
            </c:plus>
            <c:minus>
              <c:numRef>
                <c:f>'IgG3'!$C$73:$N$73</c:f>
                <c:numCache>
                  <c:formatCode>General</c:formatCode>
                  <c:ptCount val="12"/>
                  <c:pt idx="0">
                    <c:v>2.4748737341528794E-3</c:v>
                  </c:pt>
                  <c:pt idx="1">
                    <c:v>7.0710678118654814E-3</c:v>
                  </c:pt>
                  <c:pt idx="2">
                    <c:v>3.889087296526015E-3</c:v>
                  </c:pt>
                  <c:pt idx="3">
                    <c:v>3.8890872965260108E-2</c:v>
                  </c:pt>
                  <c:pt idx="4">
                    <c:v>1.8031222920256978E-2</c:v>
                  </c:pt>
                  <c:pt idx="5">
                    <c:v>1.0253048327204948E-2</c:v>
                  </c:pt>
                  <c:pt idx="6">
                    <c:v>2.4748737341529184E-3</c:v>
                  </c:pt>
                  <c:pt idx="7">
                    <c:v>1.6263455967290608E-2</c:v>
                  </c:pt>
                  <c:pt idx="8">
                    <c:v>1.4495689014324197E-2</c:v>
                  </c:pt>
                  <c:pt idx="9">
                    <c:v>3.889087296526015E-3</c:v>
                  </c:pt>
                  <c:pt idx="10">
                    <c:v>9.8994949366116736E-3</c:v>
                  </c:pt>
                  <c:pt idx="11">
                    <c:v>7.4246212024587166E-3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'IgG3'!$C$64:$N$65</c:f>
              <c:multiLvlStrCache>
                <c:ptCount val="12"/>
                <c:lvl>
                  <c:pt idx="0">
                    <c:v>IgG3</c:v>
                  </c:pt>
                  <c:pt idx="1">
                    <c:v>IgG3-DHS</c:v>
                  </c:pt>
                  <c:pt idx="2">
                    <c:v>IgG3</c:v>
                  </c:pt>
                  <c:pt idx="3">
                    <c:v>IgG3-DHS</c:v>
                  </c:pt>
                  <c:pt idx="4">
                    <c:v>IgG3</c:v>
                  </c:pt>
                  <c:pt idx="5">
                    <c:v>IgG3-DHS</c:v>
                  </c:pt>
                  <c:pt idx="6">
                    <c:v>IgG3</c:v>
                  </c:pt>
                  <c:pt idx="7">
                    <c:v>IgG3-DHS</c:v>
                  </c:pt>
                  <c:pt idx="8">
                    <c:v>IgG3</c:v>
                  </c:pt>
                  <c:pt idx="9">
                    <c:v>IgG3-DHS</c:v>
                  </c:pt>
                  <c:pt idx="10">
                    <c:v>IgG3</c:v>
                  </c:pt>
                  <c:pt idx="11">
                    <c:v>IgG3-DHS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'IgG3'!$C$68:$N$68</c:f>
              <c:numCache>
                <c:formatCode>General</c:formatCode>
                <c:ptCount val="12"/>
                <c:pt idx="0">
                  <c:v>1.0855000000000001</c:v>
                </c:pt>
                <c:pt idx="1">
                  <c:v>1.075</c:v>
                </c:pt>
                <c:pt idx="2">
                  <c:v>0.73649999999999993</c:v>
                </c:pt>
                <c:pt idx="3">
                  <c:v>0.79699999999999993</c:v>
                </c:pt>
                <c:pt idx="4">
                  <c:v>0.75550000000000006</c:v>
                </c:pt>
                <c:pt idx="5">
                  <c:v>0.84850000000000003</c:v>
                </c:pt>
                <c:pt idx="6">
                  <c:v>0.64749999999999996</c:v>
                </c:pt>
                <c:pt idx="7">
                  <c:v>0.63800000000000001</c:v>
                </c:pt>
                <c:pt idx="8">
                  <c:v>0.6905</c:v>
                </c:pt>
                <c:pt idx="9">
                  <c:v>0.6805000000000001</c:v>
                </c:pt>
                <c:pt idx="10">
                  <c:v>0.73399999999999999</c:v>
                </c:pt>
                <c:pt idx="11">
                  <c:v>0.69650000000000001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1C-40DA-9A9B-53CC98C88041}"/>
            </c:ext>
          </c:extLst>
        </c:ser>
        <c:ser>
          <c:idx val="3"/>
          <c:order val="3"/>
          <c:tx>
            <c:strRef>
              <c:f>'IgG3'!$B$69</c:f>
              <c:strCache>
                <c:ptCount val="1"/>
                <c:pt idx="0">
                  <c:v>3.2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'IgG3'!$C$74:$N$74</c:f>
                <c:numCache>
                  <c:formatCode>General</c:formatCode>
                  <c:ptCount val="12"/>
                  <c:pt idx="0">
                    <c:v>2.8284271247461926E-2</c:v>
                  </c:pt>
                  <c:pt idx="1">
                    <c:v>2.4395183950935873E-2</c:v>
                  </c:pt>
                  <c:pt idx="2">
                    <c:v>6.0104076400856596E-3</c:v>
                  </c:pt>
                  <c:pt idx="3">
                    <c:v>7.0710678118654814E-3</c:v>
                  </c:pt>
                  <c:pt idx="4">
                    <c:v>9.5459415460183803E-3</c:v>
                  </c:pt>
                  <c:pt idx="5">
                    <c:v>5.3033008588991111E-3</c:v>
                  </c:pt>
                  <c:pt idx="6">
                    <c:v>3.5355339059325446E-4</c:v>
                  </c:pt>
                  <c:pt idx="7">
                    <c:v>7.4246212024587357E-3</c:v>
                  </c:pt>
                  <c:pt idx="8">
                    <c:v>1.0253048327204948E-2</c:v>
                  </c:pt>
                  <c:pt idx="9">
                    <c:v>1.0253048327204948E-2</c:v>
                  </c:pt>
                  <c:pt idx="10">
                    <c:v>1.555634918610406E-2</c:v>
                  </c:pt>
                  <c:pt idx="11">
                    <c:v>2.2273863607376227E-2</c:v>
                  </c:pt>
                </c:numCache>
              </c:numRef>
            </c:plus>
            <c:minus>
              <c:numRef>
                <c:f>'IgG3'!$C$74:$N$74</c:f>
                <c:numCache>
                  <c:formatCode>General</c:formatCode>
                  <c:ptCount val="12"/>
                  <c:pt idx="0">
                    <c:v>2.8284271247461926E-2</c:v>
                  </c:pt>
                  <c:pt idx="1">
                    <c:v>2.4395183950935873E-2</c:v>
                  </c:pt>
                  <c:pt idx="2">
                    <c:v>6.0104076400856596E-3</c:v>
                  </c:pt>
                  <c:pt idx="3">
                    <c:v>7.0710678118654814E-3</c:v>
                  </c:pt>
                  <c:pt idx="4">
                    <c:v>9.5459415460183803E-3</c:v>
                  </c:pt>
                  <c:pt idx="5">
                    <c:v>5.3033008588991111E-3</c:v>
                  </c:pt>
                  <c:pt idx="6">
                    <c:v>3.5355339059325446E-4</c:v>
                  </c:pt>
                  <c:pt idx="7">
                    <c:v>7.4246212024587357E-3</c:v>
                  </c:pt>
                  <c:pt idx="8">
                    <c:v>1.0253048327204948E-2</c:v>
                  </c:pt>
                  <c:pt idx="9">
                    <c:v>1.0253048327204948E-2</c:v>
                  </c:pt>
                  <c:pt idx="10">
                    <c:v>1.555634918610406E-2</c:v>
                  </c:pt>
                  <c:pt idx="11">
                    <c:v>2.2273863607376227E-2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'IgG3'!$C$64:$N$65</c:f>
              <c:multiLvlStrCache>
                <c:ptCount val="12"/>
                <c:lvl>
                  <c:pt idx="0">
                    <c:v>IgG3</c:v>
                  </c:pt>
                  <c:pt idx="1">
                    <c:v>IgG3-DHS</c:v>
                  </c:pt>
                  <c:pt idx="2">
                    <c:v>IgG3</c:v>
                  </c:pt>
                  <c:pt idx="3">
                    <c:v>IgG3-DHS</c:v>
                  </c:pt>
                  <c:pt idx="4">
                    <c:v>IgG3</c:v>
                  </c:pt>
                  <c:pt idx="5">
                    <c:v>IgG3-DHS</c:v>
                  </c:pt>
                  <c:pt idx="6">
                    <c:v>IgG3</c:v>
                  </c:pt>
                  <c:pt idx="7">
                    <c:v>IgG3-DHS</c:v>
                  </c:pt>
                  <c:pt idx="8">
                    <c:v>IgG3</c:v>
                  </c:pt>
                  <c:pt idx="9">
                    <c:v>IgG3-DHS</c:v>
                  </c:pt>
                  <c:pt idx="10">
                    <c:v>IgG3</c:v>
                  </c:pt>
                  <c:pt idx="11">
                    <c:v>IgG3-DHS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'IgG3'!$C$69:$N$69</c:f>
              <c:numCache>
                <c:formatCode>General</c:formatCode>
                <c:ptCount val="12"/>
                <c:pt idx="0">
                  <c:v>0.61399999999999999</c:v>
                </c:pt>
                <c:pt idx="1">
                  <c:v>0.59650000000000003</c:v>
                </c:pt>
                <c:pt idx="2">
                  <c:v>0.59250000000000003</c:v>
                </c:pt>
                <c:pt idx="3">
                  <c:v>0.53900000000000003</c:v>
                </c:pt>
                <c:pt idx="4">
                  <c:v>0.47450000000000003</c:v>
                </c:pt>
                <c:pt idx="5">
                  <c:v>0.43049999999999999</c:v>
                </c:pt>
                <c:pt idx="6">
                  <c:v>0.46850000000000003</c:v>
                </c:pt>
                <c:pt idx="7">
                  <c:v>0.41549999999999998</c:v>
                </c:pt>
                <c:pt idx="8">
                  <c:v>0.52249999999999996</c:v>
                </c:pt>
                <c:pt idx="9">
                  <c:v>0.48349999999999999</c:v>
                </c:pt>
                <c:pt idx="10">
                  <c:v>0.61199999999999999</c:v>
                </c:pt>
                <c:pt idx="11">
                  <c:v>0.57750000000000001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1C-40DA-9A9B-53CC98C88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155232"/>
        <c:axId val="522155560"/>
      </c:barChart>
      <c:catAx>
        <c:axId val="52215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2155560"/>
        <c:crosses val="autoZero"/>
        <c:auto val="1"/>
        <c:lblAlgn val="ctr"/>
        <c:lblOffset val="100"/>
        <c:noMultiLvlLbl val="0"/>
      </c:catAx>
      <c:valAx>
        <c:axId val="522155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215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'IgG4'!$B$66</c:f>
              <c:strCache>
                <c:ptCount val="1"/>
                <c:pt idx="0">
                  <c:v>400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'IgG4'!$C$71:$N$71</c:f>
                <c:numCache>
                  <c:formatCode>General</c:formatCode>
                  <c:ptCount val="12"/>
                  <c:pt idx="0">
                    <c:v>1.378858223313765E-2</c:v>
                  </c:pt>
                  <c:pt idx="1">
                    <c:v>2.0152543263816585E-2</c:v>
                  </c:pt>
                  <c:pt idx="2">
                    <c:v>8.4852813742384986E-3</c:v>
                  </c:pt>
                  <c:pt idx="3">
                    <c:v>2.0152543263816585E-2</c:v>
                  </c:pt>
                  <c:pt idx="4">
                    <c:v>8.8388347648318127E-3</c:v>
                  </c:pt>
                  <c:pt idx="5">
                    <c:v>1.0960155108391456E-2</c:v>
                  </c:pt>
                  <c:pt idx="6">
                    <c:v>1.8207999615553597E-2</c:v>
                  </c:pt>
                  <c:pt idx="7">
                    <c:v>1.4849242404917511E-2</c:v>
                  </c:pt>
                  <c:pt idx="8">
                    <c:v>5.6568542494923853E-3</c:v>
                  </c:pt>
                  <c:pt idx="9">
                    <c:v>3.0052038200428098E-3</c:v>
                  </c:pt>
                  <c:pt idx="10">
                    <c:v>1.1313708498984731E-2</c:v>
                  </c:pt>
                  <c:pt idx="11">
                    <c:v>1.0960155108391496E-2</c:v>
                  </c:pt>
                </c:numCache>
              </c:numRef>
            </c:plus>
            <c:minus>
              <c:numRef>
                <c:f>'IgG4'!$C$71:$N$71</c:f>
                <c:numCache>
                  <c:formatCode>General</c:formatCode>
                  <c:ptCount val="12"/>
                  <c:pt idx="0">
                    <c:v>1.378858223313765E-2</c:v>
                  </c:pt>
                  <c:pt idx="1">
                    <c:v>2.0152543263816585E-2</c:v>
                  </c:pt>
                  <c:pt idx="2">
                    <c:v>8.4852813742384986E-3</c:v>
                  </c:pt>
                  <c:pt idx="3">
                    <c:v>2.0152543263816585E-2</c:v>
                  </c:pt>
                  <c:pt idx="4">
                    <c:v>8.8388347648318127E-3</c:v>
                  </c:pt>
                  <c:pt idx="5">
                    <c:v>1.0960155108391456E-2</c:v>
                  </c:pt>
                  <c:pt idx="6">
                    <c:v>1.8207999615553597E-2</c:v>
                  </c:pt>
                  <c:pt idx="7">
                    <c:v>1.4849242404917511E-2</c:v>
                  </c:pt>
                  <c:pt idx="8">
                    <c:v>5.6568542494923853E-3</c:v>
                  </c:pt>
                  <c:pt idx="9">
                    <c:v>3.0052038200428098E-3</c:v>
                  </c:pt>
                  <c:pt idx="10">
                    <c:v>1.1313708498984731E-2</c:v>
                  </c:pt>
                  <c:pt idx="11">
                    <c:v>1.0960155108391496E-2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'IgG4'!$C$64:$N$65</c:f>
              <c:multiLvlStrCache>
                <c:ptCount val="12"/>
                <c:lvl>
                  <c:pt idx="0">
                    <c:v>IgG4</c:v>
                  </c:pt>
                  <c:pt idx="1">
                    <c:v>IgG4-DHS</c:v>
                  </c:pt>
                  <c:pt idx="2">
                    <c:v>IgG4</c:v>
                  </c:pt>
                  <c:pt idx="3">
                    <c:v>IgG4-DHS</c:v>
                  </c:pt>
                  <c:pt idx="4">
                    <c:v>IgG4</c:v>
                  </c:pt>
                  <c:pt idx="5">
                    <c:v>IgG4-DHS</c:v>
                  </c:pt>
                  <c:pt idx="6">
                    <c:v>IgG4</c:v>
                  </c:pt>
                  <c:pt idx="7">
                    <c:v>IgG4-DHS</c:v>
                  </c:pt>
                  <c:pt idx="8">
                    <c:v>IgG4</c:v>
                  </c:pt>
                  <c:pt idx="9">
                    <c:v>IgG4-DHS</c:v>
                  </c:pt>
                  <c:pt idx="10">
                    <c:v>IgG4</c:v>
                  </c:pt>
                  <c:pt idx="11">
                    <c:v>IgG4-DHS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'IgG4'!$C$66:$N$66</c:f>
              <c:numCache>
                <c:formatCode>General</c:formatCode>
                <c:ptCount val="12"/>
                <c:pt idx="0">
                  <c:v>1.3864999999999998</c:v>
                </c:pt>
                <c:pt idx="1">
                  <c:v>1.4615</c:v>
                </c:pt>
                <c:pt idx="2">
                  <c:v>1.1320000000000001</c:v>
                </c:pt>
                <c:pt idx="3">
                  <c:v>1.1385000000000001</c:v>
                </c:pt>
                <c:pt idx="4">
                  <c:v>1.2495000000000001</c:v>
                </c:pt>
                <c:pt idx="5">
                  <c:v>1.1545000000000001</c:v>
                </c:pt>
                <c:pt idx="6">
                  <c:v>0.61775000000000002</c:v>
                </c:pt>
                <c:pt idx="7">
                  <c:v>0.61799999999999999</c:v>
                </c:pt>
                <c:pt idx="8">
                  <c:v>0.53549999999999998</c:v>
                </c:pt>
                <c:pt idx="9">
                  <c:v>0.54125000000000001</c:v>
                </c:pt>
                <c:pt idx="10">
                  <c:v>0.55299999999999994</c:v>
                </c:pt>
                <c:pt idx="11">
                  <c:v>0.59149999999999991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A-46B1-BB59-E8DFED9D8CAB}"/>
            </c:ext>
          </c:extLst>
        </c:ser>
        <c:ser>
          <c:idx val="1"/>
          <c:order val="1"/>
          <c:tx>
            <c:strRef>
              <c:f>'IgG4'!$B$67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'IgG4'!$C$72:$N$72</c:f>
                <c:numCache>
                  <c:formatCode>General</c:formatCode>
                  <c:ptCount val="12"/>
                  <c:pt idx="0">
                    <c:v>7.2478445071621142E-2</c:v>
                  </c:pt>
                  <c:pt idx="1">
                    <c:v>3.252691193458114E-2</c:v>
                  </c:pt>
                  <c:pt idx="2">
                    <c:v>3.5355339059327411E-2</c:v>
                  </c:pt>
                  <c:pt idx="3">
                    <c:v>6.7175144212721681E-3</c:v>
                  </c:pt>
                  <c:pt idx="4">
                    <c:v>2.5455844122715732E-2</c:v>
                  </c:pt>
                  <c:pt idx="5">
                    <c:v>1.1313708498984771E-2</c:v>
                  </c:pt>
                  <c:pt idx="6">
                    <c:v>6.1871843353822767E-3</c:v>
                  </c:pt>
                  <c:pt idx="7">
                    <c:v>3.1819805153394274E-3</c:v>
                  </c:pt>
                  <c:pt idx="8">
                    <c:v>1.1490485194281388E-2</c:v>
                  </c:pt>
                  <c:pt idx="9">
                    <c:v>4.4194173824159454E-3</c:v>
                  </c:pt>
                  <c:pt idx="10">
                    <c:v>0</c:v>
                  </c:pt>
                  <c:pt idx="11">
                    <c:v>2.1213203435596246E-3</c:v>
                  </c:pt>
                </c:numCache>
              </c:numRef>
            </c:plus>
            <c:minus>
              <c:numRef>
                <c:f>'IgG4'!$C$72:$N$72</c:f>
                <c:numCache>
                  <c:formatCode>General</c:formatCode>
                  <c:ptCount val="12"/>
                  <c:pt idx="0">
                    <c:v>7.2478445071621142E-2</c:v>
                  </c:pt>
                  <c:pt idx="1">
                    <c:v>3.252691193458114E-2</c:v>
                  </c:pt>
                  <c:pt idx="2">
                    <c:v>3.5355339059327411E-2</c:v>
                  </c:pt>
                  <c:pt idx="3">
                    <c:v>6.7175144212721681E-3</c:v>
                  </c:pt>
                  <c:pt idx="4">
                    <c:v>2.5455844122715732E-2</c:v>
                  </c:pt>
                  <c:pt idx="5">
                    <c:v>1.1313708498984771E-2</c:v>
                  </c:pt>
                  <c:pt idx="6">
                    <c:v>6.1871843353822767E-3</c:v>
                  </c:pt>
                  <c:pt idx="7">
                    <c:v>3.1819805153394274E-3</c:v>
                  </c:pt>
                  <c:pt idx="8">
                    <c:v>1.1490485194281388E-2</c:v>
                  </c:pt>
                  <c:pt idx="9">
                    <c:v>4.4194173824159454E-3</c:v>
                  </c:pt>
                  <c:pt idx="10">
                    <c:v>0</c:v>
                  </c:pt>
                  <c:pt idx="11">
                    <c:v>2.1213203435596246E-3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'IgG4'!$C$64:$N$65</c:f>
              <c:multiLvlStrCache>
                <c:ptCount val="12"/>
                <c:lvl>
                  <c:pt idx="0">
                    <c:v>IgG4</c:v>
                  </c:pt>
                  <c:pt idx="1">
                    <c:v>IgG4-DHS</c:v>
                  </c:pt>
                  <c:pt idx="2">
                    <c:v>IgG4</c:v>
                  </c:pt>
                  <c:pt idx="3">
                    <c:v>IgG4-DHS</c:v>
                  </c:pt>
                  <c:pt idx="4">
                    <c:v>IgG4</c:v>
                  </c:pt>
                  <c:pt idx="5">
                    <c:v>IgG4-DHS</c:v>
                  </c:pt>
                  <c:pt idx="6">
                    <c:v>IgG4</c:v>
                  </c:pt>
                  <c:pt idx="7">
                    <c:v>IgG4-DHS</c:v>
                  </c:pt>
                  <c:pt idx="8">
                    <c:v>IgG4</c:v>
                  </c:pt>
                  <c:pt idx="9">
                    <c:v>IgG4-DHS</c:v>
                  </c:pt>
                  <c:pt idx="10">
                    <c:v>IgG4</c:v>
                  </c:pt>
                  <c:pt idx="11">
                    <c:v>IgG4-DHS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'IgG4'!$C$67:$N$67</c:f>
              <c:numCache>
                <c:formatCode>General</c:formatCode>
                <c:ptCount val="12"/>
                <c:pt idx="0">
                  <c:v>1.2135</c:v>
                </c:pt>
                <c:pt idx="1">
                  <c:v>1.1560000000000001</c:v>
                </c:pt>
                <c:pt idx="2">
                  <c:v>1.087</c:v>
                </c:pt>
                <c:pt idx="3">
                  <c:v>1.0394999999999999</c:v>
                </c:pt>
                <c:pt idx="4">
                  <c:v>1.0620000000000001</c:v>
                </c:pt>
                <c:pt idx="5">
                  <c:v>1.1080000000000001</c:v>
                </c:pt>
                <c:pt idx="6">
                  <c:v>0.56574999999999998</c:v>
                </c:pt>
                <c:pt idx="7">
                  <c:v>0.624</c:v>
                </c:pt>
                <c:pt idx="8">
                  <c:v>0.47125</c:v>
                </c:pt>
                <c:pt idx="9">
                  <c:v>0.53875000000000006</c:v>
                </c:pt>
                <c:pt idx="10">
                  <c:v>0.249</c:v>
                </c:pt>
                <c:pt idx="11">
                  <c:v>0.28200000000000003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9A-46B1-BB59-E8DFED9D8CAB}"/>
            </c:ext>
          </c:extLst>
        </c:ser>
        <c:ser>
          <c:idx val="2"/>
          <c:order val="2"/>
          <c:tx>
            <c:strRef>
              <c:f>'IgG4'!$B$68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'IgG4'!$C$73:$N$73</c:f>
                <c:numCache>
                  <c:formatCode>General</c:formatCode>
                  <c:ptCount val="12"/>
                  <c:pt idx="0">
                    <c:v>3.6062445840513879E-2</c:v>
                  </c:pt>
                  <c:pt idx="1">
                    <c:v>3.5001785668734096E-2</c:v>
                  </c:pt>
                  <c:pt idx="2">
                    <c:v>2.0859650045003172E-2</c:v>
                  </c:pt>
                  <c:pt idx="3">
                    <c:v>1.803122292025694E-2</c:v>
                  </c:pt>
                  <c:pt idx="4">
                    <c:v>2.1213203435596444E-2</c:v>
                  </c:pt>
                  <c:pt idx="5">
                    <c:v>2.4748737341529145E-2</c:v>
                  </c:pt>
                  <c:pt idx="6">
                    <c:v>1.7677669529663704E-3</c:v>
                  </c:pt>
                  <c:pt idx="7">
                    <c:v>1.3081475451951102E-2</c:v>
                  </c:pt>
                  <c:pt idx="8">
                    <c:v>1.4142135623730963E-3</c:v>
                  </c:pt>
                  <c:pt idx="9">
                    <c:v>1.4142135623730944E-2</c:v>
                  </c:pt>
                  <c:pt idx="10">
                    <c:v>2.8284271247461879E-3</c:v>
                  </c:pt>
                  <c:pt idx="11">
                    <c:v>3.5355339059327312E-3</c:v>
                  </c:pt>
                </c:numCache>
              </c:numRef>
            </c:plus>
            <c:minus>
              <c:numRef>
                <c:f>'IgG4'!$C$73:$N$73</c:f>
                <c:numCache>
                  <c:formatCode>General</c:formatCode>
                  <c:ptCount val="12"/>
                  <c:pt idx="0">
                    <c:v>3.6062445840513879E-2</c:v>
                  </c:pt>
                  <c:pt idx="1">
                    <c:v>3.5001785668734096E-2</c:v>
                  </c:pt>
                  <c:pt idx="2">
                    <c:v>2.0859650045003172E-2</c:v>
                  </c:pt>
                  <c:pt idx="3">
                    <c:v>1.803122292025694E-2</c:v>
                  </c:pt>
                  <c:pt idx="4">
                    <c:v>2.1213203435596444E-2</c:v>
                  </c:pt>
                  <c:pt idx="5">
                    <c:v>2.4748737341529145E-2</c:v>
                  </c:pt>
                  <c:pt idx="6">
                    <c:v>1.7677669529663704E-3</c:v>
                  </c:pt>
                  <c:pt idx="7">
                    <c:v>1.3081475451951102E-2</c:v>
                  </c:pt>
                  <c:pt idx="8">
                    <c:v>1.4142135623730963E-3</c:v>
                  </c:pt>
                  <c:pt idx="9">
                    <c:v>1.4142135623730944E-2</c:v>
                  </c:pt>
                  <c:pt idx="10">
                    <c:v>2.8284271247461879E-3</c:v>
                  </c:pt>
                  <c:pt idx="11">
                    <c:v>3.5355339059327312E-3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'IgG4'!$C$64:$N$65</c:f>
              <c:multiLvlStrCache>
                <c:ptCount val="12"/>
                <c:lvl>
                  <c:pt idx="0">
                    <c:v>IgG4</c:v>
                  </c:pt>
                  <c:pt idx="1">
                    <c:v>IgG4-DHS</c:v>
                  </c:pt>
                  <c:pt idx="2">
                    <c:v>IgG4</c:v>
                  </c:pt>
                  <c:pt idx="3">
                    <c:v>IgG4-DHS</c:v>
                  </c:pt>
                  <c:pt idx="4">
                    <c:v>IgG4</c:v>
                  </c:pt>
                  <c:pt idx="5">
                    <c:v>IgG4-DHS</c:v>
                  </c:pt>
                  <c:pt idx="6">
                    <c:v>IgG4</c:v>
                  </c:pt>
                  <c:pt idx="7">
                    <c:v>IgG4-DHS</c:v>
                  </c:pt>
                  <c:pt idx="8">
                    <c:v>IgG4</c:v>
                  </c:pt>
                  <c:pt idx="9">
                    <c:v>IgG4-DHS</c:v>
                  </c:pt>
                  <c:pt idx="10">
                    <c:v>IgG4</c:v>
                  </c:pt>
                  <c:pt idx="11">
                    <c:v>IgG4-DHS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'IgG4'!$C$68:$N$68</c:f>
              <c:numCache>
                <c:formatCode>General</c:formatCode>
                <c:ptCount val="12"/>
                <c:pt idx="0">
                  <c:v>1.131</c:v>
                </c:pt>
                <c:pt idx="1">
                  <c:v>1.1164999999999998</c:v>
                </c:pt>
                <c:pt idx="2">
                  <c:v>0.84250000000000003</c:v>
                </c:pt>
                <c:pt idx="3">
                  <c:v>0.94550000000000001</c:v>
                </c:pt>
                <c:pt idx="4">
                  <c:v>0.85</c:v>
                </c:pt>
                <c:pt idx="5">
                  <c:v>0.94</c:v>
                </c:pt>
                <c:pt idx="6">
                  <c:v>0.51750000000000007</c:v>
                </c:pt>
                <c:pt idx="7">
                  <c:v>0.5595</c:v>
                </c:pt>
                <c:pt idx="8">
                  <c:v>0.38200000000000001</c:v>
                </c:pt>
                <c:pt idx="9">
                  <c:v>0.45399999999999996</c:v>
                </c:pt>
                <c:pt idx="10">
                  <c:v>0.12</c:v>
                </c:pt>
                <c:pt idx="11">
                  <c:v>0.14400000000000002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9A-46B1-BB59-E8DFED9D8CAB}"/>
            </c:ext>
          </c:extLst>
        </c:ser>
        <c:ser>
          <c:idx val="3"/>
          <c:order val="3"/>
          <c:tx>
            <c:strRef>
              <c:f>'IgG4'!$B$69</c:f>
              <c:strCache>
                <c:ptCount val="1"/>
                <c:pt idx="0">
                  <c:v>3.2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'IgG4'!$C$74:$N$74</c:f>
                <c:numCache>
                  <c:formatCode>General</c:formatCode>
                  <c:ptCount val="12"/>
                  <c:pt idx="0">
                    <c:v>3.3234018715767762E-2</c:v>
                  </c:pt>
                  <c:pt idx="1">
                    <c:v>3.6769552621700508E-2</c:v>
                  </c:pt>
                  <c:pt idx="2">
                    <c:v>3.0052038200428257E-2</c:v>
                  </c:pt>
                  <c:pt idx="3">
                    <c:v>4.9497474683058368E-3</c:v>
                  </c:pt>
                  <c:pt idx="4">
                    <c:v>2.4748737341529184E-3</c:v>
                  </c:pt>
                  <c:pt idx="5">
                    <c:v>4.9497474683058177E-3</c:v>
                  </c:pt>
                  <c:pt idx="6">
                    <c:v>1.1490485194281407E-2</c:v>
                  </c:pt>
                  <c:pt idx="7">
                    <c:v>3.0052038200428098E-3</c:v>
                  </c:pt>
                  <c:pt idx="8">
                    <c:v>5.1265241636024644E-3</c:v>
                  </c:pt>
                  <c:pt idx="9">
                    <c:v>6.5407377259755701E-3</c:v>
                  </c:pt>
                  <c:pt idx="10">
                    <c:v>2.1213203435596446E-3</c:v>
                  </c:pt>
                  <c:pt idx="11">
                    <c:v>3.5355339059327408E-4</c:v>
                  </c:pt>
                </c:numCache>
              </c:numRef>
            </c:plus>
            <c:minus>
              <c:numRef>
                <c:f>'IgG4'!$C$74:$N$74</c:f>
                <c:numCache>
                  <c:formatCode>General</c:formatCode>
                  <c:ptCount val="12"/>
                  <c:pt idx="0">
                    <c:v>3.3234018715767762E-2</c:v>
                  </c:pt>
                  <c:pt idx="1">
                    <c:v>3.6769552621700508E-2</c:v>
                  </c:pt>
                  <c:pt idx="2">
                    <c:v>3.0052038200428257E-2</c:v>
                  </c:pt>
                  <c:pt idx="3">
                    <c:v>4.9497474683058368E-3</c:v>
                  </c:pt>
                  <c:pt idx="4">
                    <c:v>2.4748737341529184E-3</c:v>
                  </c:pt>
                  <c:pt idx="5">
                    <c:v>4.9497474683058177E-3</c:v>
                  </c:pt>
                  <c:pt idx="6">
                    <c:v>1.1490485194281407E-2</c:v>
                  </c:pt>
                  <c:pt idx="7">
                    <c:v>3.0052038200428098E-3</c:v>
                  </c:pt>
                  <c:pt idx="8">
                    <c:v>5.1265241636024644E-3</c:v>
                  </c:pt>
                  <c:pt idx="9">
                    <c:v>6.5407377259755701E-3</c:v>
                  </c:pt>
                  <c:pt idx="10">
                    <c:v>2.1213203435596446E-3</c:v>
                  </c:pt>
                  <c:pt idx="11">
                    <c:v>3.5355339059327408E-4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'IgG4'!$C$64:$N$65</c:f>
              <c:multiLvlStrCache>
                <c:ptCount val="12"/>
                <c:lvl>
                  <c:pt idx="0">
                    <c:v>IgG4</c:v>
                  </c:pt>
                  <c:pt idx="1">
                    <c:v>IgG4-DHS</c:v>
                  </c:pt>
                  <c:pt idx="2">
                    <c:v>IgG4</c:v>
                  </c:pt>
                  <c:pt idx="3">
                    <c:v>IgG4-DHS</c:v>
                  </c:pt>
                  <c:pt idx="4">
                    <c:v>IgG4</c:v>
                  </c:pt>
                  <c:pt idx="5">
                    <c:v>IgG4-DHS</c:v>
                  </c:pt>
                  <c:pt idx="6">
                    <c:v>IgG4</c:v>
                  </c:pt>
                  <c:pt idx="7">
                    <c:v>IgG4-DHS</c:v>
                  </c:pt>
                  <c:pt idx="8">
                    <c:v>IgG4</c:v>
                  </c:pt>
                  <c:pt idx="9">
                    <c:v>IgG4-DHS</c:v>
                  </c:pt>
                  <c:pt idx="10">
                    <c:v>IgG4</c:v>
                  </c:pt>
                  <c:pt idx="11">
                    <c:v>IgG4-DHS</c:v>
                  </c:pt>
                </c:lvl>
                <c:lvl>
                  <c:pt idx="0">
                    <c:v>CD64</c:v>
                  </c:pt>
                  <c:pt idx="2">
                    <c:v>CD32-H131</c:v>
                  </c:pt>
                  <c:pt idx="4">
                    <c:v>CD32-R131</c:v>
                  </c:pt>
                  <c:pt idx="6">
                    <c:v>CD32b</c:v>
                  </c:pt>
                  <c:pt idx="8">
                    <c:v>CD16-F158</c:v>
                  </c:pt>
                  <c:pt idx="10">
                    <c:v>CD16-V158</c:v>
                  </c:pt>
                </c:lvl>
              </c:multiLvlStrCache>
            </c:multiLvlStrRef>
          </c:cat>
          <c:val>
            <c:numRef>
              <c:f>'IgG4'!$C$69:$N$69</c:f>
              <c:numCache>
                <c:formatCode>General</c:formatCode>
                <c:ptCount val="12"/>
                <c:pt idx="0">
                  <c:v>0.61599999999999999</c:v>
                </c:pt>
                <c:pt idx="1">
                  <c:v>0.61499999999999999</c:v>
                </c:pt>
                <c:pt idx="2">
                  <c:v>0.58150000000000002</c:v>
                </c:pt>
                <c:pt idx="3">
                  <c:v>0.627</c:v>
                </c:pt>
                <c:pt idx="4">
                  <c:v>0.45950000000000002</c:v>
                </c:pt>
                <c:pt idx="5">
                  <c:v>0.47499999999999998</c:v>
                </c:pt>
                <c:pt idx="6">
                  <c:v>0.44725000000000004</c:v>
                </c:pt>
                <c:pt idx="7">
                  <c:v>0.46825</c:v>
                </c:pt>
                <c:pt idx="8">
                  <c:v>0.23525000000000001</c:v>
                </c:pt>
                <c:pt idx="9">
                  <c:v>0.26375000000000004</c:v>
                </c:pt>
                <c:pt idx="10">
                  <c:v>7.6999999999999999E-2</c:v>
                </c:pt>
                <c:pt idx="11">
                  <c:v>7.7499999999999999E-2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9A-46B1-BB59-E8DFED9D8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155232"/>
        <c:axId val="522155560"/>
      </c:barChart>
      <c:catAx>
        <c:axId val="52215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2155560"/>
        <c:crosses val="autoZero"/>
        <c:auto val="1"/>
        <c:lblAlgn val="ctr"/>
        <c:lblOffset val="100"/>
        <c:noMultiLvlLbl val="0"/>
      </c:catAx>
      <c:valAx>
        <c:axId val="522155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215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'DHS PK study'!$O$96</c:f>
              <c:strCache>
                <c:ptCount val="1"/>
                <c:pt idx="0">
                  <c:v>IgG2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'DHS PK study'!$P$101:$Z$101</c:f>
                <c:numCache>
                  <c:formatCode>General</c:formatCode>
                  <c:ptCount val="11"/>
                  <c:pt idx="0">
                    <c:v>1.1752575161858489</c:v>
                  </c:pt>
                  <c:pt idx="1">
                    <c:v>0.99426493602016375</c:v>
                  </c:pt>
                  <c:pt idx="2">
                    <c:v>0.33519613423521738</c:v>
                  </c:pt>
                  <c:pt idx="3">
                    <c:v>0.152301872728971</c:v>
                  </c:pt>
                  <c:pt idx="4">
                    <c:v>1.5834487547237645E-2</c:v>
                  </c:pt>
                  <c:pt idx="5">
                    <c:v>9.902357078311351E-2</c:v>
                  </c:pt>
                  <c:pt idx="6">
                    <c:v>2.5648991945724009E-2</c:v>
                  </c:pt>
                  <c:pt idx="7">
                    <c:v>8.6456872262985068E-2</c:v>
                  </c:pt>
                  <c:pt idx="10">
                    <c:v>0.3929304418943495</c:v>
                  </c:pt>
                </c:numCache>
              </c:numRef>
            </c:plus>
            <c:minus>
              <c:numRef>
                <c:f>'DHS PK study'!$P$101:$Y$101</c:f>
                <c:numCache>
                  <c:formatCode>General</c:formatCode>
                  <c:ptCount val="10"/>
                  <c:pt idx="0">
                    <c:v>1.1752575161858489</c:v>
                  </c:pt>
                  <c:pt idx="1">
                    <c:v>0.99426493602016375</c:v>
                  </c:pt>
                  <c:pt idx="2">
                    <c:v>0.33519613423521738</c:v>
                  </c:pt>
                  <c:pt idx="3">
                    <c:v>0.152301872728971</c:v>
                  </c:pt>
                  <c:pt idx="4">
                    <c:v>1.5834487547237645E-2</c:v>
                  </c:pt>
                  <c:pt idx="5">
                    <c:v>9.902357078311351E-2</c:v>
                  </c:pt>
                  <c:pt idx="6">
                    <c:v>2.5648991945724009E-2</c:v>
                  </c:pt>
                  <c:pt idx="7">
                    <c:v>8.6456872262985068E-2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'DHS PK study'!$P$95:$W$95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22</c:v>
                </c:pt>
              </c:numCache>
            </c:numRef>
          </c:xVal>
          <c:yVal>
            <c:numRef>
              <c:f>'DHS PK study'!$P$96:$W$96</c:f>
              <c:numCache>
                <c:formatCode>General</c:formatCode>
                <c:ptCount val="8"/>
                <c:pt idx="0">
                  <c:v>9.3828825507877287</c:v>
                </c:pt>
                <c:pt idx="1">
                  <c:v>5.4319493767242042</c:v>
                </c:pt>
                <c:pt idx="2">
                  <c:v>2.6620096536910913</c:v>
                </c:pt>
                <c:pt idx="3">
                  <c:v>1.3715275361245074</c:v>
                </c:pt>
                <c:pt idx="4">
                  <c:v>0.49846831787272872</c:v>
                </c:pt>
                <c:pt idx="5">
                  <c:v>0.24993760400000001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5C-4592-96C8-C800F0926AEC}"/>
            </c:ext>
          </c:extLst>
        </c:ser>
        <c:ser>
          <c:idx val="1"/>
          <c:order val="1"/>
          <c:tx>
            <c:strRef>
              <c:f>'DHS PK study'!$O$97</c:f>
              <c:strCache>
                <c:ptCount val="1"/>
                <c:pt idx="0">
                  <c:v>IgG2-DHS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'DHS PK study'!$P$102:$Y$102</c:f>
                <c:numCache>
                  <c:formatCode>General</c:formatCode>
                  <c:ptCount val="10"/>
                  <c:pt idx="0">
                    <c:v>1.4299835033312807</c:v>
                  </c:pt>
                  <c:pt idx="1">
                    <c:v>0.1565833942528102</c:v>
                  </c:pt>
                  <c:pt idx="2">
                    <c:v>0.11725507981889191</c:v>
                  </c:pt>
                  <c:pt idx="3">
                    <c:v>2.2265288236542162E-2</c:v>
                  </c:pt>
                  <c:pt idx="4">
                    <c:v>6.9378529568244335E-2</c:v>
                  </c:pt>
                  <c:pt idx="5">
                    <c:v>0.2589682233510322</c:v>
                  </c:pt>
                  <c:pt idx="6">
                    <c:v>0.19949476720249265</c:v>
                  </c:pt>
                  <c:pt idx="7">
                    <c:v>0.27987709577625253</c:v>
                  </c:pt>
                </c:numCache>
              </c:numRef>
            </c:plus>
            <c:minus>
              <c:numRef>
                <c:f>'DHS PK study'!$P$102:$Y$102</c:f>
                <c:numCache>
                  <c:formatCode>General</c:formatCode>
                  <c:ptCount val="10"/>
                  <c:pt idx="0">
                    <c:v>1.4299835033312807</c:v>
                  </c:pt>
                  <c:pt idx="1">
                    <c:v>0.1565833942528102</c:v>
                  </c:pt>
                  <c:pt idx="2">
                    <c:v>0.11725507981889191</c:v>
                  </c:pt>
                  <c:pt idx="3">
                    <c:v>2.2265288236542162E-2</c:v>
                  </c:pt>
                  <c:pt idx="4">
                    <c:v>6.9378529568244335E-2</c:v>
                  </c:pt>
                  <c:pt idx="5">
                    <c:v>0.2589682233510322</c:v>
                  </c:pt>
                  <c:pt idx="6">
                    <c:v>0.19949476720249265</c:v>
                  </c:pt>
                  <c:pt idx="7">
                    <c:v>0.27987709577625253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'DHS PK study'!$P$95:$W$95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22</c:v>
                </c:pt>
              </c:numCache>
            </c:numRef>
          </c:xVal>
          <c:yVal>
            <c:numRef>
              <c:f>'DHS PK study'!$P$97:$W$97</c:f>
              <c:numCache>
                <c:formatCode>General</c:formatCode>
                <c:ptCount val="8"/>
                <c:pt idx="0">
                  <c:v>9.2657259362208766</c:v>
                </c:pt>
                <c:pt idx="1">
                  <c:v>6.0660584595829787</c:v>
                </c:pt>
                <c:pt idx="2">
                  <c:v>3.9066276436402183</c:v>
                </c:pt>
                <c:pt idx="3">
                  <c:v>2.796380339852953</c:v>
                </c:pt>
                <c:pt idx="4">
                  <c:v>2.0536627561059353</c:v>
                </c:pt>
                <c:pt idx="5">
                  <c:v>1.3800672630906865</c:v>
                </c:pt>
                <c:pt idx="6">
                  <c:v>1.0175474100684374</c:v>
                </c:pt>
                <c:pt idx="7">
                  <c:v>0.74273533581637763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75C-4592-96C8-C800F0926AEC}"/>
            </c:ext>
          </c:extLst>
        </c:ser>
        <c:ser>
          <c:idx val="2"/>
          <c:order val="2"/>
          <c:tx>
            <c:strRef>
              <c:f>'DHS PK study'!$O$98</c:f>
              <c:strCache>
                <c:ptCount val="1"/>
                <c:pt idx="0">
                  <c:v>IgG4</c:v>
                </c:pt>
              </c:strCache>
            </c:strRef>
          </c:tx>
          <c:spPr>
            <a:ln w="19050" cap="rnd">
              <a:solidFill>
                <a:schemeClr val="bg2">
                  <a:lumMod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10000"/>
                </a:schemeClr>
              </a:solidFill>
              <a:ln w="9525">
                <a:solidFill>
                  <a:schemeClr val="bg2">
                    <a:lumMod val="1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'DHS PK study'!$P$103:$Y$103</c:f>
                <c:numCache>
                  <c:formatCode>General</c:formatCode>
                  <c:ptCount val="10"/>
                  <c:pt idx="0">
                    <c:v>0.77217450130078891</c:v>
                  </c:pt>
                  <c:pt idx="1">
                    <c:v>0.22961558941924534</c:v>
                  </c:pt>
                  <c:pt idx="2">
                    <c:v>6.5584445632306559E-2</c:v>
                  </c:pt>
                  <c:pt idx="3">
                    <c:v>0.10163000284708727</c:v>
                  </c:pt>
                  <c:pt idx="4">
                    <c:v>1.9133549657325669E-2</c:v>
                  </c:pt>
                  <c:pt idx="5">
                    <c:v>5.8965227824318697E-3</c:v>
                  </c:pt>
                  <c:pt idx="6">
                    <c:v>8.0651268432283766E-3</c:v>
                  </c:pt>
                  <c:pt idx="7">
                    <c:v>1.0814879060412673E-2</c:v>
                  </c:pt>
                </c:numCache>
              </c:numRef>
            </c:plus>
            <c:minus>
              <c:numRef>
                <c:f>'DHS PK study'!$P$103:$Y$103</c:f>
                <c:numCache>
                  <c:formatCode>General</c:formatCode>
                  <c:ptCount val="10"/>
                  <c:pt idx="0">
                    <c:v>0.77217450130078891</c:v>
                  </c:pt>
                  <c:pt idx="1">
                    <c:v>0.22961558941924534</c:v>
                  </c:pt>
                  <c:pt idx="2">
                    <c:v>6.5584445632306559E-2</c:v>
                  </c:pt>
                  <c:pt idx="3">
                    <c:v>0.10163000284708727</c:v>
                  </c:pt>
                  <c:pt idx="4">
                    <c:v>1.9133549657325669E-2</c:v>
                  </c:pt>
                  <c:pt idx="5">
                    <c:v>5.8965227824318697E-3</c:v>
                  </c:pt>
                  <c:pt idx="6">
                    <c:v>8.0651268432283766E-3</c:v>
                  </c:pt>
                  <c:pt idx="7">
                    <c:v>1.0814879060412673E-2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</c:errBars>
          <c:xVal>
            <c:numRef>
              <c:f>'DHS PK study'!$P$95:$W$95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22</c:v>
                </c:pt>
              </c:numCache>
            </c:numRef>
          </c:xVal>
          <c:yVal>
            <c:numRef>
              <c:f>'DHS PK study'!$P$98:$W$98</c:f>
              <c:numCache>
                <c:formatCode>General</c:formatCode>
                <c:ptCount val="8"/>
                <c:pt idx="0">
                  <c:v>10.114746585516826</c:v>
                </c:pt>
                <c:pt idx="1">
                  <c:v>4.9595749099499171</c:v>
                </c:pt>
                <c:pt idx="2">
                  <c:v>2.1852735524366915</c:v>
                </c:pt>
                <c:pt idx="3">
                  <c:v>0.76572275206839835</c:v>
                </c:pt>
                <c:pt idx="4">
                  <c:v>0.26971154320841417</c:v>
                </c:pt>
                <c:pt idx="5">
                  <c:v>0.17032953205878262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75C-4592-96C8-C800F0926AEC}"/>
            </c:ext>
          </c:extLst>
        </c:ser>
        <c:ser>
          <c:idx val="3"/>
          <c:order val="3"/>
          <c:tx>
            <c:strRef>
              <c:f>'DHS PK study'!$O$99</c:f>
              <c:strCache>
                <c:ptCount val="1"/>
                <c:pt idx="0">
                  <c:v>IgG4-DHS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'DHS PK study'!$P$104:$Y$104</c:f>
                <c:numCache>
                  <c:formatCode>General</c:formatCode>
                  <c:ptCount val="10"/>
                  <c:pt idx="0">
                    <c:v>0.59335479472664066</c:v>
                  </c:pt>
                  <c:pt idx="1">
                    <c:v>0.14549846655585927</c:v>
                  </c:pt>
                  <c:pt idx="2">
                    <c:v>0.40001538721501556</c:v>
                  </c:pt>
                  <c:pt idx="3">
                    <c:v>1.4424318892925336E-2</c:v>
                  </c:pt>
                  <c:pt idx="4">
                    <c:v>8.3970023865855517E-2</c:v>
                  </c:pt>
                  <c:pt idx="5">
                    <c:v>0.2574089899981406</c:v>
                  </c:pt>
                  <c:pt idx="6">
                    <c:v>0.1357250888815433</c:v>
                  </c:pt>
                  <c:pt idx="7">
                    <c:v>9.7968667395752926E-2</c:v>
                  </c:pt>
                </c:numCache>
              </c:numRef>
            </c:plus>
            <c:minus>
              <c:numRef>
                <c:f>'DHS PK study'!$P$104:$Y$104</c:f>
                <c:numCache>
                  <c:formatCode>General</c:formatCode>
                  <c:ptCount val="10"/>
                  <c:pt idx="0">
                    <c:v>0.59335479472664066</c:v>
                  </c:pt>
                  <c:pt idx="1">
                    <c:v>0.14549846655585927</c:v>
                  </c:pt>
                  <c:pt idx="2">
                    <c:v>0.40001538721501556</c:v>
                  </c:pt>
                  <c:pt idx="3">
                    <c:v>1.4424318892925336E-2</c:v>
                  </c:pt>
                  <c:pt idx="4">
                    <c:v>8.3970023865855517E-2</c:v>
                  </c:pt>
                  <c:pt idx="5">
                    <c:v>0.2574089899981406</c:v>
                  </c:pt>
                  <c:pt idx="6">
                    <c:v>0.1357250888815433</c:v>
                  </c:pt>
                  <c:pt idx="7">
                    <c:v>9.7968667395752926E-2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'DHS PK study'!$P$95:$W$95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22</c:v>
                </c:pt>
              </c:numCache>
            </c:numRef>
          </c:xVal>
          <c:yVal>
            <c:numRef>
              <c:f>'DHS PK study'!$P$99:$W$99</c:f>
              <c:numCache>
                <c:formatCode>General</c:formatCode>
                <c:ptCount val="8"/>
                <c:pt idx="0">
                  <c:v>10.462408072966447</c:v>
                </c:pt>
                <c:pt idx="1">
                  <c:v>5.4437300458593088</c:v>
                </c:pt>
                <c:pt idx="2">
                  <c:v>4.0155434635553098</c:v>
                </c:pt>
                <c:pt idx="3">
                  <c:v>2.6602929939490592</c:v>
                </c:pt>
                <c:pt idx="4">
                  <c:v>2.1576909361755403</c:v>
                </c:pt>
                <c:pt idx="5">
                  <c:v>1.3185601294719436</c:v>
                </c:pt>
                <c:pt idx="6">
                  <c:v>1.1136228154863894</c:v>
                </c:pt>
                <c:pt idx="7">
                  <c:v>0.88494767479741321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75C-4592-96C8-C800F0926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449224"/>
        <c:axId val="507445944"/>
      </c:scatterChart>
      <c:valAx>
        <c:axId val="50744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07445944"/>
        <c:crossesAt val="0.1"/>
        <c:crossBetween val="midCat"/>
      </c:valAx>
      <c:valAx>
        <c:axId val="507445944"/>
        <c:scaling>
          <c:logBase val="10"/>
          <c:orientation val="minMax"/>
          <c:max val="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507449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VF!$F$10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VF!$F$20:$F$27</c:f>
                <c:numCache>
                  <c:formatCode>General</c:formatCode>
                  <c:ptCount val="8"/>
                  <c:pt idx="0">
                    <c:v>1.4849177667358186E-3</c:v>
                  </c:pt>
                  <c:pt idx="1">
                    <c:v>7.5660336572816534E-3</c:v>
                  </c:pt>
                  <c:pt idx="2">
                    <c:v>1.1455091956775888E-2</c:v>
                  </c:pt>
                  <c:pt idx="3">
                    <c:v>1.6829152316702966E-2</c:v>
                  </c:pt>
                  <c:pt idx="4">
                    <c:v>2.6728646241790267E-2</c:v>
                  </c:pt>
                  <c:pt idx="5">
                    <c:v>1.1313689280021839E-2</c:v>
                  </c:pt>
                  <c:pt idx="6">
                    <c:v>9.616651693086755E-3</c:v>
                  </c:pt>
                  <c:pt idx="7">
                    <c:v>6.9296478549035366E-3</c:v>
                  </c:pt>
                </c:numCache>
              </c:numRef>
            </c:plus>
            <c:minus>
              <c:numRef>
                <c:f>VF!$F$20:$F$27</c:f>
                <c:numCache>
                  <c:formatCode>General</c:formatCode>
                  <c:ptCount val="8"/>
                  <c:pt idx="0">
                    <c:v>1.4849177667358186E-3</c:v>
                  </c:pt>
                  <c:pt idx="1">
                    <c:v>7.5660336572816534E-3</c:v>
                  </c:pt>
                  <c:pt idx="2">
                    <c:v>1.1455091956775888E-2</c:v>
                  </c:pt>
                  <c:pt idx="3">
                    <c:v>1.6829152316702966E-2</c:v>
                  </c:pt>
                  <c:pt idx="4">
                    <c:v>2.6728646241790267E-2</c:v>
                  </c:pt>
                  <c:pt idx="5">
                    <c:v>1.1313689280021839E-2</c:v>
                  </c:pt>
                  <c:pt idx="6">
                    <c:v>9.616651693086755E-3</c:v>
                  </c:pt>
                  <c:pt idx="7">
                    <c:v>6.9296478549035366E-3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VF!$E$11:$E$18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VF!$F$11:$F$18</c:f>
              <c:numCache>
                <c:formatCode>General</c:formatCode>
                <c:ptCount val="8"/>
                <c:pt idx="0">
                  <c:v>1.2992500066757202</c:v>
                </c:pt>
                <c:pt idx="1">
                  <c:v>1.3309500217437744</c:v>
                </c:pt>
                <c:pt idx="2">
                  <c:v>1.2598000168800354</c:v>
                </c:pt>
                <c:pt idx="3">
                  <c:v>1.1085999608039856</c:v>
                </c:pt>
                <c:pt idx="4">
                  <c:v>0.64350000023841858</c:v>
                </c:pt>
                <c:pt idx="5">
                  <c:v>0.26150000095367432</c:v>
                </c:pt>
                <c:pt idx="6">
                  <c:v>0.11499999836087227</c:v>
                </c:pt>
                <c:pt idx="7">
                  <c:v>9.0700000524520874E-2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916-4C1F-861E-77C3E584801D}"/>
            </c:ext>
          </c:extLst>
        </c:ser>
        <c:ser>
          <c:idx val="1"/>
          <c:order val="1"/>
          <c:tx>
            <c:strRef>
              <c:f>VF!$G$10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VF!$G$20:$G$27</c:f>
                <c:numCache>
                  <c:formatCode>General</c:formatCode>
                  <c:ptCount val="8"/>
                  <c:pt idx="0">
                    <c:v>9.7736299295604526E-2</c:v>
                  </c:pt>
                  <c:pt idx="1">
                    <c:v>7.8099943982054373E-2</c:v>
                  </c:pt>
                  <c:pt idx="2">
                    <c:v>7.4571481143933319E-2</c:v>
                  </c:pt>
                  <c:pt idx="3">
                    <c:v>2.3553726881323962E-2</c:v>
                  </c:pt>
                  <c:pt idx="4">
                    <c:v>5.7240293937051052E-3</c:v>
                  </c:pt>
                  <c:pt idx="5">
                    <c:v>1.9798982581818538E-3</c:v>
                  </c:pt>
                  <c:pt idx="6">
                    <c:v>2.1213035691139352E-4</c:v>
                  </c:pt>
                  <c:pt idx="7">
                    <c:v>2.0506101332710062E-3</c:v>
                  </c:pt>
                </c:numCache>
              </c:numRef>
            </c:plus>
            <c:minus>
              <c:numRef>
                <c:f>VF!$G$20:$G$27</c:f>
                <c:numCache>
                  <c:formatCode>General</c:formatCode>
                  <c:ptCount val="8"/>
                  <c:pt idx="0">
                    <c:v>9.7736299295604526E-2</c:v>
                  </c:pt>
                  <c:pt idx="1">
                    <c:v>7.8099943982054373E-2</c:v>
                  </c:pt>
                  <c:pt idx="2">
                    <c:v>7.4571481143933319E-2</c:v>
                  </c:pt>
                  <c:pt idx="3">
                    <c:v>2.3553726881323962E-2</c:v>
                  </c:pt>
                  <c:pt idx="4">
                    <c:v>5.7240293937051052E-3</c:v>
                  </c:pt>
                  <c:pt idx="5">
                    <c:v>1.9798982581818538E-3</c:v>
                  </c:pt>
                  <c:pt idx="6">
                    <c:v>2.1213035691139352E-4</c:v>
                  </c:pt>
                  <c:pt idx="7">
                    <c:v>2.0506101332710062E-3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VF!$E$11:$E$18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VF!$G$11:$G$18</c:f>
              <c:numCache>
                <c:formatCode>General</c:formatCode>
                <c:ptCount val="8"/>
                <c:pt idx="0">
                  <c:v>0.49221000000000004</c:v>
                </c:pt>
                <c:pt idx="1">
                  <c:v>0.37687499999999996</c:v>
                </c:pt>
                <c:pt idx="2">
                  <c:v>0.20883000000000002</c:v>
                </c:pt>
                <c:pt idx="3">
                  <c:v>0.11895500000000001</c:v>
                </c:pt>
                <c:pt idx="4">
                  <c:v>9.9212500000000009E-2</c:v>
                </c:pt>
                <c:pt idx="5">
                  <c:v>4.6499999240040779E-2</c:v>
                </c:pt>
                <c:pt idx="6">
                  <c:v>4.7550000250339508E-2</c:v>
                </c:pt>
                <c:pt idx="7">
                  <c:v>4.6249998733401299E-2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916-4C1F-861E-77C3E5848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171120"/>
        <c:axId val="416164888"/>
      </c:scatterChart>
      <c:valAx>
        <c:axId val="416171120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6164888"/>
        <c:crosses val="autoZero"/>
        <c:crossBetween val="midCat"/>
      </c:valAx>
      <c:valAx>
        <c:axId val="416164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6171120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HRB!$J$10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HRB!$J$20:$J$27</c:f>
                <c:numCache>
                  <c:formatCode>General</c:formatCode>
                  <c:ptCount val="8"/>
                  <c:pt idx="0">
                    <c:v>4.8507482300764113E-2</c:v>
                  </c:pt>
                  <c:pt idx="1">
                    <c:v>0.10550030531852951</c:v>
                  </c:pt>
                  <c:pt idx="2">
                    <c:v>8.3933594348110985E-2</c:v>
                  </c:pt>
                  <c:pt idx="3">
                    <c:v>5.8831268549810585E-2</c:v>
                  </c:pt>
                  <c:pt idx="4">
                    <c:v>5.7982894636134799E-3</c:v>
                  </c:pt>
                  <c:pt idx="5">
                    <c:v>8.6267012469068115E-3</c:v>
                  </c:pt>
                  <c:pt idx="6">
                    <c:v>3.1112698203620698E-3</c:v>
                  </c:pt>
                  <c:pt idx="7">
                    <c:v>3.6062476776300731E-3</c:v>
                  </c:pt>
                </c:numCache>
              </c:numRef>
            </c:plus>
            <c:minus>
              <c:numRef>
                <c:f>HRB!$J$20:$J$27</c:f>
                <c:numCache>
                  <c:formatCode>General</c:formatCode>
                  <c:ptCount val="8"/>
                  <c:pt idx="0">
                    <c:v>4.8507482300764113E-2</c:v>
                  </c:pt>
                  <c:pt idx="1">
                    <c:v>0.10550030531852951</c:v>
                  </c:pt>
                  <c:pt idx="2">
                    <c:v>8.3933594348110985E-2</c:v>
                  </c:pt>
                  <c:pt idx="3">
                    <c:v>5.8831268549810585E-2</c:v>
                  </c:pt>
                  <c:pt idx="4">
                    <c:v>5.7982894636134799E-3</c:v>
                  </c:pt>
                  <c:pt idx="5">
                    <c:v>8.6267012469068115E-3</c:v>
                  </c:pt>
                  <c:pt idx="6">
                    <c:v>3.1112698203620698E-3</c:v>
                  </c:pt>
                  <c:pt idx="7">
                    <c:v>3.6062476776300731E-3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HRB!$I$11:$I$18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HRB!$J$11:$J$18</c:f>
              <c:numCache>
                <c:formatCode>General</c:formatCode>
                <c:ptCount val="8"/>
                <c:pt idx="0">
                  <c:v>1.3525999784469604</c:v>
                </c:pt>
                <c:pt idx="1">
                  <c:v>1.2233999967575073</c:v>
                </c:pt>
                <c:pt idx="2">
                  <c:v>1.1909500360488892</c:v>
                </c:pt>
                <c:pt idx="3">
                  <c:v>0.82510000467300415</c:v>
                </c:pt>
                <c:pt idx="4">
                  <c:v>0.45880000293254852</c:v>
                </c:pt>
                <c:pt idx="5">
                  <c:v>0.16969999670982361</c:v>
                </c:pt>
                <c:pt idx="6">
                  <c:v>9.0800002217292786E-2</c:v>
                </c:pt>
                <c:pt idx="7">
                  <c:v>7.2450000792741776E-2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D1-4621-8857-3C20C9D94B9C}"/>
            </c:ext>
          </c:extLst>
        </c:ser>
        <c:ser>
          <c:idx val="0"/>
          <c:order val="1"/>
          <c:tx>
            <c:strRef>
              <c:f>HRB!$K$10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HRB!$K$20:$K$27</c:f>
                <c:numCache>
                  <c:formatCode>General</c:formatCode>
                  <c:ptCount val="8"/>
                  <c:pt idx="0">
                    <c:v>4.6704355827771049E-2</c:v>
                  </c:pt>
                  <c:pt idx="1">
                    <c:v>7.6685685103389564E-2</c:v>
                  </c:pt>
                  <c:pt idx="2">
                    <c:v>6.0351547522447049E-2</c:v>
                  </c:pt>
                  <c:pt idx="3">
                    <c:v>3.0865190835740471E-2</c:v>
                  </c:pt>
                  <c:pt idx="4">
                    <c:v>1.6935214860980631E-2</c:v>
                  </c:pt>
                  <c:pt idx="5">
                    <c:v>4.4547743736317105E-3</c:v>
                  </c:pt>
                  <c:pt idx="6">
                    <c:v>3.853731337908011E-3</c:v>
                  </c:pt>
                  <c:pt idx="7">
                    <c:v>2.722362409905827E-3</c:v>
                  </c:pt>
                </c:numCache>
              </c:numRef>
            </c:plus>
            <c:minus>
              <c:numRef>
                <c:f>HRB!$K$20:$K$27</c:f>
                <c:numCache>
                  <c:formatCode>General</c:formatCode>
                  <c:ptCount val="8"/>
                  <c:pt idx="0">
                    <c:v>4.6704355827771049E-2</c:v>
                  </c:pt>
                  <c:pt idx="1">
                    <c:v>7.6685685103389564E-2</c:v>
                  </c:pt>
                  <c:pt idx="2">
                    <c:v>6.0351547522447049E-2</c:v>
                  </c:pt>
                  <c:pt idx="3">
                    <c:v>3.0865190835740471E-2</c:v>
                  </c:pt>
                  <c:pt idx="4">
                    <c:v>1.6935214860980631E-2</c:v>
                  </c:pt>
                  <c:pt idx="5">
                    <c:v>4.4547743736317105E-3</c:v>
                  </c:pt>
                  <c:pt idx="6">
                    <c:v>3.853731337908011E-3</c:v>
                  </c:pt>
                  <c:pt idx="7">
                    <c:v>2.722362409905827E-3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HRB!$I$11:$I$18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HRB!$K$11:$K$18</c:f>
              <c:numCache>
                <c:formatCode>General</c:formatCode>
                <c:ptCount val="8"/>
                <c:pt idx="0">
                  <c:v>0.27508666515350344</c:v>
                </c:pt>
                <c:pt idx="1">
                  <c:v>0.25035333633422852</c:v>
                </c:pt>
                <c:pt idx="2">
                  <c:v>0.24018000761667885</c:v>
                </c:pt>
                <c:pt idx="3">
                  <c:v>0.17063333590825397</c:v>
                </c:pt>
                <c:pt idx="4">
                  <c:v>8.8419999678929648E-2</c:v>
                </c:pt>
                <c:pt idx="5">
                  <c:v>3.4439999858538309E-2</c:v>
                </c:pt>
                <c:pt idx="6">
                  <c:v>1.8220000465710959E-2</c:v>
                </c:pt>
                <c:pt idx="7">
                  <c:v>1.4686666925748191E-2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D1-4621-8857-3C20C9D94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20208"/>
        <c:axId val="415821192"/>
      </c:scatterChart>
      <c:valAx>
        <c:axId val="415820208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5821192"/>
        <c:crosses val="autoZero"/>
        <c:crossBetween val="midCat"/>
      </c:valAx>
      <c:valAx>
        <c:axId val="41582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5820208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HRB!$F$10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HRB!$F$20:$F$27</c:f>
                <c:numCache>
                  <c:formatCode>General</c:formatCode>
                  <c:ptCount val="8"/>
                  <c:pt idx="0">
                    <c:v>8.7681460705093719E-3</c:v>
                  </c:pt>
                  <c:pt idx="1">
                    <c:v>6.5407357029268365E-2</c:v>
                  </c:pt>
                  <c:pt idx="2">
                    <c:v>3.2385469808376928E-2</c:v>
                  </c:pt>
                  <c:pt idx="3">
                    <c:v>2.255669829509091E-2</c:v>
                  </c:pt>
                  <c:pt idx="4">
                    <c:v>1.8031222583082172E-2</c:v>
                  </c:pt>
                  <c:pt idx="5">
                    <c:v>8.48526696001638E-4</c:v>
                  </c:pt>
                  <c:pt idx="6">
                    <c:v>2.3334497310935204E-3</c:v>
                  </c:pt>
                  <c:pt idx="7">
                    <c:v>7.9195930327274153E-3</c:v>
                  </c:pt>
                </c:numCache>
              </c:numRef>
            </c:plus>
            <c:minus>
              <c:numRef>
                <c:f>HRB!$F$20:$F$27</c:f>
                <c:numCache>
                  <c:formatCode>General</c:formatCode>
                  <c:ptCount val="8"/>
                  <c:pt idx="0">
                    <c:v>8.7681460705093719E-3</c:v>
                  </c:pt>
                  <c:pt idx="1">
                    <c:v>6.5407357029268365E-2</c:v>
                  </c:pt>
                  <c:pt idx="2">
                    <c:v>3.2385469808376928E-2</c:v>
                  </c:pt>
                  <c:pt idx="3">
                    <c:v>2.255669829509091E-2</c:v>
                  </c:pt>
                  <c:pt idx="4">
                    <c:v>1.8031222583082172E-2</c:v>
                  </c:pt>
                  <c:pt idx="5">
                    <c:v>8.48526696001638E-4</c:v>
                  </c:pt>
                  <c:pt idx="6">
                    <c:v>2.3334497310935204E-3</c:v>
                  </c:pt>
                  <c:pt idx="7">
                    <c:v>7.9195930327274153E-3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HRB!$E$11:$E$18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HRB!$F$11:$F$18</c:f>
              <c:numCache>
                <c:formatCode>General</c:formatCode>
                <c:ptCount val="8"/>
                <c:pt idx="0">
                  <c:v>1.3683000206947327</c:v>
                </c:pt>
                <c:pt idx="1">
                  <c:v>1.2926499843597412</c:v>
                </c:pt>
                <c:pt idx="2">
                  <c:v>1.2129000425338745</c:v>
                </c:pt>
                <c:pt idx="3">
                  <c:v>0.78744998574256897</c:v>
                </c:pt>
                <c:pt idx="4">
                  <c:v>0.34325000643730164</c:v>
                </c:pt>
                <c:pt idx="5">
                  <c:v>0.12069999799132347</c:v>
                </c:pt>
                <c:pt idx="6">
                  <c:v>7.26500004529953E-2</c:v>
                </c:pt>
                <c:pt idx="7">
                  <c:v>6.8700000643730164E-2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8A7-479D-9A11-1B61F50E635B}"/>
            </c:ext>
          </c:extLst>
        </c:ser>
        <c:ser>
          <c:idx val="2"/>
          <c:order val="1"/>
          <c:tx>
            <c:strRef>
              <c:f>HRB!$G$10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HRB!$G$20:$G$27</c:f>
                <c:numCache>
                  <c:formatCode>General</c:formatCode>
                  <c:ptCount val="8"/>
                  <c:pt idx="0">
                    <c:v>2.6516521153234936E-2</c:v>
                  </c:pt>
                  <c:pt idx="1">
                    <c:v>3.5461388959550491E-2</c:v>
                  </c:pt>
                  <c:pt idx="2">
                    <c:v>1.7854458700427484E-2</c:v>
                  </c:pt>
                  <c:pt idx="3">
                    <c:v>4.7588280608165771E-2</c:v>
                  </c:pt>
                  <c:pt idx="4">
                    <c:v>1.7748375082725563E-2</c:v>
                  </c:pt>
                  <c:pt idx="5">
                    <c:v>3.853731337908011E-3</c:v>
                  </c:pt>
                  <c:pt idx="6">
                    <c:v>1.5556349101810349E-3</c:v>
                  </c:pt>
                  <c:pt idx="7">
                    <c:v>7.7640300685448945E-3</c:v>
                  </c:pt>
                </c:numCache>
              </c:numRef>
            </c:plus>
            <c:minus>
              <c:numRef>
                <c:f>HRB!$G$20:$G$27</c:f>
                <c:numCache>
                  <c:formatCode>General</c:formatCode>
                  <c:ptCount val="8"/>
                  <c:pt idx="0">
                    <c:v>2.6516521153234936E-2</c:v>
                  </c:pt>
                  <c:pt idx="1">
                    <c:v>3.5461388959550491E-2</c:v>
                  </c:pt>
                  <c:pt idx="2">
                    <c:v>1.7854458700427484E-2</c:v>
                  </c:pt>
                  <c:pt idx="3">
                    <c:v>4.7588280608165771E-2</c:v>
                  </c:pt>
                  <c:pt idx="4">
                    <c:v>1.7748375082725563E-2</c:v>
                  </c:pt>
                  <c:pt idx="5">
                    <c:v>3.853731337908011E-3</c:v>
                  </c:pt>
                  <c:pt idx="6">
                    <c:v>1.5556349101810349E-3</c:v>
                  </c:pt>
                  <c:pt idx="7">
                    <c:v>7.7640300685448945E-3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HRB!$E$11:$E$18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HRB!$G$11:$G$18</c:f>
              <c:numCache>
                <c:formatCode>General</c:formatCode>
                <c:ptCount val="8"/>
                <c:pt idx="0">
                  <c:v>0.2756666660308838</c:v>
                </c:pt>
                <c:pt idx="1">
                  <c:v>0.26141999562581381</c:v>
                </c:pt>
                <c:pt idx="2">
                  <c:v>0.23956667582194008</c:v>
                </c:pt>
                <c:pt idx="3">
                  <c:v>0.15735999743143719</c:v>
                </c:pt>
                <c:pt idx="4">
                  <c:v>6.4626667896906534E-2</c:v>
                </c:pt>
                <c:pt idx="5">
                  <c:v>2.3959999779860179E-2</c:v>
                </c:pt>
                <c:pt idx="6">
                  <c:v>1.4606666564941407E-2</c:v>
                </c:pt>
                <c:pt idx="7">
                  <c:v>1.4524000088373814E-2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8A7-479D-9A11-1B61F50E6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163744"/>
        <c:axId val="426161448"/>
      </c:scatterChart>
      <c:valAx>
        <c:axId val="426163744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26161448"/>
        <c:crosses val="autoZero"/>
        <c:crossBetween val="midCat"/>
      </c:valAx>
      <c:valAx>
        <c:axId val="426161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26163744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HRB!$B$10</c:f>
              <c:strCache>
                <c:ptCount val="1"/>
                <c:pt idx="0">
                  <c:v>WT</c:v>
                </c:pt>
              </c:strCache>
            </c:strRef>
          </c:tx>
          <c:spPr>
            <a:ln w="190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HRB!$B$20:$B$27</c:f>
                <c:numCache>
                  <c:formatCode>General</c:formatCode>
                  <c:ptCount val="8"/>
                  <c:pt idx="0">
                    <c:v>1.626362590338379E-3</c:v>
                  </c:pt>
                  <c:pt idx="1">
                    <c:v>3.0971274453442391E-2</c:v>
                  </c:pt>
                  <c:pt idx="2">
                    <c:v>3.542602775364985E-2</c:v>
                  </c:pt>
                  <c:pt idx="3">
                    <c:v>6.6538747030694803E-2</c:v>
                  </c:pt>
                  <c:pt idx="4">
                    <c:v>3.5708833107157945E-2</c:v>
                  </c:pt>
                  <c:pt idx="5">
                    <c:v>6.3498189085421888E-2</c:v>
                  </c:pt>
                  <c:pt idx="6">
                    <c:v>2.474884017983953E-3</c:v>
                  </c:pt>
                  <c:pt idx="7">
                    <c:v>2.2627420706892189E-2</c:v>
                  </c:pt>
                </c:numCache>
              </c:numRef>
            </c:plus>
            <c:minus>
              <c:numRef>
                <c:f>HRB!$B$20:$B$27</c:f>
                <c:numCache>
                  <c:formatCode>General</c:formatCode>
                  <c:ptCount val="8"/>
                  <c:pt idx="0">
                    <c:v>1.626362590338379E-3</c:v>
                  </c:pt>
                  <c:pt idx="1">
                    <c:v>3.0971274453442391E-2</c:v>
                  </c:pt>
                  <c:pt idx="2">
                    <c:v>3.542602775364985E-2</c:v>
                  </c:pt>
                  <c:pt idx="3">
                    <c:v>6.6538747030694803E-2</c:v>
                  </c:pt>
                  <c:pt idx="4">
                    <c:v>3.5708833107157945E-2</c:v>
                  </c:pt>
                  <c:pt idx="5">
                    <c:v>6.3498189085421888E-2</c:v>
                  </c:pt>
                  <c:pt idx="6">
                    <c:v>2.474884017983953E-3</c:v>
                  </c:pt>
                  <c:pt idx="7">
                    <c:v>2.2627420706892189E-2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errBars>
          <c:xVal>
            <c:numRef>
              <c:f>HRB!$A$11:$A$18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HRB!$B$11:$B$18</c:f>
              <c:numCache>
                <c:formatCode>General</c:formatCode>
                <c:ptCount val="8"/>
                <c:pt idx="0">
                  <c:v>1.4510500431060791</c:v>
                </c:pt>
                <c:pt idx="1">
                  <c:v>1.3527000546455383</c:v>
                </c:pt>
                <c:pt idx="2">
                  <c:v>1.3923500180244446</c:v>
                </c:pt>
                <c:pt idx="3">
                  <c:v>1.2117500305175781</c:v>
                </c:pt>
                <c:pt idx="4">
                  <c:v>1.0376499891281128</c:v>
                </c:pt>
                <c:pt idx="5">
                  <c:v>0.65200001001358032</c:v>
                </c:pt>
                <c:pt idx="6">
                  <c:v>0.35244999825954437</c:v>
                </c:pt>
                <c:pt idx="7">
                  <c:v>0.22609999775886536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A83-4B37-AB73-88B812E895C4}"/>
            </c:ext>
          </c:extLst>
        </c:ser>
        <c:ser>
          <c:idx val="2"/>
          <c:order val="1"/>
          <c:tx>
            <c:strRef>
              <c:f>HRB!$C$10</c:f>
              <c:strCache>
                <c:ptCount val="1"/>
                <c:pt idx="0">
                  <c:v>EDHS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HRB!$C$20:$C$27</c:f>
                <c:numCache>
                  <c:formatCode>General</c:formatCode>
                  <c:ptCount val="8"/>
                  <c:pt idx="0">
                    <c:v>1.7111999817059576E-2</c:v>
                  </c:pt>
                  <c:pt idx="1">
                    <c:v>2.8991384097794635E-2</c:v>
                  </c:pt>
                  <c:pt idx="2">
                    <c:v>2.3794171914219269E-2</c:v>
                  </c:pt>
                  <c:pt idx="3">
                    <c:v>3.3481498603902732E-2</c:v>
                  </c:pt>
                  <c:pt idx="4">
                    <c:v>4.8861031139497746E-2</c:v>
                  </c:pt>
                  <c:pt idx="5">
                    <c:v>6.8872207298500451E-2</c:v>
                  </c:pt>
                  <c:pt idx="6">
                    <c:v>4.5961981238100153E-3</c:v>
                  </c:pt>
                  <c:pt idx="7">
                    <c:v>2.8814609678427819E-2</c:v>
                  </c:pt>
                </c:numCache>
              </c:numRef>
            </c:plus>
            <c:minus>
              <c:numRef>
                <c:f>HRB!$C$20:$C$27</c:f>
                <c:numCache>
                  <c:formatCode>General</c:formatCode>
                  <c:ptCount val="8"/>
                  <c:pt idx="0">
                    <c:v>1.7111999817059576E-2</c:v>
                  </c:pt>
                  <c:pt idx="1">
                    <c:v>2.8991384097794635E-2</c:v>
                  </c:pt>
                  <c:pt idx="2">
                    <c:v>2.3794171914219269E-2</c:v>
                  </c:pt>
                  <c:pt idx="3">
                    <c:v>3.3481498603902732E-2</c:v>
                  </c:pt>
                  <c:pt idx="4">
                    <c:v>4.8861031139497746E-2</c:v>
                  </c:pt>
                  <c:pt idx="5">
                    <c:v>6.8872207298500451E-2</c:v>
                  </c:pt>
                  <c:pt idx="6">
                    <c:v>4.5961981238100153E-3</c:v>
                  </c:pt>
                  <c:pt idx="7">
                    <c:v>2.8814609678427819E-2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HRB!$A$11:$A$18</c:f>
              <c:numCache>
                <c:formatCode>General</c:formatCode>
                <c:ptCount val="8"/>
                <c:pt idx="0">
                  <c:v>400</c:v>
                </c:pt>
                <c:pt idx="1">
                  <c:v>100</c:v>
                </c:pt>
                <c:pt idx="2">
                  <c:v>25</c:v>
                </c:pt>
                <c:pt idx="3">
                  <c:v>6.25</c:v>
                </c:pt>
                <c:pt idx="4">
                  <c:v>1.5625</c:v>
                </c:pt>
                <c:pt idx="5">
                  <c:v>0.390625</c:v>
                </c:pt>
                <c:pt idx="6">
                  <c:v>9.765625E-2</c:v>
                </c:pt>
                <c:pt idx="7">
                  <c:v>2.44140625E-2</c:v>
                </c:pt>
              </c:numCache>
            </c:numRef>
          </c:xVal>
          <c:yVal>
            <c:numRef>
              <c:f>HRB!$C$11:$C$18</c:f>
              <c:numCache>
                <c:formatCode>General</c:formatCode>
                <c:ptCount val="8"/>
                <c:pt idx="0">
                  <c:v>0.72650000000000003</c:v>
                </c:pt>
                <c:pt idx="1">
                  <c:v>0.42680000000000001</c:v>
                </c:pt>
                <c:pt idx="2">
                  <c:v>0.27561333179473879</c:v>
                </c:pt>
                <c:pt idx="3">
                  <c:v>0.24553333918253578</c:v>
                </c:pt>
                <c:pt idx="4">
                  <c:v>0.19972666501998901</c:v>
                </c:pt>
                <c:pt idx="5">
                  <c:v>0.12966000239054362</c:v>
                </c:pt>
                <c:pt idx="6">
                  <c:v>6.7686667044957488E-2</c:v>
                </c:pt>
                <c:pt idx="7">
                  <c:v>4.6866667270660398E-2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A83-4B37-AB73-88B812E89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844576"/>
        <c:axId val="416852448"/>
      </c:scatterChart>
      <c:valAx>
        <c:axId val="416844576"/>
        <c:scaling>
          <c:logBase val="10"/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6852448"/>
        <c:crosses val="autoZero"/>
        <c:crossBetween val="midCat"/>
      </c:valAx>
      <c:valAx>
        <c:axId val="416852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pPr>
            <a:endParaRPr lang="ko-KR"/>
          </a:p>
        </c:txPr>
        <c:crossAx val="416844576"/>
        <c:crossesAt val="1.0000000000000002E-2"/>
        <c:crossBetween val="midCat"/>
        <c:majorUnit val="0.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6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8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17-04-27T16:09:05.7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11510 4612 0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17-04-27T16:14:14.7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8098 14654 0,'-24'0'16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17-04-27T16:26:12.8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5983 8888 0,'48'0'31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D4F4B-3B25-443D-82C6-2AF8EE049EEE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7C83-68FA-4778-AD88-C0DB0D63D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5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B9EC-C6CD-476E-ABB4-5C11AA74B2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6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2485E5E8-81C1-E94C-9D6C-E6A7D8F540DE}" type="slidenum">
              <a:rPr lang="en-US" sz="1200">
                <a:latin typeface="Arial" charset="0"/>
              </a:rPr>
              <a:pPr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0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9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DECDE-FC99-4DB5-8973-FD665F64505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72660" y="6642558"/>
            <a:ext cx="97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Slide </a:t>
            </a:r>
            <a:fld id="{BBDC161C-29E1-4CC6-85E4-E598398014AA}" type="slidenum">
              <a:rPr lang="en-US" sz="1000" smtClean="0"/>
              <a:pPr algn="r"/>
              <a:t>‹#›</a:t>
            </a:fld>
            <a:r>
              <a:rPr lang="en-US" sz="1000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177613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5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0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6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9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8E12-F637-4263-83F8-4EEE6A00BFE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1DDF-52F5-4A5B-846A-DB14B0BB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0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customXml" Target="../ink/ink3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13" Type="http://schemas.openxmlformats.org/officeDocument/2006/relationships/chart" Target="../charts/chart32.xml"/><Relationship Id="rId3" Type="http://schemas.openxmlformats.org/officeDocument/2006/relationships/chart" Target="../charts/chart22.xml"/><Relationship Id="rId7" Type="http://schemas.openxmlformats.org/officeDocument/2006/relationships/chart" Target="../charts/chart26.xml"/><Relationship Id="rId12" Type="http://schemas.openxmlformats.org/officeDocument/2006/relationships/chart" Target="../charts/chart31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5.xml"/><Relationship Id="rId11" Type="http://schemas.openxmlformats.org/officeDocument/2006/relationships/chart" Target="../charts/chart30.xml"/><Relationship Id="rId5" Type="http://schemas.openxmlformats.org/officeDocument/2006/relationships/chart" Target="../charts/chart24.xml"/><Relationship Id="rId10" Type="http://schemas.openxmlformats.org/officeDocument/2006/relationships/chart" Target="../charts/chart29.xml"/><Relationship Id="rId4" Type="http://schemas.openxmlformats.org/officeDocument/2006/relationships/chart" Target="../charts/chart23.xml"/><Relationship Id="rId9" Type="http://schemas.openxmlformats.org/officeDocument/2006/relationships/chart" Target="../charts/char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1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7.xml"/><Relationship Id="rId3" Type="http://schemas.openxmlformats.org/officeDocument/2006/relationships/chart" Target="../charts/chart42.xml"/><Relationship Id="rId7" Type="http://schemas.openxmlformats.org/officeDocument/2006/relationships/chart" Target="../charts/chart4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5.xml"/><Relationship Id="rId11" Type="http://schemas.openxmlformats.org/officeDocument/2006/relationships/chart" Target="../charts/chart50.xml"/><Relationship Id="rId5" Type="http://schemas.openxmlformats.org/officeDocument/2006/relationships/chart" Target="../charts/chart44.xml"/><Relationship Id="rId10" Type="http://schemas.openxmlformats.org/officeDocument/2006/relationships/chart" Target="../charts/chart49.xml"/><Relationship Id="rId4" Type="http://schemas.openxmlformats.org/officeDocument/2006/relationships/chart" Target="../charts/chart43.xml"/><Relationship Id="rId9" Type="http://schemas.openxmlformats.org/officeDocument/2006/relationships/chart" Target="../charts/char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51a9662c6fb6019303.jpg"/>
          <p:cNvPicPr>
            <a:picLocks noChangeAspect="1"/>
          </p:cNvPicPr>
          <p:nvPr/>
        </p:nvPicPr>
        <p:blipFill>
          <a:blip r:embed="rId2" cstate="print"/>
          <a:srcRect l="13478" r="11221"/>
          <a:stretch>
            <a:fillRect/>
          </a:stretch>
        </p:blipFill>
        <p:spPr>
          <a:xfrm>
            <a:off x="6185" y="0"/>
            <a:ext cx="9180512" cy="6858000"/>
          </a:xfrm>
          <a:prstGeom prst="rect">
            <a:avLst/>
          </a:prstGeom>
        </p:spPr>
      </p:pic>
      <p:sp>
        <p:nvSpPr>
          <p:cNvPr id="76802" name="AutoShape 2" descr="Image result for ut austi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804" name="AutoShape 4" descr="Image result for ut austi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806" name="AutoShape 6" descr="Image result for ut austi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36511" y="0"/>
            <a:ext cx="9223209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13453" y="1556792"/>
            <a:ext cx="78581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Better Serum Half-life of engineered Fc variant, DHS</a:t>
            </a:r>
          </a:p>
        </p:txBody>
      </p:sp>
      <p:sp>
        <p:nvSpPr>
          <p:cNvPr id="6" name="Text Box 90"/>
          <p:cNvSpPr txBox="1">
            <a:spLocks noChangeArrowheads="1"/>
          </p:cNvSpPr>
          <p:nvPr/>
        </p:nvSpPr>
        <p:spPr bwMode="auto">
          <a:xfrm>
            <a:off x="2153444" y="3933058"/>
            <a:ext cx="48006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dirty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Chang-Han Lee</a:t>
            </a:r>
          </a:p>
          <a:p>
            <a:pPr algn="ctr">
              <a:spcBef>
                <a:spcPct val="50000"/>
              </a:spcBef>
            </a:pPr>
            <a:endParaRPr lang="en-US" altLang="ko-KR" dirty="0">
              <a:solidFill>
                <a:schemeClr val="bg1"/>
              </a:solidFill>
              <a:latin typeface="Comic Sans MS" pitchFamily="66" charset="0"/>
              <a:ea typeface="굴림" charset="-127"/>
            </a:endParaRPr>
          </a:p>
          <a:p>
            <a:pPr algn="ctr">
              <a:spcBef>
                <a:spcPct val="50000"/>
              </a:spcBef>
            </a:pPr>
            <a:r>
              <a:rPr lang="en-US" altLang="ko-KR" dirty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George Georgiou Research Group</a:t>
            </a:r>
          </a:p>
          <a:p>
            <a:pPr algn="ctr">
              <a:spcBef>
                <a:spcPct val="50000"/>
              </a:spcBef>
            </a:pPr>
            <a:r>
              <a:rPr lang="en-US" altLang="ko-KR" dirty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University of Texas at Austin</a:t>
            </a:r>
          </a:p>
        </p:txBody>
      </p:sp>
      <p:sp>
        <p:nvSpPr>
          <p:cNvPr id="3" name="왼쪽 대괄호 2"/>
          <p:cNvSpPr/>
          <p:nvPr/>
        </p:nvSpPr>
        <p:spPr>
          <a:xfrm>
            <a:off x="624656" y="1412776"/>
            <a:ext cx="578917" cy="1584176"/>
          </a:xfrm>
          <a:prstGeom prst="leftBracket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왼쪽 대괄호 13"/>
          <p:cNvSpPr/>
          <p:nvPr/>
        </p:nvSpPr>
        <p:spPr>
          <a:xfrm rot="10800000">
            <a:off x="7881517" y="1412776"/>
            <a:ext cx="578917" cy="1584176"/>
          </a:xfrm>
          <a:prstGeom prst="leftBracket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143600" y="166032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7760" y="159696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9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ea"/>
                <a:cs typeface="Times New Roman" pitchFamily="18" charset="0"/>
              </a:rPr>
              <a:t>EDHS showed better binding properties for FcRn but…</a:t>
            </a:r>
          </a:p>
        </p:txBody>
      </p:sp>
      <p:cxnSp>
        <p:nvCxnSpPr>
          <p:cNvPr id="5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2"/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285" y="2483399"/>
            <a:ext cx="827651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V264E induces the heterogenic glycosylation of Fc domain so IgG V264 lost the binding activities for Fc</a:t>
            </a:r>
            <a:r>
              <a:rPr kumimoji="1" lang="el-GR" altLang="ko-KR" b="1" dirty="0">
                <a:ea typeface="Gulim" pitchFamily="50" charset="-127"/>
              </a:rPr>
              <a:t>γ</a:t>
            </a:r>
            <a:r>
              <a:rPr kumimoji="1" lang="en-US" altLang="ko-KR" b="1" dirty="0">
                <a:ea typeface="Gulim" pitchFamily="50" charset="-127"/>
              </a:rPr>
              <a:t>Rs.</a:t>
            </a:r>
            <a:endParaRPr lang="ko-KR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" y="1080124"/>
            <a:ext cx="4213822" cy="12291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322" y="4131647"/>
            <a:ext cx="723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Removal of V264E mutation from EDHS ? </a:t>
            </a:r>
            <a:endParaRPr lang="ko-KR" altLang="en-US" sz="3200" b="1" dirty="0"/>
          </a:p>
        </p:txBody>
      </p:sp>
      <p:graphicFrame>
        <p:nvGraphicFramePr>
          <p:cNvPr id="28" name="차트 7">
            <a:extLst/>
          </p:cNvPr>
          <p:cNvGraphicFramePr>
            <a:graphicFrameLocks/>
          </p:cNvGraphicFramePr>
          <p:nvPr>
            <p:extLst/>
          </p:nvPr>
        </p:nvGraphicFramePr>
        <p:xfrm>
          <a:off x="322887" y="4033659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33772" y="3664327"/>
            <a:ext cx="21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Herceptin-DHS (pH5.8)</a:t>
            </a:r>
          </a:p>
        </p:txBody>
      </p:sp>
      <p:graphicFrame>
        <p:nvGraphicFramePr>
          <p:cNvPr id="30" name="차트 26">
            <a:extLst/>
          </p:cNvPr>
          <p:cNvGraphicFramePr>
            <a:graphicFrameLocks/>
          </p:cNvGraphicFramePr>
          <p:nvPr>
            <p:extLst/>
          </p:nvPr>
        </p:nvGraphicFramePr>
        <p:xfrm>
          <a:off x="5728458" y="4060878"/>
          <a:ext cx="2793753" cy="2132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476876" y="3664327"/>
            <a:ext cx="329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ELISA with GST-tagged FcRn at pH7.4</a:t>
            </a:r>
            <a:endParaRPr lang="ko-KR" altLang="en-US" sz="1600" b="1" dirty="0"/>
          </a:p>
        </p:txBody>
      </p:sp>
      <p:graphicFrame>
        <p:nvGraphicFramePr>
          <p:cNvPr id="32" name="표 2"/>
          <p:cNvGraphicFramePr>
            <a:graphicFrameLocks noGrp="1"/>
          </p:cNvGraphicFramePr>
          <p:nvPr>
            <p:extLst/>
          </p:nvPr>
        </p:nvGraphicFramePr>
        <p:xfrm>
          <a:off x="3069636" y="4199299"/>
          <a:ext cx="2407240" cy="16655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03620">
                  <a:extLst>
                    <a:ext uri="{9D8B030D-6E8A-4147-A177-3AD203B41FA5}">
                      <a16:colId xmlns:a16="http://schemas.microsoft.com/office/drawing/2014/main" val="449022922"/>
                    </a:ext>
                  </a:extLst>
                </a:gridCol>
                <a:gridCol w="1203620">
                  <a:extLst>
                    <a:ext uri="{9D8B030D-6E8A-4147-A177-3AD203B41FA5}">
                      <a16:colId xmlns:a16="http://schemas.microsoft.com/office/drawing/2014/main" val="416366425"/>
                    </a:ext>
                  </a:extLst>
                </a:gridCol>
              </a:tblGrid>
              <a:tr h="385656">
                <a:tc>
                  <a:txBody>
                    <a:bodyPr/>
                    <a:lstStyle/>
                    <a:p>
                      <a:endParaRPr lang="en-US"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 (nM)</a:t>
                      </a:r>
                      <a:endParaRPr lang="en-US" sz="12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580334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sz="1200" dirty="0"/>
                        <a:t>Herceptin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550 ± 46 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729509"/>
                  </a:ext>
                </a:extLst>
              </a:tr>
              <a:tr h="251383">
                <a:tc>
                  <a:txBody>
                    <a:bodyPr/>
                    <a:lstStyle/>
                    <a:p>
                      <a:r>
                        <a:rPr lang="en-US" sz="1200" dirty="0"/>
                        <a:t>Herceptin-LS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55 ± 3.2 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643734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sz="1200" dirty="0"/>
                        <a:t>Herceptin-EDHS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93 ± 1.3 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67217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sz="1200" dirty="0"/>
                        <a:t>Herceptin-DHS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 </a:t>
                      </a:r>
                      <a:r>
                        <a:rPr lang="en-US" altLang="en-US" sz="1200" dirty="0"/>
                        <a:t>± 20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66727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285966" y="360730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By CHL</a:t>
            </a:r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153880" y="3199680"/>
              <a:ext cx="1764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8040" y="3136320"/>
                <a:ext cx="4896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64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Graphic spid="28" grpId="0">
        <p:bldAsOne/>
      </p:bldGraphic>
      <p:bldP spid="29" grpId="0"/>
      <p:bldGraphic spid="30" grpId="0">
        <p:bldAsOne/>
      </p:bldGraphic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7000077-B71A-4C07-8FB6-4467FE55BFE3}"/>
              </a:ext>
            </a:extLst>
          </p:cNvPr>
          <p:cNvGrpSpPr/>
          <p:nvPr/>
        </p:nvGrpSpPr>
        <p:grpSpPr>
          <a:xfrm>
            <a:off x="617239" y="1376673"/>
            <a:ext cx="7958639" cy="4780272"/>
            <a:chOff x="83041" y="417309"/>
            <a:chExt cx="5996503" cy="36017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2F8906-77A3-4491-B050-D3B6392881FA}"/>
                </a:ext>
              </a:extLst>
            </p:cNvPr>
            <p:cNvSpPr txBox="1"/>
            <p:nvPr/>
          </p:nvSpPr>
          <p:spPr>
            <a:xfrm>
              <a:off x="424618" y="426088"/>
              <a:ext cx="688975" cy="238174"/>
            </a:xfrm>
            <a:prstGeom prst="rect">
              <a:avLst/>
            </a:prstGeom>
            <a:noFill/>
          </p:spPr>
          <p:txBody>
            <a:bodyPr wrap="none" bIns="23491" rtlCol="0" anchor="ctr">
              <a:spAutoFit/>
            </a:bodyPr>
            <a:lstStyle/>
            <a:p>
              <a:pPr algn="ctr"/>
              <a:r>
                <a:rPr lang="en-US" altLang="ko-KR" sz="1600" dirty="0"/>
                <a:t>Fc</a:t>
              </a:r>
              <a:r>
                <a:rPr lang="el-GR" altLang="ko-KR" sz="1600" dirty="0"/>
                <a:t>γ</a:t>
              </a:r>
              <a:r>
                <a:rPr lang="en-US" altLang="ko-KR" sz="1600" dirty="0"/>
                <a:t>RI-his</a:t>
              </a:r>
              <a:endParaRPr lang="ko-KR" alt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830310-48A4-4738-B1C1-588B8BF774C7}"/>
                </a:ext>
              </a:extLst>
            </p:cNvPr>
            <p:cNvSpPr txBox="1"/>
            <p:nvPr/>
          </p:nvSpPr>
          <p:spPr>
            <a:xfrm>
              <a:off x="2398889" y="417309"/>
              <a:ext cx="1087693" cy="2550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dirty="0"/>
                <a:t>Fc</a:t>
              </a:r>
              <a:r>
                <a:rPr lang="el-GR" altLang="ko-KR" sz="1600" dirty="0"/>
                <a:t>γ</a:t>
              </a:r>
              <a:r>
                <a:rPr lang="en-US" altLang="ko-KR" sz="1600" dirty="0"/>
                <a:t>RIIa</a:t>
              </a:r>
              <a:r>
                <a:rPr lang="en-US" altLang="ko-KR" sz="1600" baseline="-25000" dirty="0"/>
                <a:t>H131</a:t>
              </a:r>
              <a:r>
                <a:rPr lang="en-US" altLang="ko-KR" sz="1600" dirty="0"/>
                <a:t>-GST</a:t>
              </a:r>
              <a:endParaRPr lang="ko-KR" altLang="en-US" sz="16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B2050B-4D04-4C8A-9115-DA7091729DE1}"/>
                </a:ext>
              </a:extLst>
            </p:cNvPr>
            <p:cNvSpPr txBox="1"/>
            <p:nvPr/>
          </p:nvSpPr>
          <p:spPr>
            <a:xfrm>
              <a:off x="4415692" y="417309"/>
              <a:ext cx="1079239" cy="2550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dirty="0"/>
                <a:t>Fc</a:t>
              </a:r>
              <a:r>
                <a:rPr lang="el-GR" altLang="ko-KR" sz="1600" dirty="0"/>
                <a:t>γ</a:t>
              </a:r>
              <a:r>
                <a:rPr lang="en-US" altLang="ko-KR" sz="1600" dirty="0"/>
                <a:t>RIIa</a:t>
              </a:r>
              <a:r>
                <a:rPr lang="en-US" altLang="ko-KR" sz="1600" baseline="-25000" dirty="0"/>
                <a:t>R131</a:t>
              </a:r>
              <a:r>
                <a:rPr lang="en-US" altLang="ko-KR" sz="1600" dirty="0"/>
                <a:t>-GST</a:t>
              </a:r>
              <a:endParaRPr lang="ko-KR" altLang="en-US" sz="1600" baseline="-25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E0BAD3-782E-4EAB-B7AC-880C7F869F81}"/>
                </a:ext>
              </a:extLst>
            </p:cNvPr>
            <p:cNvSpPr txBox="1"/>
            <p:nvPr/>
          </p:nvSpPr>
          <p:spPr>
            <a:xfrm>
              <a:off x="421587" y="2242340"/>
              <a:ext cx="875122" cy="2550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dirty="0"/>
                <a:t>Fc</a:t>
              </a:r>
              <a:r>
                <a:rPr lang="el-GR" altLang="ko-KR" sz="1600" dirty="0"/>
                <a:t>γ</a:t>
              </a:r>
              <a:r>
                <a:rPr lang="en-US" altLang="ko-KR" sz="1600" dirty="0"/>
                <a:t>RIIb-GST</a:t>
              </a:r>
              <a:endParaRPr lang="ko-KR" alt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0BFCFD-BDED-4C03-920A-B5E1AD72322D}"/>
                </a:ext>
              </a:extLst>
            </p:cNvPr>
            <p:cNvSpPr txBox="1"/>
            <p:nvPr/>
          </p:nvSpPr>
          <p:spPr>
            <a:xfrm>
              <a:off x="2396886" y="2242340"/>
              <a:ext cx="1120304" cy="2550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dirty="0"/>
                <a:t>Fc</a:t>
              </a:r>
              <a:r>
                <a:rPr lang="el-GR" altLang="ko-KR" sz="1600" dirty="0"/>
                <a:t>γ</a:t>
              </a:r>
              <a:r>
                <a:rPr lang="en-US" altLang="ko-KR" sz="1600" dirty="0"/>
                <a:t>RIIIa</a:t>
              </a:r>
              <a:r>
                <a:rPr lang="en-US" altLang="ko-KR" sz="1600" baseline="-25000" dirty="0"/>
                <a:t>V158</a:t>
              </a:r>
              <a:r>
                <a:rPr lang="en-US" altLang="ko-KR" sz="1600" dirty="0"/>
                <a:t>-GST</a:t>
              </a:r>
              <a:endParaRPr lang="ko-KR" altLang="en-US" sz="1600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BD9865-DB20-4AC7-B381-02EF6BD09371}"/>
                </a:ext>
              </a:extLst>
            </p:cNvPr>
            <p:cNvSpPr txBox="1"/>
            <p:nvPr/>
          </p:nvSpPr>
          <p:spPr>
            <a:xfrm>
              <a:off x="4413944" y="2242340"/>
              <a:ext cx="1109433" cy="2550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dirty="0"/>
                <a:t>Fc</a:t>
              </a:r>
              <a:r>
                <a:rPr lang="el-GR" altLang="ko-KR" sz="1600" dirty="0"/>
                <a:t>γ</a:t>
              </a:r>
              <a:r>
                <a:rPr lang="en-US" altLang="ko-KR" sz="1600" dirty="0"/>
                <a:t>RIIIa</a:t>
              </a:r>
              <a:r>
                <a:rPr lang="en-US" altLang="ko-KR" sz="1600" baseline="-25000" dirty="0"/>
                <a:t>F158</a:t>
              </a:r>
              <a:r>
                <a:rPr lang="en-US" altLang="ko-KR" sz="1600" dirty="0"/>
                <a:t>-GST</a:t>
              </a:r>
              <a:endParaRPr lang="ko-KR" altLang="en-US" sz="1600" baseline="-25000"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709AE98C-07B9-4DBA-A11A-19F1540154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51171260"/>
                </p:ext>
              </p:extLst>
            </p:nvPr>
          </p:nvGraphicFramePr>
          <p:xfrm>
            <a:off x="276984" y="678125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774245A5-0D9D-4549-89AB-C47ABD3309A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86588954"/>
                </p:ext>
              </p:extLst>
            </p:nvPr>
          </p:nvGraphicFramePr>
          <p:xfrm>
            <a:off x="2278264" y="2487290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A1D522F4-0F35-4BC3-BEF5-18B6F769B0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3542177"/>
                </p:ext>
              </p:extLst>
            </p:nvPr>
          </p:nvGraphicFramePr>
          <p:xfrm>
            <a:off x="4279544" y="2487290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3" name="차트 2">
              <a:extLst>
                <a:ext uri="{FF2B5EF4-FFF2-40B4-BE49-F238E27FC236}">
                  <a16:creationId xmlns:a16="http://schemas.microsoft.com/office/drawing/2014/main" id="{B2D96E4F-B4D4-4673-89F1-25358E82B71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0757501"/>
                </p:ext>
              </p:extLst>
            </p:nvPr>
          </p:nvGraphicFramePr>
          <p:xfrm>
            <a:off x="276984" y="2487290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4" name="차트 3">
              <a:extLst>
                <a:ext uri="{FF2B5EF4-FFF2-40B4-BE49-F238E27FC236}">
                  <a16:creationId xmlns:a16="http://schemas.microsoft.com/office/drawing/2014/main" id="{B482AD05-9712-4F02-8986-4FBA670A05E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6681256"/>
                </p:ext>
              </p:extLst>
            </p:nvPr>
          </p:nvGraphicFramePr>
          <p:xfrm>
            <a:off x="4279544" y="678125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BB1CF7-F384-4C78-ADB0-2C76DF717BC8}"/>
                </a:ext>
              </a:extLst>
            </p:cNvPr>
            <p:cNvCxnSpPr>
              <a:cxnSpLocks/>
            </p:cNvCxnSpPr>
            <p:nvPr/>
          </p:nvCxnSpPr>
          <p:spPr>
            <a:xfrm>
              <a:off x="470038" y="663014"/>
              <a:ext cx="5981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BB202-34BC-4318-A76E-6E1A637968B1}"/>
                </a:ext>
              </a:extLst>
            </p:cNvPr>
            <p:cNvCxnSpPr>
              <a:cxnSpLocks/>
            </p:cNvCxnSpPr>
            <p:nvPr/>
          </p:nvCxnSpPr>
          <p:spPr>
            <a:xfrm>
              <a:off x="477594" y="2487290"/>
              <a:ext cx="7631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1D776F-0CC7-47A5-B377-0C726C1E6A2F}"/>
                </a:ext>
              </a:extLst>
            </p:cNvPr>
            <p:cNvCxnSpPr>
              <a:cxnSpLocks/>
            </p:cNvCxnSpPr>
            <p:nvPr/>
          </p:nvCxnSpPr>
          <p:spPr>
            <a:xfrm>
              <a:off x="2465818" y="663014"/>
              <a:ext cx="9538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8D82F3-8E2E-4514-8234-90259EA1F0E1}"/>
                </a:ext>
              </a:extLst>
            </p:cNvPr>
            <p:cNvCxnSpPr>
              <a:cxnSpLocks/>
            </p:cNvCxnSpPr>
            <p:nvPr/>
          </p:nvCxnSpPr>
          <p:spPr>
            <a:xfrm>
              <a:off x="2465818" y="2487290"/>
              <a:ext cx="9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37CAEC-2382-45ED-8A77-96450891D261}"/>
                </a:ext>
              </a:extLst>
            </p:cNvPr>
            <p:cNvCxnSpPr>
              <a:cxnSpLocks/>
            </p:cNvCxnSpPr>
            <p:nvPr/>
          </p:nvCxnSpPr>
          <p:spPr>
            <a:xfrm>
              <a:off x="4482207" y="663014"/>
              <a:ext cx="9462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BD5F71-3F66-4D70-BC6B-B41AE50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4482207" y="2487290"/>
              <a:ext cx="9462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C8E7D0-1CA6-4A73-B5E5-ACD1BD3C95AD}"/>
                </a:ext>
              </a:extLst>
            </p:cNvPr>
            <p:cNvSpPr txBox="1"/>
            <p:nvPr/>
          </p:nvSpPr>
          <p:spPr>
            <a:xfrm rot="16200000">
              <a:off x="-461916" y="1171097"/>
              <a:ext cx="1298622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0382E1-1EDC-4ED1-BFFC-BA9B83C0BE20}"/>
                </a:ext>
              </a:extLst>
            </p:cNvPr>
            <p:cNvSpPr txBox="1"/>
            <p:nvPr/>
          </p:nvSpPr>
          <p:spPr>
            <a:xfrm rot="16200000">
              <a:off x="1522724" y="1171097"/>
              <a:ext cx="1298622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A09599-890C-4DF8-A87D-C0186926B225}"/>
                </a:ext>
              </a:extLst>
            </p:cNvPr>
            <p:cNvSpPr txBox="1"/>
            <p:nvPr/>
          </p:nvSpPr>
          <p:spPr>
            <a:xfrm rot="16200000">
              <a:off x="3524002" y="1171097"/>
              <a:ext cx="1298622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93FB79-5B20-4E09-9961-21D4FD26EAD8}"/>
                </a:ext>
              </a:extLst>
            </p:cNvPr>
            <p:cNvSpPr txBox="1"/>
            <p:nvPr/>
          </p:nvSpPr>
          <p:spPr>
            <a:xfrm rot="16200000">
              <a:off x="-461915" y="3003032"/>
              <a:ext cx="1298622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C1A85-19E6-48EF-B259-A1CD94C5049E}"/>
                </a:ext>
              </a:extLst>
            </p:cNvPr>
            <p:cNvSpPr txBox="1"/>
            <p:nvPr/>
          </p:nvSpPr>
          <p:spPr>
            <a:xfrm rot="16200000">
              <a:off x="1522721" y="3003032"/>
              <a:ext cx="1298622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551A1F-2B02-4C34-A381-3EE51A7A0BBC}"/>
                </a:ext>
              </a:extLst>
            </p:cNvPr>
            <p:cNvSpPr txBox="1"/>
            <p:nvPr/>
          </p:nvSpPr>
          <p:spPr>
            <a:xfrm rot="16200000">
              <a:off x="3524002" y="3003032"/>
              <a:ext cx="1298622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5CFCE9-4334-4366-A6D4-D15CA4DE1C50}"/>
                </a:ext>
              </a:extLst>
            </p:cNvPr>
            <p:cNvSpPr txBox="1"/>
            <p:nvPr/>
          </p:nvSpPr>
          <p:spPr>
            <a:xfrm>
              <a:off x="471474" y="1965654"/>
              <a:ext cx="1602986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49E95B-D734-48CA-BF3F-FE9F04CEC4EC}"/>
                </a:ext>
              </a:extLst>
            </p:cNvPr>
            <p:cNvSpPr txBox="1"/>
            <p:nvPr/>
          </p:nvSpPr>
          <p:spPr>
            <a:xfrm>
              <a:off x="2458563" y="1965654"/>
              <a:ext cx="1602986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DCD34-1CCC-48A4-9B1B-20FAD92CFDBE}"/>
                </a:ext>
              </a:extLst>
            </p:cNvPr>
            <p:cNvSpPr txBox="1"/>
            <p:nvPr/>
          </p:nvSpPr>
          <p:spPr>
            <a:xfrm>
              <a:off x="4459843" y="1965654"/>
              <a:ext cx="1602986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C61E53-CA53-4BDE-9F6F-112F36A71C5C}"/>
                </a:ext>
              </a:extLst>
            </p:cNvPr>
            <p:cNvSpPr txBox="1"/>
            <p:nvPr/>
          </p:nvSpPr>
          <p:spPr>
            <a:xfrm>
              <a:off x="471474" y="3810338"/>
              <a:ext cx="1602986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8F5462-7787-46FC-876A-9D3E2D32AB3C}"/>
                </a:ext>
              </a:extLst>
            </p:cNvPr>
            <p:cNvSpPr txBox="1"/>
            <p:nvPr/>
          </p:nvSpPr>
          <p:spPr>
            <a:xfrm>
              <a:off x="2458563" y="3810338"/>
              <a:ext cx="1602986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5B334E-0A79-4D8E-9B3C-3C63293FD5B1}"/>
                </a:ext>
              </a:extLst>
            </p:cNvPr>
            <p:cNvSpPr txBox="1"/>
            <p:nvPr/>
          </p:nvSpPr>
          <p:spPr>
            <a:xfrm>
              <a:off x="4459843" y="3810338"/>
              <a:ext cx="1602986" cy="20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587E40-4420-4713-8A55-30F0DE02C622}"/>
                </a:ext>
              </a:extLst>
            </p:cNvPr>
            <p:cNvSpPr txBox="1"/>
            <p:nvPr/>
          </p:nvSpPr>
          <p:spPr>
            <a:xfrm>
              <a:off x="772231" y="713529"/>
              <a:ext cx="460412" cy="486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2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WT</a:t>
              </a:r>
            </a:p>
            <a:p>
              <a:r>
                <a:rPr lang="en-US" altLang="ko-KR" sz="1200" dirty="0">
                  <a:solidFill>
                    <a:schemeClr val="accent2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DHS</a:t>
              </a:r>
            </a:p>
            <a:p>
              <a:r>
                <a:rPr lang="en-US" altLang="ko-KR" sz="1200" dirty="0">
                  <a:solidFill>
                    <a:schemeClr val="accent4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EDHS</a:t>
              </a:r>
              <a:endParaRPr lang="ko-KR" altLang="en-US" sz="1200" dirty="0">
                <a:solidFill>
                  <a:schemeClr val="accent4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graphicFrame>
          <p:nvGraphicFramePr>
            <p:cNvPr id="34" name="차트 1">
              <a:extLst>
                <a:ext uri="{FF2B5EF4-FFF2-40B4-BE49-F238E27FC236}">
                  <a16:creationId xmlns:a16="http://schemas.microsoft.com/office/drawing/2014/main" id="{FB35EAB5-1DD0-48DC-ACEC-25DF914C60B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4930695"/>
                </p:ext>
              </p:extLst>
            </p:nvPr>
          </p:nvGraphicFramePr>
          <p:xfrm>
            <a:off x="2278264" y="678125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9065C8-897E-4AFF-9F1E-EF4E79723121}"/>
                </a:ext>
              </a:extLst>
            </p:cNvPr>
            <p:cNvCxnSpPr/>
            <p:nvPr/>
          </p:nvCxnSpPr>
          <p:spPr>
            <a:xfrm>
              <a:off x="704235" y="831902"/>
              <a:ext cx="85663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F3731D-D522-4588-B22F-E592C1CE00E5}"/>
                </a:ext>
              </a:extLst>
            </p:cNvPr>
            <p:cNvCxnSpPr/>
            <p:nvPr/>
          </p:nvCxnSpPr>
          <p:spPr>
            <a:xfrm>
              <a:off x="704235" y="967351"/>
              <a:ext cx="8566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D317C-9063-4B2C-9B06-404EE1E15D78}"/>
                </a:ext>
              </a:extLst>
            </p:cNvPr>
            <p:cNvCxnSpPr/>
            <p:nvPr/>
          </p:nvCxnSpPr>
          <p:spPr>
            <a:xfrm>
              <a:off x="704235" y="1102799"/>
              <a:ext cx="85663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8">
            <a:extLst>
              <a:ext uri="{FF2B5EF4-FFF2-40B4-BE49-F238E27FC236}">
                <a16:creationId xmlns:a16="http://schemas.microsoft.com/office/drawing/2014/main" id="{20FBAF86-C1C3-48CA-904F-19077D1AE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j-ea"/>
                <a:ea typeface="+mj-ea"/>
                <a:cs typeface="Times New Roman" pitchFamily="18" charset="0"/>
              </a:rPr>
              <a:t>Removal of V264E mutation recovers </a:t>
            </a:r>
            <a:r>
              <a:rPr lang="en-US" altLang="ko-KR" b="1" dirty="0">
                <a:latin typeface="+mj-ea"/>
                <a:ea typeface="+mj-ea"/>
              </a:rPr>
              <a:t>Fc</a:t>
            </a:r>
            <a:r>
              <a:rPr lang="el-GR" altLang="ko-KR" b="1" dirty="0">
                <a:latin typeface="+mj-ea"/>
                <a:ea typeface="+mj-ea"/>
              </a:rPr>
              <a:t>γ</a:t>
            </a:r>
            <a:r>
              <a:rPr lang="en-US" altLang="ko-KR" b="1" dirty="0">
                <a:latin typeface="+mj-ea"/>
                <a:ea typeface="+mj-ea"/>
              </a:rPr>
              <a:t>R-binding activities</a:t>
            </a:r>
            <a:r>
              <a:rPr lang="en-US" b="1" dirty="0">
                <a:latin typeface="+mj-ea"/>
                <a:ea typeface="+mj-ea"/>
                <a:cs typeface="Times New Roman" pitchFamily="18" charset="0"/>
              </a:rPr>
              <a:t> </a:t>
            </a:r>
          </a:p>
        </p:txBody>
      </p:sp>
      <p:cxnSp>
        <p:nvCxnSpPr>
          <p:cNvPr id="40" name="직선 연결선 71">
            <a:extLst>
              <a:ext uri="{FF2B5EF4-FFF2-40B4-BE49-F238E27FC236}">
                <a16:creationId xmlns:a16="http://schemas.microsoft.com/office/drawing/2014/main" id="{DAE50877-5B11-4E4F-811D-09D3533EEB1F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72">
            <a:extLst>
              <a:ext uri="{FF2B5EF4-FFF2-40B4-BE49-F238E27FC236}">
                <a16:creationId xmlns:a16="http://schemas.microsoft.com/office/drawing/2014/main" id="{E9404D55-1738-49A2-8BF0-CABC046B8D92}"/>
              </a:ext>
            </a:extLst>
          </p:cNvPr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6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DHS showed comparable effector functions with WT</a:t>
            </a:r>
          </a:p>
        </p:txBody>
      </p:sp>
      <p:cxnSp>
        <p:nvCxnSpPr>
          <p:cNvPr id="5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2"/>
          <p:cNvCxnSpPr/>
          <p:nvPr/>
        </p:nvCxnSpPr>
        <p:spPr>
          <a:xfrm>
            <a:off x="190082" y="6285343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360148"/>
              </p:ext>
            </p:extLst>
          </p:nvPr>
        </p:nvGraphicFramePr>
        <p:xfrm>
          <a:off x="568310" y="2752577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8310" y="2210306"/>
            <a:ext cx="106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ADCC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46544" y="2210306"/>
            <a:ext cx="106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ADCP</a:t>
            </a:r>
            <a:endParaRPr lang="ko-KR" altLang="en-US" sz="20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E1B8379-30A6-4A1A-BD6F-3953E7517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760663"/>
              </p:ext>
            </p:extLst>
          </p:nvPr>
        </p:nvGraphicFramePr>
        <p:xfrm>
          <a:off x="5147466" y="2752577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988604" y="5405406"/>
            <a:ext cx="8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 </a:t>
            </a:r>
            <a:r>
              <a:rPr lang="en-US" altLang="ko-KR" sz="1400" dirty="0" err="1"/>
              <a:t>ug</a:t>
            </a:r>
            <a:r>
              <a:rPr lang="en-US" altLang="ko-KR" sz="1400" dirty="0"/>
              <a:t>/ml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2122196" y="5405406"/>
            <a:ext cx="89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3.3 </a:t>
            </a:r>
            <a:r>
              <a:rPr lang="en-US" altLang="ko-KR" sz="1400" dirty="0" err="1"/>
              <a:t>ug</a:t>
            </a:r>
            <a:r>
              <a:rPr lang="en-US" altLang="ko-KR" sz="1400" dirty="0"/>
              <a:t>/ml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347098" y="5405406"/>
            <a:ext cx="89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1.1 </a:t>
            </a:r>
            <a:r>
              <a:rPr lang="en-US" altLang="ko-KR" sz="1400" dirty="0" err="1"/>
              <a:t>ug</a:t>
            </a:r>
            <a:r>
              <a:rPr lang="en-US" altLang="ko-KR" sz="1400" dirty="0"/>
              <a:t>/ml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5620326" y="5405406"/>
            <a:ext cx="8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 </a:t>
            </a:r>
            <a:r>
              <a:rPr lang="en-US" altLang="ko-KR" sz="1400" dirty="0" err="1"/>
              <a:t>ug</a:t>
            </a:r>
            <a:r>
              <a:rPr lang="en-US" altLang="ko-KR" sz="1400" dirty="0"/>
              <a:t>/ml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6764934" y="5405406"/>
            <a:ext cx="89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 </a:t>
            </a:r>
            <a:r>
              <a:rPr lang="en-US" altLang="ko-KR" sz="1400" dirty="0" err="1"/>
              <a:t>ug</a:t>
            </a:r>
            <a:r>
              <a:rPr lang="en-US" altLang="ko-KR" sz="1400" dirty="0"/>
              <a:t>/ml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7882563" y="5405406"/>
            <a:ext cx="101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1.25 </a:t>
            </a:r>
            <a:r>
              <a:rPr lang="en-US" altLang="ko-KR" sz="1400" dirty="0" err="1"/>
              <a:t>ug</a:t>
            </a:r>
            <a:r>
              <a:rPr lang="en-US" altLang="ko-KR" sz="1400" dirty="0"/>
              <a:t>/ml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38044" y="2839330"/>
            <a:ext cx="161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Isotype control</a:t>
            </a:r>
          </a:p>
          <a:p>
            <a:pPr algn="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Herceptin</a:t>
            </a:r>
          </a:p>
          <a:p>
            <a:pPr algn="r"/>
            <a:r>
              <a:rPr lang="en-US" altLang="ko-KR" b="1" dirty="0">
                <a:solidFill>
                  <a:schemeClr val="accent4"/>
                </a:solidFill>
              </a:rPr>
              <a:t>DHS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5916" y="2839330"/>
            <a:ext cx="161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Isotype control</a:t>
            </a:r>
          </a:p>
          <a:p>
            <a:pPr algn="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Herceptin</a:t>
            </a:r>
          </a:p>
          <a:p>
            <a:pPr algn="r"/>
            <a:r>
              <a:rPr lang="en-US" altLang="ko-KR" b="1" dirty="0">
                <a:solidFill>
                  <a:schemeClr val="accent4"/>
                </a:solidFill>
              </a:rPr>
              <a:t>DHS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82" y="1015265"/>
            <a:ext cx="3022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Cancer cell: SkBR3</a:t>
            </a:r>
          </a:p>
          <a:p>
            <a:r>
              <a:rPr lang="en-US" altLang="ko-KR" sz="1600" dirty="0"/>
              <a:t>E:T ratio: 40:1 (ADCC) 10:1 (ADCP)</a:t>
            </a:r>
          </a:p>
          <a:p>
            <a:r>
              <a:rPr lang="en-US" altLang="ko-KR" sz="1600" dirty="0"/>
              <a:t>Donor genotype: H/R V/F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526113" y="925053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By CHL and GD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47872" y="3816716"/>
            <a:ext cx="20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 of tumor cell lysis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001486" y="3816716"/>
            <a:ext cx="186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 of phagocytosis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47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2"/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ea"/>
                <a:cs typeface="Times New Roman" pitchFamily="18" charset="0"/>
              </a:rPr>
              <a:t>DH lowers the binding activity of Fc variant to FcRn at neutral pH</a:t>
            </a:r>
            <a:endParaRPr lang="en-US" sz="900" b="1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14095"/>
              </p:ext>
            </p:extLst>
          </p:nvPr>
        </p:nvGraphicFramePr>
        <p:xfrm>
          <a:off x="3861022" y="2542113"/>
          <a:ext cx="5027960" cy="110125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56990">
                  <a:extLst>
                    <a:ext uri="{9D8B030D-6E8A-4147-A177-3AD203B41FA5}">
                      <a16:colId xmlns:a16="http://schemas.microsoft.com/office/drawing/2014/main" val="449022922"/>
                    </a:ext>
                  </a:extLst>
                </a:gridCol>
                <a:gridCol w="1256990">
                  <a:extLst>
                    <a:ext uri="{9D8B030D-6E8A-4147-A177-3AD203B41FA5}">
                      <a16:colId xmlns:a16="http://schemas.microsoft.com/office/drawing/2014/main" val="2081070675"/>
                    </a:ext>
                  </a:extLst>
                </a:gridCol>
                <a:gridCol w="1256990">
                  <a:extLst>
                    <a:ext uri="{9D8B030D-6E8A-4147-A177-3AD203B41FA5}">
                      <a16:colId xmlns:a16="http://schemas.microsoft.com/office/drawing/2014/main" val="664712118"/>
                    </a:ext>
                  </a:extLst>
                </a:gridCol>
                <a:gridCol w="1256990">
                  <a:extLst>
                    <a:ext uri="{9D8B030D-6E8A-4147-A177-3AD203B41FA5}">
                      <a16:colId xmlns:a16="http://schemas.microsoft.com/office/drawing/2014/main" val="416366425"/>
                    </a:ext>
                  </a:extLst>
                </a:gridCol>
              </a:tblGrid>
              <a:tr h="301998">
                <a:tc>
                  <a:txBody>
                    <a:bodyPr/>
                    <a:lstStyle/>
                    <a:p>
                      <a:endParaRPr lang="en-US"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9365" marR="79365" marT="39682" marB="396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K</a:t>
                      </a:r>
                      <a:r>
                        <a:rPr lang="en-US" sz="1200" baseline="-25000" dirty="0" err="1"/>
                        <a:t>on</a:t>
                      </a:r>
                      <a:r>
                        <a:rPr lang="en-US" sz="1200" dirty="0"/>
                        <a:t> (10</a:t>
                      </a:r>
                      <a:r>
                        <a:rPr lang="en-US" sz="1200" baseline="30000" dirty="0"/>
                        <a:t>5</a:t>
                      </a:r>
                      <a:r>
                        <a:rPr lang="en-US" sz="1200" dirty="0"/>
                        <a:t> M</a:t>
                      </a:r>
                      <a:r>
                        <a:rPr lang="en-US" sz="1200" baseline="30000" dirty="0"/>
                        <a:t>-1</a:t>
                      </a:r>
                      <a:r>
                        <a:rPr lang="en-US" sz="1200" dirty="0"/>
                        <a:t> sec</a:t>
                      </a:r>
                      <a:r>
                        <a:rPr lang="en-US" sz="1200" baseline="30000" dirty="0"/>
                        <a:t>-1</a:t>
                      </a:r>
                      <a:r>
                        <a:rPr lang="en-US" sz="1200" dirty="0"/>
                        <a:t>)</a:t>
                      </a:r>
                      <a:endParaRPr lang="en-US" sz="12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9365" marR="79365" marT="39682" marB="396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K</a:t>
                      </a:r>
                      <a:r>
                        <a:rPr lang="en-US" sz="1200" baseline="-25000" dirty="0" err="1"/>
                        <a:t>off</a:t>
                      </a:r>
                      <a:r>
                        <a:rPr lang="en-US" sz="1200" dirty="0"/>
                        <a:t> (10</a:t>
                      </a:r>
                      <a:r>
                        <a:rPr lang="en-US" sz="1200" baseline="30000" dirty="0"/>
                        <a:t>-2</a:t>
                      </a:r>
                      <a:r>
                        <a:rPr lang="en-US" sz="1200" dirty="0"/>
                        <a:t> sec</a:t>
                      </a:r>
                      <a:r>
                        <a:rPr lang="en-US" sz="1200" baseline="30000" dirty="0"/>
                        <a:t>-1</a:t>
                      </a:r>
                      <a:r>
                        <a:rPr lang="en-US" sz="1200" dirty="0"/>
                        <a:t>)</a:t>
                      </a:r>
                      <a:endParaRPr lang="en-US" sz="12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9365" marR="79365" marT="39682" marB="396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 (nM)</a:t>
                      </a:r>
                      <a:endParaRPr lang="en-US" sz="12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9365" marR="79365" marT="39682" marB="39682"/>
                </a:tc>
                <a:extLst>
                  <a:ext uri="{0D108BD9-81ED-4DB2-BD59-A6C34878D82A}">
                    <a16:rowId xmlns:a16="http://schemas.microsoft.com/office/drawing/2014/main" val="4145580334"/>
                  </a:ext>
                </a:extLst>
              </a:tr>
              <a:tr h="262470">
                <a:tc>
                  <a:txBody>
                    <a:bodyPr/>
                    <a:lstStyle/>
                    <a:p>
                      <a:r>
                        <a:rPr lang="en-US" sz="1200" dirty="0"/>
                        <a:t>Herceptin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9365" marR="79365" marT="39682" marB="39682"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5.4 ± 0.30 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9365" marR="79365" marT="39682" marB="39682"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29 ± 0.85 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9365" marR="79365" marT="39682" marB="39682"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550 ± 46 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9365" marR="79365" marT="39682" marB="39682"/>
                </a:tc>
                <a:extLst>
                  <a:ext uri="{0D108BD9-81ED-4DB2-BD59-A6C34878D82A}">
                    <a16:rowId xmlns:a16="http://schemas.microsoft.com/office/drawing/2014/main" val="3160729509"/>
                  </a:ext>
                </a:extLst>
              </a:tr>
              <a:tr h="262470">
                <a:tc>
                  <a:txBody>
                    <a:bodyPr/>
                    <a:lstStyle/>
                    <a:p>
                      <a:r>
                        <a:rPr lang="en-US" sz="1200" dirty="0"/>
                        <a:t>Herceptin-DHS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7.77 </a:t>
                      </a:r>
                      <a:r>
                        <a:rPr lang="en-US" altLang="en-US" sz="1200" dirty="0"/>
                        <a:t>± 0.24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8.7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altLang="en-US" sz="1200" dirty="0"/>
                        <a:t>± 0.09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 </a:t>
                      </a:r>
                      <a:r>
                        <a:rPr lang="en-US" altLang="en-US" sz="1200" dirty="0"/>
                        <a:t>± 20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67217"/>
                  </a:ext>
                </a:extLst>
              </a:tr>
              <a:tr h="262470">
                <a:tc>
                  <a:txBody>
                    <a:bodyPr/>
                    <a:lstStyle/>
                    <a:p>
                      <a:r>
                        <a:rPr lang="en-US" sz="1200"/>
                        <a:t>Herceptin-N434S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9365" marR="79365" marT="39682" marB="39682"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4.6 ± 2.2 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9365" marR="79365" marT="39682" marB="39682"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8.8 ± 0.25 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9365" marR="79365" marT="39682" marB="39682"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220 ± 110 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9365" marR="79365" marT="39682" marB="39682"/>
                </a:tc>
                <a:extLst>
                  <a:ext uri="{0D108BD9-81ED-4DB2-BD59-A6C34878D82A}">
                    <a16:rowId xmlns:a16="http://schemas.microsoft.com/office/drawing/2014/main" val="97224727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61022" y="1677189"/>
            <a:ext cx="33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</a:t>
            </a:r>
            <a:r>
              <a:rPr lang="en-US" altLang="ko-KR" b="1" baseline="-25000" dirty="0"/>
              <a:t>D</a:t>
            </a:r>
            <a:r>
              <a:rPr lang="en-US" altLang="ko-KR" b="1" dirty="0"/>
              <a:t> values of Fc variants at pH 5.8</a:t>
            </a:r>
            <a:endParaRPr lang="ko-KR" altLang="en-US" b="1" dirty="0"/>
          </a:p>
        </p:txBody>
      </p:sp>
      <p:graphicFrame>
        <p:nvGraphicFramePr>
          <p:cNvPr id="8" name="차트 2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630439"/>
              </p:ext>
            </p:extLst>
          </p:nvPr>
        </p:nvGraphicFramePr>
        <p:xfrm>
          <a:off x="495323" y="2282112"/>
          <a:ext cx="3104147" cy="2371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34282" y="4588686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dFcRn</a:t>
            </a:r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concentration (nM)</a:t>
            </a:r>
            <a:endParaRPr lang="ko-KR" alt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716809" y="3227931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Absorbance at 450 nm</a:t>
            </a:r>
            <a:endParaRPr lang="ko-KR" altLang="en-US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738" y="1677189"/>
            <a:ext cx="313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Binding of Fc variants at pH 7.4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3878" y="2362190"/>
            <a:ext cx="913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Herceptin</a:t>
            </a:r>
          </a:p>
          <a:p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DHS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N434S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LS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04347" y="860305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By CHL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710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08C8BF0-4F02-493A-A644-A83671FDFEF3}"/>
              </a:ext>
            </a:extLst>
          </p:cNvPr>
          <p:cNvGrpSpPr/>
          <p:nvPr/>
        </p:nvGrpSpPr>
        <p:grpSpPr>
          <a:xfrm>
            <a:off x="301002" y="1042755"/>
            <a:ext cx="6046693" cy="3710541"/>
            <a:chOff x="1494506" y="1497757"/>
            <a:chExt cx="6046693" cy="3710541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318F9FA-90B2-4E1A-8859-76ED1BC92D5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55529357"/>
                </p:ext>
              </p:extLst>
            </p:nvPr>
          </p:nvGraphicFramePr>
          <p:xfrm>
            <a:off x="1992546" y="1554078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E8DBE17-4187-48A2-9432-75349A85970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3851415"/>
                </p:ext>
              </p:extLst>
            </p:nvPr>
          </p:nvGraphicFramePr>
          <p:xfrm>
            <a:off x="1992546" y="2777392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DD73863D-ECF6-44BC-BE04-A135AAC29A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346789"/>
                </p:ext>
              </p:extLst>
            </p:nvPr>
          </p:nvGraphicFramePr>
          <p:xfrm>
            <a:off x="1992546" y="4000708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0B0A412-EA39-415F-9039-612C2A02A2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8986037"/>
                </p:ext>
              </p:extLst>
            </p:nvPr>
          </p:nvGraphicFramePr>
          <p:xfrm>
            <a:off x="3409981" y="1554078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10E536B0-FE63-4DC2-A80F-5738FA24A29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224632"/>
                </p:ext>
              </p:extLst>
            </p:nvPr>
          </p:nvGraphicFramePr>
          <p:xfrm>
            <a:off x="3409981" y="2777392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3DF09C8B-7E74-463B-A922-BA623E5ED3C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31595644"/>
                </p:ext>
              </p:extLst>
            </p:nvPr>
          </p:nvGraphicFramePr>
          <p:xfrm>
            <a:off x="3409981" y="4000708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F4AEC647-602B-4FEE-A3AA-16DD270F032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73456833"/>
                </p:ext>
              </p:extLst>
            </p:nvPr>
          </p:nvGraphicFramePr>
          <p:xfrm>
            <a:off x="4827415" y="1554078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9A9C5F93-122E-4E92-9ACE-F258B4438DA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31152870"/>
                </p:ext>
              </p:extLst>
            </p:nvPr>
          </p:nvGraphicFramePr>
          <p:xfrm>
            <a:off x="4827415" y="2777392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F0832B19-BBD4-4831-ADB2-783C8C10BF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9661724"/>
                </p:ext>
              </p:extLst>
            </p:nvPr>
          </p:nvGraphicFramePr>
          <p:xfrm>
            <a:off x="4827415" y="4000708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1AA76D47-6004-46EC-B14E-94F37A1FEA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32614150"/>
                </p:ext>
              </p:extLst>
            </p:nvPr>
          </p:nvGraphicFramePr>
          <p:xfrm>
            <a:off x="6244850" y="1554078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6201B61C-FFB5-4918-9F51-5DECCA5205A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38925949"/>
                </p:ext>
              </p:extLst>
            </p:nvPr>
          </p:nvGraphicFramePr>
          <p:xfrm>
            <a:off x="6244850" y="2777392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5D2A436F-FD37-4DC3-AAA7-46B6F059BEB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6820133"/>
                </p:ext>
              </p:extLst>
            </p:nvPr>
          </p:nvGraphicFramePr>
          <p:xfrm>
            <a:off x="6244850" y="3974423"/>
            <a:ext cx="1174570" cy="99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847BF9F-C824-4E78-9D79-3B52C0FB89DE}"/>
                </a:ext>
              </a:extLst>
            </p:cNvPr>
            <p:cNvGrpSpPr/>
            <p:nvPr/>
          </p:nvGrpSpPr>
          <p:grpSpPr>
            <a:xfrm>
              <a:off x="1799631" y="1497757"/>
              <a:ext cx="1479573" cy="1254228"/>
              <a:chOff x="-81078" y="-236057"/>
              <a:chExt cx="2947631" cy="249869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DCFB81-6172-481D-8D1F-C3D4AE731B94}"/>
                  </a:ext>
                </a:extLst>
              </p:cNvPr>
              <p:cNvSpPr txBox="1"/>
              <p:nvPr/>
            </p:nvSpPr>
            <p:spPr>
              <a:xfrm rot="16200000">
                <a:off x="-948952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76B144-15E5-4C49-AB49-32B66375AC0D}"/>
                  </a:ext>
                </a:extLst>
              </p:cNvPr>
              <p:cNvSpPr txBox="1"/>
              <p:nvPr/>
            </p:nvSpPr>
            <p:spPr>
              <a:xfrm>
                <a:off x="1531017" y="1832532"/>
                <a:ext cx="1335536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4219DD-4317-4E0D-ABF1-02AE0B9EE89B}"/>
                </a:ext>
              </a:extLst>
            </p:cNvPr>
            <p:cNvGrpSpPr/>
            <p:nvPr/>
          </p:nvGrpSpPr>
          <p:grpSpPr>
            <a:xfrm>
              <a:off x="3220296" y="1497757"/>
              <a:ext cx="1479573" cy="1254228"/>
              <a:chOff x="2638123" y="-236057"/>
              <a:chExt cx="2947631" cy="249869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87969F-975F-4727-93F6-3650A54D263C}"/>
                  </a:ext>
                </a:extLst>
              </p:cNvPr>
              <p:cNvSpPr txBox="1"/>
              <p:nvPr/>
            </p:nvSpPr>
            <p:spPr>
              <a:xfrm rot="16200000">
                <a:off x="1770249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97787A-B639-4447-BFC7-DF7852A58AE7}"/>
                  </a:ext>
                </a:extLst>
              </p:cNvPr>
              <p:cNvSpPr txBox="1"/>
              <p:nvPr/>
            </p:nvSpPr>
            <p:spPr>
              <a:xfrm>
                <a:off x="4250218" y="1832532"/>
                <a:ext cx="1335536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970D509-9525-496C-9632-F3B6F1119887}"/>
                </a:ext>
              </a:extLst>
            </p:cNvPr>
            <p:cNvGrpSpPr/>
            <p:nvPr/>
          </p:nvGrpSpPr>
          <p:grpSpPr>
            <a:xfrm>
              <a:off x="4640961" y="1497757"/>
              <a:ext cx="1479573" cy="1254228"/>
              <a:chOff x="-81078" y="-236057"/>
              <a:chExt cx="2947631" cy="249869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572D6A-15A1-43E0-BBBE-C4212DFCE193}"/>
                  </a:ext>
                </a:extLst>
              </p:cNvPr>
              <p:cNvSpPr txBox="1"/>
              <p:nvPr/>
            </p:nvSpPr>
            <p:spPr>
              <a:xfrm rot="16200000">
                <a:off x="-948952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4D9BC-5FE6-4262-BBA3-33BC2BEFB802}"/>
                  </a:ext>
                </a:extLst>
              </p:cNvPr>
              <p:cNvSpPr txBox="1"/>
              <p:nvPr/>
            </p:nvSpPr>
            <p:spPr>
              <a:xfrm>
                <a:off x="1531017" y="1832532"/>
                <a:ext cx="1335536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5B897CA-CA90-4871-86B2-BF64F5DB6992}"/>
                </a:ext>
              </a:extLst>
            </p:cNvPr>
            <p:cNvGrpSpPr/>
            <p:nvPr/>
          </p:nvGrpSpPr>
          <p:grpSpPr>
            <a:xfrm>
              <a:off x="6061626" y="1497757"/>
              <a:ext cx="1479573" cy="1254228"/>
              <a:chOff x="-81078" y="-236057"/>
              <a:chExt cx="2947631" cy="249869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D8E3D7-242E-434B-BD7D-4304A7873CDE}"/>
                  </a:ext>
                </a:extLst>
              </p:cNvPr>
              <p:cNvSpPr txBox="1"/>
              <p:nvPr/>
            </p:nvSpPr>
            <p:spPr>
              <a:xfrm rot="16200000">
                <a:off x="-948952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24339E-09EE-4D67-845A-1AF44AF1F23D}"/>
                  </a:ext>
                </a:extLst>
              </p:cNvPr>
              <p:cNvSpPr txBox="1"/>
              <p:nvPr/>
            </p:nvSpPr>
            <p:spPr>
              <a:xfrm>
                <a:off x="1531017" y="1832532"/>
                <a:ext cx="1335536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EC60F7E-4EA2-460A-B1FF-6D2BB5C333B4}"/>
                </a:ext>
              </a:extLst>
            </p:cNvPr>
            <p:cNvGrpSpPr/>
            <p:nvPr/>
          </p:nvGrpSpPr>
          <p:grpSpPr>
            <a:xfrm>
              <a:off x="1799631" y="2743111"/>
              <a:ext cx="1479572" cy="1254228"/>
              <a:chOff x="-81078" y="-236057"/>
              <a:chExt cx="2947630" cy="249869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803563-7E29-4193-A4D0-D9C1BF8A219C}"/>
                  </a:ext>
                </a:extLst>
              </p:cNvPr>
              <p:cNvSpPr txBox="1"/>
              <p:nvPr/>
            </p:nvSpPr>
            <p:spPr>
              <a:xfrm rot="16200000">
                <a:off x="-948952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D48DEF-31A7-4081-828E-FB42B53F9A93}"/>
                  </a:ext>
                </a:extLst>
              </p:cNvPr>
              <p:cNvSpPr txBox="1"/>
              <p:nvPr/>
            </p:nvSpPr>
            <p:spPr>
              <a:xfrm>
                <a:off x="1531018" y="1832532"/>
                <a:ext cx="133553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09EC59-9A7D-4B14-A0D8-F7BAD3CED8F4}"/>
                </a:ext>
              </a:extLst>
            </p:cNvPr>
            <p:cNvGrpSpPr/>
            <p:nvPr/>
          </p:nvGrpSpPr>
          <p:grpSpPr>
            <a:xfrm>
              <a:off x="3220296" y="2743111"/>
              <a:ext cx="1479572" cy="1254228"/>
              <a:chOff x="2638123" y="-236057"/>
              <a:chExt cx="2947630" cy="24986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CD8882-BA36-4B06-A43A-FA6821D5414D}"/>
                  </a:ext>
                </a:extLst>
              </p:cNvPr>
              <p:cNvSpPr txBox="1"/>
              <p:nvPr/>
            </p:nvSpPr>
            <p:spPr>
              <a:xfrm rot="16200000">
                <a:off x="1770249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3555B1-4667-4133-B54B-936F547BE33A}"/>
                  </a:ext>
                </a:extLst>
              </p:cNvPr>
              <p:cNvSpPr txBox="1"/>
              <p:nvPr/>
            </p:nvSpPr>
            <p:spPr>
              <a:xfrm>
                <a:off x="4250219" y="1832532"/>
                <a:ext cx="133553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4F31A7-99B0-47ED-95D4-8A74C5B650FD}"/>
                </a:ext>
              </a:extLst>
            </p:cNvPr>
            <p:cNvGrpSpPr/>
            <p:nvPr/>
          </p:nvGrpSpPr>
          <p:grpSpPr>
            <a:xfrm>
              <a:off x="4640961" y="2743111"/>
              <a:ext cx="1479572" cy="1254228"/>
              <a:chOff x="-81078" y="-236057"/>
              <a:chExt cx="2947630" cy="249869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C332CE-7964-4FFA-B9F8-A94EDFCAC2B5}"/>
                  </a:ext>
                </a:extLst>
              </p:cNvPr>
              <p:cNvSpPr txBox="1"/>
              <p:nvPr/>
            </p:nvSpPr>
            <p:spPr>
              <a:xfrm rot="16200000">
                <a:off x="-948952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C596B3-92B8-4BCB-972E-20FFD4563B33}"/>
                  </a:ext>
                </a:extLst>
              </p:cNvPr>
              <p:cNvSpPr txBox="1"/>
              <p:nvPr/>
            </p:nvSpPr>
            <p:spPr>
              <a:xfrm>
                <a:off x="1531018" y="1832532"/>
                <a:ext cx="133553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2F580F2-E74D-43B1-A39B-A259A7580867}"/>
                </a:ext>
              </a:extLst>
            </p:cNvPr>
            <p:cNvGrpSpPr/>
            <p:nvPr/>
          </p:nvGrpSpPr>
          <p:grpSpPr>
            <a:xfrm>
              <a:off x="6061626" y="2743111"/>
              <a:ext cx="1479572" cy="1254228"/>
              <a:chOff x="-81078" y="-236057"/>
              <a:chExt cx="2947630" cy="249869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5FB794-F1D4-4395-929D-FF225C58DB51}"/>
                  </a:ext>
                </a:extLst>
              </p:cNvPr>
              <p:cNvSpPr txBox="1"/>
              <p:nvPr/>
            </p:nvSpPr>
            <p:spPr>
              <a:xfrm rot="16200000">
                <a:off x="-948952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AE0A68-6A77-4E7D-B207-3B99FB614910}"/>
                  </a:ext>
                </a:extLst>
              </p:cNvPr>
              <p:cNvSpPr txBox="1"/>
              <p:nvPr/>
            </p:nvSpPr>
            <p:spPr>
              <a:xfrm>
                <a:off x="1531018" y="1832532"/>
                <a:ext cx="133553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5890CD-140B-4908-9DCF-8A5907E6311D}"/>
                </a:ext>
              </a:extLst>
            </p:cNvPr>
            <p:cNvGrpSpPr/>
            <p:nvPr/>
          </p:nvGrpSpPr>
          <p:grpSpPr>
            <a:xfrm>
              <a:off x="1799631" y="3954070"/>
              <a:ext cx="1479572" cy="1254228"/>
              <a:chOff x="-81078" y="-236057"/>
              <a:chExt cx="2947630" cy="249869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DDAA0A-FD34-487A-BE7B-32FC2050751A}"/>
                  </a:ext>
                </a:extLst>
              </p:cNvPr>
              <p:cNvSpPr txBox="1"/>
              <p:nvPr/>
            </p:nvSpPr>
            <p:spPr>
              <a:xfrm rot="16200000">
                <a:off x="-948952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E75192-DA8B-4A3D-85C1-430F4105F8EF}"/>
                  </a:ext>
                </a:extLst>
              </p:cNvPr>
              <p:cNvSpPr txBox="1"/>
              <p:nvPr/>
            </p:nvSpPr>
            <p:spPr>
              <a:xfrm>
                <a:off x="1531018" y="1832532"/>
                <a:ext cx="133553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931521C-3F21-4AC8-AE18-BEBCEA5BB539}"/>
                </a:ext>
              </a:extLst>
            </p:cNvPr>
            <p:cNvGrpSpPr/>
            <p:nvPr/>
          </p:nvGrpSpPr>
          <p:grpSpPr>
            <a:xfrm>
              <a:off x="3220296" y="3954070"/>
              <a:ext cx="1479572" cy="1254228"/>
              <a:chOff x="2638123" y="-236057"/>
              <a:chExt cx="2947630" cy="249869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5E5603-6AEE-4C96-9C06-17E87F670B46}"/>
                  </a:ext>
                </a:extLst>
              </p:cNvPr>
              <p:cNvSpPr txBox="1"/>
              <p:nvPr/>
            </p:nvSpPr>
            <p:spPr>
              <a:xfrm rot="16200000">
                <a:off x="1770249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A10EBF-35C7-45F1-ABD7-D53345136248}"/>
                  </a:ext>
                </a:extLst>
              </p:cNvPr>
              <p:cNvSpPr txBox="1"/>
              <p:nvPr/>
            </p:nvSpPr>
            <p:spPr>
              <a:xfrm>
                <a:off x="4250219" y="1832532"/>
                <a:ext cx="133553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C0D788-86EE-4EE8-84F7-A99163662970}"/>
                </a:ext>
              </a:extLst>
            </p:cNvPr>
            <p:cNvGrpSpPr/>
            <p:nvPr/>
          </p:nvGrpSpPr>
          <p:grpSpPr>
            <a:xfrm>
              <a:off x="4640961" y="3954070"/>
              <a:ext cx="1479572" cy="1254228"/>
              <a:chOff x="-81078" y="-236057"/>
              <a:chExt cx="2947630" cy="249869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6004D2-EC76-400B-9DA6-242903CE4571}"/>
                  </a:ext>
                </a:extLst>
              </p:cNvPr>
              <p:cNvSpPr txBox="1"/>
              <p:nvPr/>
            </p:nvSpPr>
            <p:spPr>
              <a:xfrm rot="16200000">
                <a:off x="-948952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4C099-F588-4FFF-BEC2-B3A06D4C758D}"/>
                  </a:ext>
                </a:extLst>
              </p:cNvPr>
              <p:cNvSpPr txBox="1"/>
              <p:nvPr/>
            </p:nvSpPr>
            <p:spPr>
              <a:xfrm>
                <a:off x="1531018" y="1832532"/>
                <a:ext cx="133553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3111493-56FF-4D2A-A3EF-D588AB7B7DE1}"/>
                </a:ext>
              </a:extLst>
            </p:cNvPr>
            <p:cNvGrpSpPr/>
            <p:nvPr/>
          </p:nvGrpSpPr>
          <p:grpSpPr>
            <a:xfrm>
              <a:off x="6061626" y="3954070"/>
              <a:ext cx="1479572" cy="1254228"/>
              <a:chOff x="-81078" y="-236057"/>
              <a:chExt cx="2947630" cy="249869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44841-F905-4705-BEBE-8B94A971ED34}"/>
                  </a:ext>
                </a:extLst>
              </p:cNvPr>
              <p:cNvSpPr txBox="1"/>
              <p:nvPr/>
            </p:nvSpPr>
            <p:spPr>
              <a:xfrm rot="16200000">
                <a:off x="-948952" y="631817"/>
                <a:ext cx="216585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Response unit (RU)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1A1FFAF-EBC9-403F-88CF-78A3EB28B2A5}"/>
                  </a:ext>
                </a:extLst>
              </p:cNvPr>
              <p:cNvSpPr txBox="1"/>
              <p:nvPr/>
            </p:nvSpPr>
            <p:spPr>
              <a:xfrm>
                <a:off x="1531018" y="1832532"/>
                <a:ext cx="1335534" cy="43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3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Time (sec)</a:t>
                </a:r>
                <a:endParaRPr lang="ko-KR" altLang="en-US" sz="803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013A7A-F5C8-4B5A-B638-882911433B11}"/>
                </a:ext>
              </a:extLst>
            </p:cNvPr>
            <p:cNvSpPr txBox="1"/>
            <p:nvPr/>
          </p:nvSpPr>
          <p:spPr>
            <a:xfrm rot="16200000">
              <a:off x="1352472" y="1856029"/>
              <a:ext cx="654681" cy="3706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4" dirty="0"/>
                <a:t>Low density</a:t>
              </a:r>
              <a:endParaRPr lang="ko-KR" altLang="en-US" sz="904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025209-3AE1-4928-AF69-5816337759C8}"/>
                </a:ext>
              </a:extLst>
            </p:cNvPr>
            <p:cNvSpPr txBox="1"/>
            <p:nvPr/>
          </p:nvSpPr>
          <p:spPr>
            <a:xfrm rot="16200000">
              <a:off x="1231994" y="3101383"/>
              <a:ext cx="895637" cy="3706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4" dirty="0"/>
                <a:t>Medium density</a:t>
              </a:r>
              <a:endParaRPr lang="ko-KR" altLang="en-US" sz="904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0D1197-9DE2-4098-A415-BE04E51DAF35}"/>
                </a:ext>
              </a:extLst>
            </p:cNvPr>
            <p:cNvSpPr txBox="1"/>
            <p:nvPr/>
          </p:nvSpPr>
          <p:spPr>
            <a:xfrm rot="16200000">
              <a:off x="1267676" y="4381904"/>
              <a:ext cx="824275" cy="2314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4" dirty="0"/>
                <a:t>High density</a:t>
              </a:r>
              <a:endParaRPr lang="ko-KR" altLang="en-US" sz="904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0D9C6BF-148F-44D9-B9BA-16AABDC9EB64}"/>
                </a:ext>
              </a:extLst>
            </p:cNvPr>
            <p:cNvSpPr txBox="1"/>
            <p:nvPr/>
          </p:nvSpPr>
          <p:spPr>
            <a:xfrm>
              <a:off x="2220327" y="1621301"/>
              <a:ext cx="343364" cy="23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4" dirty="0">
                  <a:solidFill>
                    <a:schemeClr val="bg2">
                      <a:lumMod val="25000"/>
                    </a:schemeClr>
                  </a:solidFill>
                </a:rPr>
                <a:t>WT</a:t>
              </a:r>
              <a:endParaRPr lang="ko-KR" altLang="en-US" sz="904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A758E4-9925-4898-B364-4A45A044D13E}"/>
                </a:ext>
              </a:extLst>
            </p:cNvPr>
            <p:cNvSpPr txBox="1"/>
            <p:nvPr/>
          </p:nvSpPr>
          <p:spPr>
            <a:xfrm>
              <a:off x="3617634" y="1621301"/>
              <a:ext cx="380232" cy="23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4" dirty="0">
                  <a:solidFill>
                    <a:schemeClr val="accent2"/>
                  </a:solidFill>
                </a:rPr>
                <a:t>DHS</a:t>
              </a:r>
              <a:endParaRPr lang="ko-KR" altLang="en-US" sz="904" dirty="0">
                <a:solidFill>
                  <a:schemeClr val="accent2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BFE8B5-8E6E-4414-A1E7-05C14A77C0CE}"/>
                </a:ext>
              </a:extLst>
            </p:cNvPr>
            <p:cNvSpPr txBox="1"/>
            <p:nvPr/>
          </p:nvSpPr>
          <p:spPr>
            <a:xfrm>
              <a:off x="5049877" y="1621301"/>
              <a:ext cx="285656" cy="23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4" dirty="0">
                  <a:solidFill>
                    <a:schemeClr val="accent5"/>
                  </a:solidFill>
                </a:rPr>
                <a:t>LS</a:t>
              </a:r>
              <a:endParaRPr lang="ko-KR" altLang="en-US" sz="904" dirty="0">
                <a:solidFill>
                  <a:schemeClr val="accent5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0BC96FB-0D04-40CD-A877-B87D680AFF97}"/>
                </a:ext>
              </a:extLst>
            </p:cNvPr>
            <p:cNvSpPr txBox="1"/>
            <p:nvPr/>
          </p:nvSpPr>
          <p:spPr>
            <a:xfrm>
              <a:off x="6470543" y="1621301"/>
              <a:ext cx="352982" cy="23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4" dirty="0">
                  <a:solidFill>
                    <a:schemeClr val="accent6"/>
                  </a:solidFill>
                </a:rPr>
                <a:t>YTE</a:t>
              </a:r>
              <a:endParaRPr lang="ko-KR" altLang="en-US" sz="904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9" name="Text Box 8">
            <a:extLst>
              <a:ext uri="{FF2B5EF4-FFF2-40B4-BE49-F238E27FC236}">
                <a16:creationId xmlns:a16="http://schemas.microsoft.com/office/drawing/2014/main" id="{737BD347-D206-4923-9877-F6829DAC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SPR analysis with three different densities of </a:t>
            </a:r>
            <a:r>
              <a:rPr lang="en-US" b="1" dirty="0" err="1">
                <a:latin typeface="+mn-ea"/>
                <a:cs typeface="Times New Roman" pitchFamily="18" charset="0"/>
              </a:rPr>
              <a:t>shFcRn</a:t>
            </a:r>
            <a:r>
              <a:rPr lang="en-US" b="1" dirty="0">
                <a:latin typeface="+mn-ea"/>
                <a:cs typeface="Times New Roman" pitchFamily="18" charset="0"/>
              </a:rPr>
              <a:t> at pH 7.4</a:t>
            </a:r>
          </a:p>
        </p:txBody>
      </p:sp>
      <p:cxnSp>
        <p:nvCxnSpPr>
          <p:cNvPr id="60" name="직선 연결선 71">
            <a:extLst>
              <a:ext uri="{FF2B5EF4-FFF2-40B4-BE49-F238E27FC236}">
                <a16:creationId xmlns:a16="http://schemas.microsoft.com/office/drawing/2014/main" id="{DEB6AD81-4FBA-44AE-AD43-B98F8D5E09CC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72">
            <a:extLst>
              <a:ext uri="{FF2B5EF4-FFF2-40B4-BE49-F238E27FC236}">
                <a16:creationId xmlns:a16="http://schemas.microsoft.com/office/drawing/2014/main" id="{105622C7-3D0F-4F90-95BE-B6E4F6311C8D}"/>
              </a:ext>
            </a:extLst>
          </p:cNvPr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21B582E-0D60-42E2-B516-A0034DB64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16683"/>
              </p:ext>
            </p:extLst>
          </p:nvPr>
        </p:nvGraphicFramePr>
        <p:xfrm>
          <a:off x="391857" y="5099984"/>
          <a:ext cx="8348560" cy="12377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9712">
                  <a:extLst>
                    <a:ext uri="{9D8B030D-6E8A-4147-A177-3AD203B41FA5}">
                      <a16:colId xmlns:a16="http://schemas.microsoft.com/office/drawing/2014/main" val="2710897087"/>
                    </a:ext>
                  </a:extLst>
                </a:gridCol>
                <a:gridCol w="1669712">
                  <a:extLst>
                    <a:ext uri="{9D8B030D-6E8A-4147-A177-3AD203B41FA5}">
                      <a16:colId xmlns:a16="http://schemas.microsoft.com/office/drawing/2014/main" val="1126678181"/>
                    </a:ext>
                  </a:extLst>
                </a:gridCol>
                <a:gridCol w="1669712">
                  <a:extLst>
                    <a:ext uri="{9D8B030D-6E8A-4147-A177-3AD203B41FA5}">
                      <a16:colId xmlns:a16="http://schemas.microsoft.com/office/drawing/2014/main" val="836412421"/>
                    </a:ext>
                  </a:extLst>
                </a:gridCol>
                <a:gridCol w="1669712">
                  <a:extLst>
                    <a:ext uri="{9D8B030D-6E8A-4147-A177-3AD203B41FA5}">
                      <a16:colId xmlns:a16="http://schemas.microsoft.com/office/drawing/2014/main" val="3507676284"/>
                    </a:ext>
                  </a:extLst>
                </a:gridCol>
                <a:gridCol w="1669712">
                  <a:extLst>
                    <a:ext uri="{9D8B030D-6E8A-4147-A177-3AD203B41FA5}">
                      <a16:colId xmlns:a16="http://schemas.microsoft.com/office/drawing/2014/main" val="12659554"/>
                    </a:ext>
                  </a:extLst>
                </a:gridCol>
              </a:tblGrid>
              <a:tr h="309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FcRn level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Herceptin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DHS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YTE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42404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68776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Medium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58.7 nM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4.73 </a:t>
                      </a:r>
                      <a:r>
                        <a:rPr lang="en-US" altLang="ko-KR" sz="1400" dirty="0" err="1"/>
                        <a:t>uM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201213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High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22.7 nM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4.29 </a:t>
                      </a:r>
                      <a:r>
                        <a:rPr lang="en-US" altLang="ko-KR" sz="1400" dirty="0" err="1"/>
                        <a:t>uM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02066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A906E731-3264-4BEB-90C4-A0BE698021D0}"/>
              </a:ext>
            </a:extLst>
          </p:cNvPr>
          <p:cNvSpPr txBox="1"/>
          <p:nvPr/>
        </p:nvSpPr>
        <p:spPr>
          <a:xfrm>
            <a:off x="301002" y="4666837"/>
            <a:ext cx="125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Table for K</a:t>
            </a:r>
            <a:r>
              <a:rPr lang="en-US" altLang="ko-KR" sz="1600" b="1" baseline="-25000" dirty="0"/>
              <a:t>D</a:t>
            </a:r>
            <a:r>
              <a:rPr lang="en-US" altLang="ko-KR" sz="1600" b="1" dirty="0"/>
              <a:t>s</a:t>
            </a:r>
            <a:endParaRPr lang="ko-KR" altLang="en-US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82E58A-8D9C-4EC3-89C3-DADB7E2F35C6}"/>
              </a:ext>
            </a:extLst>
          </p:cNvPr>
          <p:cNvSpPr txBox="1"/>
          <p:nvPr/>
        </p:nvSpPr>
        <p:spPr>
          <a:xfrm>
            <a:off x="6347694" y="1088097"/>
            <a:ext cx="2724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Rough radius of FcRn: 2 nm</a:t>
            </a:r>
          </a:p>
          <a:p>
            <a:r>
              <a:rPr lang="en-US" altLang="ko-KR" sz="1200" dirty="0"/>
              <a:t>Rough radius of IgG: length of one arm: ~ 10nm</a:t>
            </a:r>
          </a:p>
          <a:p>
            <a:endParaRPr lang="en-US" altLang="ko-KR" sz="1200" dirty="0"/>
          </a:p>
          <a:p>
            <a:r>
              <a:rPr lang="en-US" altLang="ko-KR" sz="1200" dirty="0"/>
              <a:t>CM5 chip</a:t>
            </a:r>
          </a:p>
          <a:p>
            <a:r>
              <a:rPr lang="en-US" altLang="ko-KR" sz="1200" dirty="0"/>
              <a:t>1 RU=1 </a:t>
            </a:r>
            <a:r>
              <a:rPr lang="en-US" altLang="ko-KR" sz="1200" dirty="0" err="1"/>
              <a:t>pg</a:t>
            </a:r>
            <a:r>
              <a:rPr lang="en-US" altLang="ko-KR" sz="1200" dirty="0"/>
              <a:t>/mm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=0.01 mg/ml</a:t>
            </a:r>
          </a:p>
          <a:p>
            <a:endParaRPr lang="en-US" altLang="ko-KR" sz="1200" dirty="0"/>
          </a:p>
          <a:p>
            <a:r>
              <a:rPr lang="en-US" altLang="ko-KR" sz="1200" dirty="0"/>
              <a:t>*Low density: 0.5 ng/mm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= 5 mg/ml (167 </a:t>
            </a:r>
            <a:r>
              <a:rPr lang="en-US" altLang="ko-KR" sz="1200" dirty="0" err="1"/>
              <a:t>uM</a:t>
            </a:r>
            <a:r>
              <a:rPr lang="en-US" altLang="ko-KR" sz="1200" dirty="0"/>
              <a:t>) -&gt; 21.4 nm between each FcRn</a:t>
            </a:r>
          </a:p>
          <a:p>
            <a:endParaRPr lang="en-US" altLang="ko-KR" sz="1200" dirty="0"/>
          </a:p>
          <a:p>
            <a:r>
              <a:rPr lang="en-US" altLang="ko-KR" sz="1200" dirty="0"/>
              <a:t>*Medium density: 2 ng/mm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-&gt; 13.5 nm between each FcRn</a:t>
            </a:r>
          </a:p>
          <a:p>
            <a:endParaRPr lang="en-US" altLang="ko-KR" sz="1200" baseline="30000" dirty="0"/>
          </a:p>
          <a:p>
            <a:r>
              <a:rPr lang="en-US" altLang="ko-KR" sz="1200" dirty="0"/>
              <a:t>*High density: 5 ng/mm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-&gt; 9.9 nm between each FcRn</a:t>
            </a:r>
          </a:p>
          <a:p>
            <a:endParaRPr lang="en-US" altLang="ko-KR" sz="1200" baseline="30000" dirty="0"/>
          </a:p>
          <a:p>
            <a:endParaRPr lang="ko-KR" altLang="en-US" sz="1200" baseline="30000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D11A1F5-F1F1-443E-AF54-A383301EB7E9}"/>
              </a:ext>
            </a:extLst>
          </p:cNvPr>
          <p:cNvSpPr/>
          <p:nvPr/>
        </p:nvSpPr>
        <p:spPr>
          <a:xfrm>
            <a:off x="6409140" y="4135085"/>
            <a:ext cx="183249" cy="40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6D54A5-5C23-4069-9CB7-70AA970FC14C}"/>
              </a:ext>
            </a:extLst>
          </p:cNvPr>
          <p:cNvSpPr txBox="1"/>
          <p:nvPr/>
        </p:nvSpPr>
        <p:spPr>
          <a:xfrm>
            <a:off x="6653835" y="4151578"/>
            <a:ext cx="2490165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So, medium and high density of FcRn condition can provide 2:1 binding on the chip.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8118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C8A0F4-A691-4A94-B9A9-C8035E2E9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976646"/>
              </p:ext>
            </p:extLst>
          </p:nvPr>
        </p:nvGraphicFramePr>
        <p:xfrm>
          <a:off x="594146" y="1764038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54D65E-7C9D-4257-B96B-639EB199E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371165"/>
              </p:ext>
            </p:extLst>
          </p:nvPr>
        </p:nvGraphicFramePr>
        <p:xfrm>
          <a:off x="3492187" y="1764038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EF11AF-77B4-4173-845C-981F56566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199400"/>
              </p:ext>
            </p:extLst>
          </p:nvPr>
        </p:nvGraphicFramePr>
        <p:xfrm>
          <a:off x="6390228" y="1764038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FCB1E623-EDAE-4C1A-8AAE-811507FC1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/>
              <a:t>pH-dependent binding activities of each Fc variants.</a:t>
            </a:r>
            <a:endParaRPr lang="ko-KR" altLang="en-US" b="1" dirty="0"/>
          </a:p>
        </p:txBody>
      </p:sp>
      <p:cxnSp>
        <p:nvCxnSpPr>
          <p:cNvPr id="8" name="직선 연결선 71">
            <a:extLst>
              <a:ext uri="{FF2B5EF4-FFF2-40B4-BE49-F238E27FC236}">
                <a16:creationId xmlns:a16="http://schemas.microsoft.com/office/drawing/2014/main" id="{52A27DEC-9834-4E5D-8440-9FF4AF4FAE83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72">
            <a:extLst>
              <a:ext uri="{FF2B5EF4-FFF2-40B4-BE49-F238E27FC236}">
                <a16:creationId xmlns:a16="http://schemas.microsoft.com/office/drawing/2014/main" id="{680830B4-2472-4873-8F52-266CA5B6C508}"/>
              </a:ext>
            </a:extLst>
          </p:cNvPr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819815-AB2C-4D3B-B070-D43A0577D9CB}"/>
              </a:ext>
            </a:extLst>
          </p:cNvPr>
          <p:cNvSpPr txBox="1"/>
          <p:nvPr/>
        </p:nvSpPr>
        <p:spPr>
          <a:xfrm>
            <a:off x="2627021" y="392403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</a:t>
            </a:r>
            <a:endParaRPr lang="ko-KR" altLang="en-US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170A2-351D-4633-8173-E493C58CC65C}"/>
              </a:ext>
            </a:extLst>
          </p:cNvPr>
          <p:cNvSpPr txBox="1"/>
          <p:nvPr/>
        </p:nvSpPr>
        <p:spPr>
          <a:xfrm>
            <a:off x="5525062" y="392403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</a:t>
            </a:r>
            <a:endParaRPr lang="ko-KR" altLang="en-US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DB26E-AF45-4974-BD84-935A678C32B7}"/>
              </a:ext>
            </a:extLst>
          </p:cNvPr>
          <p:cNvSpPr txBox="1"/>
          <p:nvPr/>
        </p:nvSpPr>
        <p:spPr>
          <a:xfrm>
            <a:off x="8423103" y="392403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</a:t>
            </a:r>
            <a:endParaRPr lang="ko-KR" altLang="en-US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CDDDD-3235-4778-A583-A3D55FE7FB57}"/>
              </a:ext>
            </a:extLst>
          </p:cNvPr>
          <p:cNvSpPr txBox="1"/>
          <p:nvPr/>
        </p:nvSpPr>
        <p:spPr>
          <a:xfrm rot="16200000">
            <a:off x="-580535" y="2487914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Response unit (RU)</a:t>
            </a:r>
            <a:endParaRPr lang="ko-KR" altLang="en-US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C6ED9-99D0-43C9-93F5-B7B016ECED0D}"/>
              </a:ext>
            </a:extLst>
          </p:cNvPr>
          <p:cNvSpPr txBox="1"/>
          <p:nvPr/>
        </p:nvSpPr>
        <p:spPr>
          <a:xfrm rot="16200000">
            <a:off x="2317507" y="2487915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Response unit (RU)</a:t>
            </a:r>
            <a:endParaRPr lang="ko-KR" altLang="en-US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48E3E-16A7-46D5-AF96-FA3F289120E2}"/>
              </a:ext>
            </a:extLst>
          </p:cNvPr>
          <p:cNvSpPr txBox="1"/>
          <p:nvPr/>
        </p:nvSpPr>
        <p:spPr>
          <a:xfrm rot="16200000">
            <a:off x="5220473" y="2487915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Response unit (RU)</a:t>
            </a:r>
            <a:endParaRPr lang="ko-KR" altLang="en-US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5373A-549F-44D6-95F1-18B3DCE9C5BA}"/>
              </a:ext>
            </a:extLst>
          </p:cNvPr>
          <p:cNvSpPr txBox="1"/>
          <p:nvPr/>
        </p:nvSpPr>
        <p:spPr>
          <a:xfrm>
            <a:off x="322730" y="120679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Low density</a:t>
            </a:r>
            <a:endParaRPr lang="ko-KR" altLang="en-US" sz="16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3CF40A-ADD4-4793-B451-C65605291F6F}"/>
              </a:ext>
            </a:extLst>
          </p:cNvPr>
          <p:cNvSpPr txBox="1"/>
          <p:nvPr/>
        </p:nvSpPr>
        <p:spPr>
          <a:xfrm>
            <a:off x="3138244" y="120679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Medium density</a:t>
            </a:r>
            <a:endParaRPr lang="ko-KR" altLang="en-US" sz="16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6215C-A237-4E51-A9EA-C67BA0FC9473}"/>
              </a:ext>
            </a:extLst>
          </p:cNvPr>
          <p:cNvSpPr txBox="1"/>
          <p:nvPr/>
        </p:nvSpPr>
        <p:spPr>
          <a:xfrm>
            <a:off x="6041210" y="1206795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High density</a:t>
            </a:r>
            <a:endParaRPr lang="ko-KR" altLang="en-US" sz="16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A6798E-FADB-47F5-91C0-53DC4CAF017A}"/>
              </a:ext>
            </a:extLst>
          </p:cNvPr>
          <p:cNvGrpSpPr/>
          <p:nvPr/>
        </p:nvGrpSpPr>
        <p:grpSpPr>
          <a:xfrm>
            <a:off x="2171846" y="1833200"/>
            <a:ext cx="678878" cy="954107"/>
            <a:chOff x="2171846" y="2437362"/>
            <a:chExt cx="678878" cy="9541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9104B7-72F3-47BE-82BB-E4D0F4EDEEAF}"/>
                </a:ext>
              </a:extLst>
            </p:cNvPr>
            <p:cNvSpPr txBox="1"/>
            <p:nvPr/>
          </p:nvSpPr>
          <p:spPr>
            <a:xfrm>
              <a:off x="2286146" y="2437362"/>
              <a:ext cx="56457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WT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DHS</a:t>
              </a:r>
            </a:p>
            <a:p>
              <a:r>
                <a:rPr lang="en-US" altLang="ko-KR" sz="1400" dirty="0">
                  <a:solidFill>
                    <a:schemeClr val="accent5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LS</a:t>
              </a:r>
            </a:p>
            <a:p>
              <a:r>
                <a:rPr lang="en-US" altLang="ko-KR" sz="1400" dirty="0">
                  <a:solidFill>
                    <a:schemeClr val="accent6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YTE</a:t>
              </a:r>
              <a:endParaRPr lang="ko-KR" altLang="en-US" sz="1400" dirty="0">
                <a:solidFill>
                  <a:schemeClr val="accent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F959F4-121B-4A4B-B65C-B50F48EDD2FF}"/>
                </a:ext>
              </a:extLst>
            </p:cNvPr>
            <p:cNvCxnSpPr/>
            <p:nvPr/>
          </p:nvCxnSpPr>
          <p:spPr>
            <a:xfrm>
              <a:off x="2171846" y="2604321"/>
              <a:ext cx="14400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FDFDEE-7AE1-4E13-BE2B-A4C13802E9CD}"/>
                </a:ext>
              </a:extLst>
            </p:cNvPr>
            <p:cNvCxnSpPr/>
            <p:nvPr/>
          </p:nvCxnSpPr>
          <p:spPr>
            <a:xfrm>
              <a:off x="2171846" y="2815998"/>
              <a:ext cx="14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8DEDBD-4155-4D09-850B-83BE0F89BD04}"/>
                </a:ext>
              </a:extLst>
            </p:cNvPr>
            <p:cNvCxnSpPr/>
            <p:nvPr/>
          </p:nvCxnSpPr>
          <p:spPr>
            <a:xfrm>
              <a:off x="2171846" y="3027674"/>
              <a:ext cx="14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4CC228-F0BE-41D1-A79A-CF5B630A70BB}"/>
                </a:ext>
              </a:extLst>
            </p:cNvPr>
            <p:cNvCxnSpPr/>
            <p:nvPr/>
          </p:nvCxnSpPr>
          <p:spPr>
            <a:xfrm>
              <a:off x="2171846" y="3224524"/>
              <a:ext cx="144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FB0BE59-F827-42C9-9157-DD900EDA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4130"/>
              </p:ext>
            </p:extLst>
          </p:nvPr>
        </p:nvGraphicFramePr>
        <p:xfrm>
          <a:off x="891613" y="4753615"/>
          <a:ext cx="773517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47035">
                  <a:extLst>
                    <a:ext uri="{9D8B030D-6E8A-4147-A177-3AD203B41FA5}">
                      <a16:colId xmlns:a16="http://schemas.microsoft.com/office/drawing/2014/main" val="1872258448"/>
                    </a:ext>
                  </a:extLst>
                </a:gridCol>
                <a:gridCol w="1547035">
                  <a:extLst>
                    <a:ext uri="{9D8B030D-6E8A-4147-A177-3AD203B41FA5}">
                      <a16:colId xmlns:a16="http://schemas.microsoft.com/office/drawing/2014/main" val="4009845278"/>
                    </a:ext>
                  </a:extLst>
                </a:gridCol>
                <a:gridCol w="1547035">
                  <a:extLst>
                    <a:ext uri="{9D8B030D-6E8A-4147-A177-3AD203B41FA5}">
                      <a16:colId xmlns:a16="http://schemas.microsoft.com/office/drawing/2014/main" val="707154004"/>
                    </a:ext>
                  </a:extLst>
                </a:gridCol>
                <a:gridCol w="1547035">
                  <a:extLst>
                    <a:ext uri="{9D8B030D-6E8A-4147-A177-3AD203B41FA5}">
                      <a16:colId xmlns:a16="http://schemas.microsoft.com/office/drawing/2014/main" val="3328991281"/>
                    </a:ext>
                  </a:extLst>
                </a:gridCol>
                <a:gridCol w="1547035">
                  <a:extLst>
                    <a:ext uri="{9D8B030D-6E8A-4147-A177-3AD203B41FA5}">
                      <a16:colId xmlns:a16="http://schemas.microsoft.com/office/drawing/2014/main" val="611555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WT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DHS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LS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YTE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Low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6.37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6.28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6.36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6.29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0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Medium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6.35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6.27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6.40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6.30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4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High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6.33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6.29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6.52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6.40</a:t>
                      </a:r>
                      <a:endParaRPr lang="ko-KR" altLang="en-US" sz="14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6604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91DEEB3-CFC8-4492-A234-9C3E21A3BD0F}"/>
              </a:ext>
            </a:extLst>
          </p:cNvPr>
          <p:cNvSpPr txBox="1"/>
          <p:nvPr/>
        </p:nvSpPr>
        <p:spPr>
          <a:xfrm>
            <a:off x="233772" y="4340108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Table of pH</a:t>
            </a:r>
            <a:r>
              <a:rPr lang="en-US" altLang="ko-KR" b="1" baseline="-25000" dirty="0"/>
              <a:t>50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160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724C3B6-00EF-4601-A76A-965E4BBAC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880020"/>
              </p:ext>
            </p:extLst>
          </p:nvPr>
        </p:nvGraphicFramePr>
        <p:xfrm>
          <a:off x="2316262" y="2141742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6163B7D-58CC-4432-B798-ABA7BEE41137}"/>
              </a:ext>
            </a:extLst>
          </p:cNvPr>
          <p:cNvSpPr txBox="1"/>
          <p:nvPr/>
        </p:nvSpPr>
        <p:spPr>
          <a:xfrm rot="16200000">
            <a:off x="1266007" y="2954008"/>
            <a:ext cx="20117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IgG concentration (μg/ml)</a:t>
            </a:r>
            <a:endParaRPr lang="ko-KR" alt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E0086-89D1-4773-8C0A-C4F52258ABF9}"/>
              </a:ext>
            </a:extLst>
          </p:cNvPr>
          <p:cNvSpPr txBox="1"/>
          <p:nvPr/>
        </p:nvSpPr>
        <p:spPr>
          <a:xfrm>
            <a:off x="3928924" y="4152719"/>
            <a:ext cx="5148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Days</a:t>
            </a:r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E7177-948E-4EC9-962A-B797FE16BF8B}"/>
              </a:ext>
            </a:extLst>
          </p:cNvPr>
          <p:cNvSpPr txBox="1"/>
          <p:nvPr/>
        </p:nvSpPr>
        <p:spPr>
          <a:xfrm>
            <a:off x="3046500" y="3174393"/>
            <a:ext cx="4700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WT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DHS</a:t>
            </a:r>
          </a:p>
          <a:p>
            <a:r>
              <a:rPr lang="en-US" altLang="ko-KR" sz="1050" dirty="0">
                <a:solidFill>
                  <a:schemeClr val="accent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LS</a:t>
            </a:r>
          </a:p>
          <a:p>
            <a:r>
              <a:rPr lang="en-US" altLang="ko-KR" sz="1050" dirty="0">
                <a:solidFill>
                  <a:schemeClr val="accent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YTE</a:t>
            </a:r>
            <a:endParaRPr lang="ko-KR" altLang="en-US" sz="1050" dirty="0">
              <a:solidFill>
                <a:schemeClr val="accent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39B428-C149-44D7-9BDE-F7E9092FEE74}"/>
              </a:ext>
            </a:extLst>
          </p:cNvPr>
          <p:cNvCxnSpPr/>
          <p:nvPr/>
        </p:nvCxnSpPr>
        <p:spPr>
          <a:xfrm>
            <a:off x="2960775" y="3299613"/>
            <a:ext cx="108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3E4B89-3038-4454-B6DC-94B7A94E459B}"/>
              </a:ext>
            </a:extLst>
          </p:cNvPr>
          <p:cNvCxnSpPr/>
          <p:nvPr/>
        </p:nvCxnSpPr>
        <p:spPr>
          <a:xfrm>
            <a:off x="2960775" y="3458370"/>
            <a:ext cx="1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8953A-9682-42AB-B417-7FDEDE3144B5}"/>
              </a:ext>
            </a:extLst>
          </p:cNvPr>
          <p:cNvCxnSpPr/>
          <p:nvPr/>
        </p:nvCxnSpPr>
        <p:spPr>
          <a:xfrm>
            <a:off x="2960775" y="3617127"/>
            <a:ext cx="10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7A86F1-FE05-48AE-9094-F3F3C0EF30CF}"/>
              </a:ext>
            </a:extLst>
          </p:cNvPr>
          <p:cNvCxnSpPr/>
          <p:nvPr/>
        </p:nvCxnSpPr>
        <p:spPr>
          <a:xfrm>
            <a:off x="2960775" y="3764765"/>
            <a:ext cx="10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95A5593-635F-4035-A950-8AFC87911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25278"/>
              </p:ext>
            </p:extLst>
          </p:nvPr>
        </p:nvGraphicFramePr>
        <p:xfrm>
          <a:off x="800624" y="4795700"/>
          <a:ext cx="7286371" cy="17109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246979">
                  <a:extLst>
                    <a:ext uri="{9D8B030D-6E8A-4147-A177-3AD203B41FA5}">
                      <a16:colId xmlns:a16="http://schemas.microsoft.com/office/drawing/2014/main" val="99275456"/>
                    </a:ext>
                  </a:extLst>
                </a:gridCol>
                <a:gridCol w="1667570">
                  <a:extLst>
                    <a:ext uri="{9D8B030D-6E8A-4147-A177-3AD203B41FA5}">
                      <a16:colId xmlns:a16="http://schemas.microsoft.com/office/drawing/2014/main" val="2227209769"/>
                    </a:ext>
                  </a:extLst>
                </a:gridCol>
                <a:gridCol w="1457274">
                  <a:extLst>
                    <a:ext uri="{9D8B030D-6E8A-4147-A177-3AD203B41FA5}">
                      <a16:colId xmlns:a16="http://schemas.microsoft.com/office/drawing/2014/main" val="2800832539"/>
                    </a:ext>
                  </a:extLst>
                </a:gridCol>
                <a:gridCol w="1457274">
                  <a:extLst>
                    <a:ext uri="{9D8B030D-6E8A-4147-A177-3AD203B41FA5}">
                      <a16:colId xmlns:a16="http://schemas.microsoft.com/office/drawing/2014/main" val="1046701344"/>
                    </a:ext>
                  </a:extLst>
                </a:gridCol>
                <a:gridCol w="1457274">
                  <a:extLst>
                    <a:ext uri="{9D8B030D-6E8A-4147-A177-3AD203B41FA5}">
                      <a16:colId xmlns:a16="http://schemas.microsoft.com/office/drawing/2014/main" val="636017068"/>
                    </a:ext>
                  </a:extLst>
                </a:gridCol>
              </a:tblGrid>
              <a:tr h="34218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맑은 고딕" panose="020B0503020000020004" pitchFamily="34" charset="-127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Clearance (ml/days/kg)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β 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phase T</a:t>
                      </a:r>
                      <a:r>
                        <a:rPr lang="en-US" sz="1100" b="0" i="0" u="none" strike="noStrike" baseline="-25000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1/2 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hrs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AUC</a:t>
                      </a:r>
                      <a:r>
                        <a:rPr lang="en-US" sz="1100" b="0" i="0" u="none" strike="noStrike" baseline="-25000" dirty="0" err="1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inf</a:t>
                      </a:r>
                      <a:r>
                        <a:rPr lang="en-US" sz="1100" b="0" i="0" u="none" strike="noStrike" baseline="-25000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. 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(</a:t>
                      </a:r>
                      <a:r>
                        <a:rPr lang="el-GR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μ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g*days/ml)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Vss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(ml/kg)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829505869"/>
                  </a:ext>
                </a:extLst>
              </a:tr>
              <a:tr h="3421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Wild-type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0.58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49.3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8.8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41.2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23.6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1.11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0.15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441454431"/>
                  </a:ext>
                </a:extLst>
              </a:tr>
              <a:tr h="3421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0.061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0.003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336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49.5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326.6 ± 17.9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0.28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0.01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834796388"/>
                  </a:ext>
                </a:extLst>
              </a:tr>
              <a:tr h="3421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0.099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0.004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107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14.3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200.7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9.4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0.34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0.01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4019994040"/>
                  </a:ext>
                </a:extLst>
              </a:tr>
              <a:tr h="3421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DHS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0.111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0.028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204.3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17.4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178.7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12.5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0.42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0.01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685966603"/>
                  </a:ext>
                </a:extLst>
              </a:tr>
            </a:tbl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0D7A4543-9ED4-4BD3-8993-687D49D9D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Pharmacokinetics of DHS</a:t>
            </a:r>
          </a:p>
        </p:txBody>
      </p:sp>
      <p:cxnSp>
        <p:nvCxnSpPr>
          <p:cNvPr id="20" name="직선 연결선 71">
            <a:extLst>
              <a:ext uri="{FF2B5EF4-FFF2-40B4-BE49-F238E27FC236}">
                <a16:creationId xmlns:a16="http://schemas.microsoft.com/office/drawing/2014/main" id="{07E9E7D2-5E8A-4349-870B-3AE10ECA4D52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213AEA-A78F-4FAA-BB39-F3A17C5F64D3}"/>
              </a:ext>
            </a:extLst>
          </p:cNvPr>
          <p:cNvSpPr txBox="1"/>
          <p:nvPr/>
        </p:nvSpPr>
        <p:spPr>
          <a:xfrm>
            <a:off x="0" y="1051700"/>
            <a:ext cx="5294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Mouse model: hemizygous </a:t>
            </a:r>
            <a:r>
              <a:rPr lang="en-US" altLang="ko-KR" sz="1600" b="1" dirty="0" err="1"/>
              <a:t>hFcRn</a:t>
            </a:r>
            <a:r>
              <a:rPr lang="en-US" altLang="ko-KR" sz="1600" b="1" dirty="0"/>
              <a:t> transgenic mice (line 276) </a:t>
            </a:r>
          </a:p>
          <a:p>
            <a:r>
              <a:rPr lang="en-US" altLang="ko-KR" sz="1600" b="1" dirty="0"/>
              <a:t>Repeated three times and total N=11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840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F0A1DB-5628-47C9-B841-7CCEEAD67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77944"/>
              </p:ext>
            </p:extLst>
          </p:nvPr>
        </p:nvGraphicFramePr>
        <p:xfrm>
          <a:off x="647083" y="2317616"/>
          <a:ext cx="8008592" cy="319126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822489">
                  <a:extLst>
                    <a:ext uri="{9D8B030D-6E8A-4147-A177-3AD203B41FA5}">
                      <a16:colId xmlns:a16="http://schemas.microsoft.com/office/drawing/2014/main" val="301410605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99275456"/>
                    </a:ext>
                  </a:extLst>
                </a:gridCol>
                <a:gridCol w="1939834">
                  <a:extLst>
                    <a:ext uri="{9D8B030D-6E8A-4147-A177-3AD203B41FA5}">
                      <a16:colId xmlns:a16="http://schemas.microsoft.com/office/drawing/2014/main" val="2227209769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val="280083253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046701344"/>
                    </a:ext>
                  </a:extLst>
                </a:gridCol>
                <a:gridCol w="1229440">
                  <a:extLst>
                    <a:ext uri="{9D8B030D-6E8A-4147-A177-3AD203B41FA5}">
                      <a16:colId xmlns:a16="http://schemas.microsoft.com/office/drawing/2014/main" val="636017068"/>
                    </a:ext>
                  </a:extLst>
                </a:gridCol>
              </a:tblGrid>
              <a:tr h="354585"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Clearance (ml/days/kg)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 dirty="0">
                          <a:effectLst/>
                        </a:rPr>
                        <a:t>β </a:t>
                      </a:r>
                      <a:r>
                        <a:rPr lang="en-US" sz="1200" u="none" strike="noStrike" dirty="0">
                          <a:effectLst/>
                        </a:rPr>
                        <a:t>phase T</a:t>
                      </a:r>
                      <a:r>
                        <a:rPr lang="en-US" sz="1200" u="none" strike="noStrike" baseline="-25000" dirty="0">
                          <a:effectLst/>
                        </a:rPr>
                        <a:t>1/2 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hrs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AUC</a:t>
                      </a:r>
                      <a:r>
                        <a:rPr lang="en-US" sz="1200" u="none" strike="noStrike" baseline="-25000" dirty="0" err="1">
                          <a:effectLst/>
                        </a:rPr>
                        <a:t>inf</a:t>
                      </a:r>
                      <a:r>
                        <a:rPr lang="en-US" sz="1200" u="none" strike="noStrike" baseline="-25000" dirty="0">
                          <a:effectLst/>
                        </a:rPr>
                        <a:t>. 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l-GR" sz="1200" u="none" strike="noStrike" dirty="0">
                          <a:effectLst/>
                        </a:rPr>
                        <a:t>μ</a:t>
                      </a:r>
                      <a:r>
                        <a:rPr lang="en-US" sz="1200" u="none" strike="noStrike" dirty="0">
                          <a:effectLst/>
                        </a:rPr>
                        <a:t>g*days/ml)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Vss</a:t>
                      </a:r>
                      <a:r>
                        <a:rPr lang="en-US" sz="1200" u="none" strike="noStrike" dirty="0">
                          <a:effectLst/>
                        </a:rPr>
                        <a:t> (ml/kg)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829505869"/>
                  </a:ext>
                </a:extLst>
              </a:tr>
              <a:tr h="35458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Scarlet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Wild-type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0.133 </a:t>
                      </a:r>
                      <a:r>
                        <a:rPr lang="en-US" altLang="en-US" sz="1200" dirty="0"/>
                        <a:t>± 0.018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101.1 </a:t>
                      </a:r>
                      <a:r>
                        <a:rPr lang="en-US" altLang="en-US" sz="1200" dirty="0"/>
                        <a:t>± 11.4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161.0 </a:t>
                      </a:r>
                      <a:r>
                        <a:rPr lang="en-US" altLang="en-US" sz="1200" dirty="0"/>
                        <a:t>± 11.4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0.40 </a:t>
                      </a:r>
                      <a:r>
                        <a:rPr lang="en-US" altLang="en-US" sz="1200" dirty="0"/>
                        <a:t>± 0.06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441454431"/>
                  </a:ext>
                </a:extLst>
              </a:tr>
              <a:tr h="354585">
                <a:tc vMerge="1"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DHS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0.028 </a:t>
                      </a:r>
                      <a:r>
                        <a:rPr lang="en-US" altLang="en-US" sz="1200" dirty="0"/>
                        <a:t>± 0.001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323.0 </a:t>
                      </a:r>
                      <a:r>
                        <a:rPr lang="en-US" altLang="en-US" sz="1200" dirty="0"/>
                        <a:t>± 24.1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707.2 </a:t>
                      </a:r>
                      <a:r>
                        <a:rPr lang="en-US" altLang="en-US" sz="1200" dirty="0"/>
                        <a:t>± 10.6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0.14 </a:t>
                      </a:r>
                      <a:r>
                        <a:rPr lang="en-US" altLang="en-US" sz="1200" dirty="0"/>
                        <a:t>± 0.01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834796388"/>
                  </a:ext>
                </a:extLst>
              </a:tr>
              <a:tr h="354585">
                <a:tc vMerge="1"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YTE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0.041 </a:t>
                      </a:r>
                      <a:r>
                        <a:rPr lang="en-US" altLang="en-US" sz="1200" dirty="0"/>
                        <a:t>± 0.004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294.7 </a:t>
                      </a:r>
                      <a:r>
                        <a:rPr lang="en-US" altLang="en-US" sz="1200" dirty="0"/>
                        <a:t>± 17.8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494.5 </a:t>
                      </a:r>
                      <a:r>
                        <a:rPr lang="en-US" altLang="en-US" sz="1200" dirty="0"/>
                        <a:t>± 37.5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0.21 </a:t>
                      </a:r>
                      <a:r>
                        <a:rPr lang="en-US" altLang="en-US" sz="1200" dirty="0"/>
                        <a:t>± 0.02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4019994040"/>
                  </a:ext>
                </a:extLst>
              </a:tr>
              <a:tr h="354585">
                <a:tc vMerge="1"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0.047 </a:t>
                      </a:r>
                      <a:r>
                        <a:rPr lang="en-US" altLang="en-US" sz="1200" dirty="0"/>
                        <a:t>± 0.005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284.1 </a:t>
                      </a:r>
                      <a:r>
                        <a:rPr lang="en-US" altLang="en-US" sz="1200" dirty="0"/>
                        <a:t>± 9.7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438.0 </a:t>
                      </a:r>
                      <a:r>
                        <a:rPr lang="en-US" altLang="en-US" sz="1200" dirty="0"/>
                        <a:t>± 43.4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0.24 </a:t>
                      </a:r>
                      <a:r>
                        <a:rPr lang="en-US" altLang="en-US" sz="1200" dirty="0"/>
                        <a:t>± 0.02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69470"/>
                  </a:ext>
                </a:extLst>
              </a:tr>
              <a:tr h="35458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Marlene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Wild-type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0.079 </a:t>
                      </a:r>
                      <a:r>
                        <a:rPr lang="en-US" altLang="en-US" sz="1200" dirty="0"/>
                        <a:t>± 0.002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148.9 </a:t>
                      </a:r>
                      <a:r>
                        <a:rPr lang="en-US" altLang="en-US" sz="1200" dirty="0"/>
                        <a:t>± 14.3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250.6 </a:t>
                      </a:r>
                      <a:r>
                        <a:rPr lang="en-US" altLang="en-US" sz="1200" dirty="0"/>
                        <a:t>± 7.6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0.32 </a:t>
                      </a:r>
                      <a:r>
                        <a:rPr lang="en-US" altLang="en-US" sz="1200" dirty="0"/>
                        <a:t>± 0.01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7800657"/>
                  </a:ext>
                </a:extLst>
              </a:tr>
              <a:tr h="354585">
                <a:tc vMerge="1"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DHS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0.017 </a:t>
                      </a:r>
                      <a:r>
                        <a:rPr lang="en-US" altLang="en-US" sz="1200" dirty="0"/>
                        <a:t>± 0.001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417.9 </a:t>
                      </a:r>
                      <a:r>
                        <a:rPr lang="en-US" altLang="en-US" sz="1200" dirty="0"/>
                        <a:t>± 24.0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1200.8 </a:t>
                      </a:r>
                      <a:r>
                        <a:rPr lang="en-US" altLang="en-US" sz="1200" dirty="0"/>
                        <a:t>± 25.2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0.10 </a:t>
                      </a:r>
                      <a:r>
                        <a:rPr lang="en-US" altLang="en-US" sz="1200" dirty="0"/>
                        <a:t>± 0.01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970811865"/>
                  </a:ext>
                </a:extLst>
              </a:tr>
              <a:tr h="354585">
                <a:tc vMerge="1"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YTE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0.023 </a:t>
                      </a:r>
                      <a:r>
                        <a:rPr lang="en-US" altLang="en-US" sz="1200" dirty="0"/>
                        <a:t>± 0.001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412.3 </a:t>
                      </a:r>
                      <a:r>
                        <a:rPr lang="en-US" altLang="en-US" sz="1200" dirty="0"/>
                        <a:t>± 22.6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864.6 </a:t>
                      </a:r>
                      <a:r>
                        <a:rPr lang="en-US" altLang="en-US" sz="1200" dirty="0"/>
                        <a:t>± 23.6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0.14 </a:t>
                      </a:r>
                      <a:r>
                        <a:rPr lang="en-US" altLang="en-US" sz="1200" dirty="0"/>
                        <a:t>± 0.01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380778095"/>
                  </a:ext>
                </a:extLst>
              </a:tr>
              <a:tr h="354585">
                <a:tc vMerge="1"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0.033 </a:t>
                      </a:r>
                      <a:r>
                        <a:rPr lang="en-US" altLang="en-US" sz="1200" dirty="0"/>
                        <a:t>± 0.001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359.9 </a:t>
                      </a:r>
                      <a:r>
                        <a:rPr lang="en-US" altLang="en-US" sz="1200" dirty="0"/>
                        <a:t>± 30.5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600.0 </a:t>
                      </a:r>
                      <a:r>
                        <a:rPr lang="en-US" altLang="en-US" sz="1200" dirty="0"/>
                        <a:t>± 23.1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0.21 </a:t>
                      </a:r>
                      <a:r>
                        <a:rPr lang="en-US" altLang="en-US" sz="1200" dirty="0"/>
                        <a:t>± 0.01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2281756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AEB968-EBAB-4F7A-AFD7-1F83DBD3B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06821"/>
              </p:ext>
            </p:extLst>
          </p:nvPr>
        </p:nvGraphicFramePr>
        <p:xfrm>
          <a:off x="992368" y="5818646"/>
          <a:ext cx="6590620" cy="89725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318124">
                  <a:extLst>
                    <a:ext uri="{9D8B030D-6E8A-4147-A177-3AD203B41FA5}">
                      <a16:colId xmlns:a16="http://schemas.microsoft.com/office/drawing/2014/main" val="3788419305"/>
                    </a:ext>
                  </a:extLst>
                </a:gridCol>
                <a:gridCol w="1318124">
                  <a:extLst>
                    <a:ext uri="{9D8B030D-6E8A-4147-A177-3AD203B41FA5}">
                      <a16:colId xmlns:a16="http://schemas.microsoft.com/office/drawing/2014/main" val="3450911967"/>
                    </a:ext>
                  </a:extLst>
                </a:gridCol>
                <a:gridCol w="1318124">
                  <a:extLst>
                    <a:ext uri="{9D8B030D-6E8A-4147-A177-3AD203B41FA5}">
                      <a16:colId xmlns:a16="http://schemas.microsoft.com/office/drawing/2014/main" val="3019605174"/>
                    </a:ext>
                  </a:extLst>
                </a:gridCol>
                <a:gridCol w="1318124">
                  <a:extLst>
                    <a:ext uri="{9D8B030D-6E8A-4147-A177-3AD203B41FA5}">
                      <a16:colId xmlns:a16="http://schemas.microsoft.com/office/drawing/2014/main" val="4053273250"/>
                    </a:ext>
                  </a:extLst>
                </a:gridCol>
                <a:gridCol w="1318124">
                  <a:extLst>
                    <a:ext uri="{9D8B030D-6E8A-4147-A177-3AD203B41FA5}">
                      <a16:colId xmlns:a16="http://schemas.microsoft.com/office/drawing/2014/main" val="791664385"/>
                    </a:ext>
                  </a:extLst>
                </a:gridCol>
              </a:tblGrid>
              <a:tr h="22431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+mn-lt"/>
                        </a:rPr>
                        <a:t>WT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+mn-lt"/>
                        </a:rPr>
                        <a:t>DHS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+mn-lt"/>
                        </a:rPr>
                        <a:t>YTE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extLst>
                  <a:ext uri="{0D108BD9-81ED-4DB2-BD59-A6C34878D82A}">
                    <a16:rowId xmlns:a16="http://schemas.microsoft.com/office/drawing/2014/main" val="3224035375"/>
                  </a:ext>
                </a:extLst>
              </a:tr>
              <a:tr h="22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Audrey gamma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5.40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7.36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7.09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5.88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extLst>
                  <a:ext uri="{0D108BD9-81ED-4DB2-BD59-A6C34878D82A}">
                    <a16:rowId xmlns:a16="http://schemas.microsoft.com/office/drawing/2014/main" val="409501727"/>
                  </a:ext>
                </a:extLst>
              </a:tr>
              <a:tr h="22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Audrey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Need more time points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3429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80511862"/>
                  </a:ext>
                </a:extLst>
              </a:tr>
              <a:tr h="22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Nancy</a:t>
                      </a:r>
                    </a:p>
                  </a:txBody>
                  <a:tcPr marL="7144" marR="7144" marT="7144" marB="34290" anchor="ctr"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37588202"/>
                  </a:ext>
                </a:extLst>
              </a:tr>
            </a:tbl>
          </a:graphicData>
        </a:graphic>
      </p:graphicFrame>
      <p:sp>
        <p:nvSpPr>
          <p:cNvPr id="5" name="Text Box 8">
            <a:extLst>
              <a:ext uri="{FF2B5EF4-FFF2-40B4-BE49-F238E27FC236}">
                <a16:creationId xmlns:a16="http://schemas.microsoft.com/office/drawing/2014/main" id="{5522CFF6-CB3B-4C86-926A-F47282920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Pharmacokinetics of DHS - 2</a:t>
            </a:r>
          </a:p>
        </p:txBody>
      </p:sp>
      <p:cxnSp>
        <p:nvCxnSpPr>
          <p:cNvPr id="6" name="직선 연결선 71">
            <a:extLst>
              <a:ext uri="{FF2B5EF4-FFF2-40B4-BE49-F238E27FC236}">
                <a16:creationId xmlns:a16="http://schemas.microsoft.com/office/drawing/2014/main" id="{EDAB5240-EEBA-4CCD-A29F-C782626A79A3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5B20E8-D227-4258-AA0A-B81FBC64697E}"/>
              </a:ext>
            </a:extLst>
          </p:cNvPr>
          <p:cNvSpPr txBox="1"/>
          <p:nvPr/>
        </p:nvSpPr>
        <p:spPr>
          <a:xfrm>
            <a:off x="191588" y="1008329"/>
            <a:ext cx="31473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Audrey (</a:t>
            </a:r>
            <a:r>
              <a:rPr lang="en-US" altLang="ko-KR" sz="1400" dirty="0" err="1"/>
              <a:t>hFc</a:t>
            </a:r>
            <a:r>
              <a:rPr lang="el-GR" altLang="ko-KR" sz="1400" dirty="0"/>
              <a:t>γ</a:t>
            </a:r>
            <a:r>
              <a:rPr lang="en-US" altLang="ko-KR" sz="1400" dirty="0"/>
              <a:t>Rs)</a:t>
            </a:r>
          </a:p>
          <a:p>
            <a:r>
              <a:rPr lang="en-US" altLang="ko-KR" sz="1400" dirty="0"/>
              <a:t>Audrey-</a:t>
            </a:r>
            <a:r>
              <a:rPr lang="en-US" altLang="ko-KR" sz="1400" dirty="0" err="1"/>
              <a:t>gammaprim</a:t>
            </a:r>
            <a:r>
              <a:rPr lang="en-US" altLang="ko-KR" sz="1400" dirty="0"/>
              <a:t>-</a:t>
            </a:r>
            <a:r>
              <a:rPr lang="en-US" altLang="ko-KR" sz="1400" dirty="0" err="1"/>
              <a:t>hCk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hFc</a:t>
            </a:r>
            <a:r>
              <a:rPr lang="el-GR" altLang="ko-KR" sz="1400" dirty="0"/>
              <a:t>γ</a:t>
            </a:r>
            <a:r>
              <a:rPr lang="en-US" altLang="ko-KR" sz="1400" dirty="0"/>
              <a:t>R + hIgG1)</a:t>
            </a:r>
          </a:p>
          <a:p>
            <a:r>
              <a:rPr lang="en-US" altLang="ko-KR" sz="1400" dirty="0"/>
              <a:t>Nancy (</a:t>
            </a:r>
            <a:r>
              <a:rPr lang="en-US" altLang="ko-KR" sz="1400" dirty="0" err="1"/>
              <a:t>hFc</a:t>
            </a:r>
            <a:r>
              <a:rPr lang="el-GR" altLang="ko-KR" sz="1400" dirty="0"/>
              <a:t>γ</a:t>
            </a:r>
            <a:r>
              <a:rPr lang="en-US" altLang="ko-KR" sz="1400" dirty="0"/>
              <a:t>R + </a:t>
            </a:r>
            <a:r>
              <a:rPr lang="en-US" altLang="ko-KR" sz="1400" dirty="0" err="1"/>
              <a:t>hFcRn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Marlene (</a:t>
            </a:r>
            <a:r>
              <a:rPr lang="en-US" altLang="ko-KR" sz="1400" dirty="0" err="1"/>
              <a:t>hFc</a:t>
            </a:r>
            <a:r>
              <a:rPr lang="el-GR" altLang="ko-KR" sz="1400" dirty="0"/>
              <a:t>γ</a:t>
            </a:r>
            <a:r>
              <a:rPr lang="en-US" altLang="ko-KR" sz="1400" dirty="0"/>
              <a:t>R + </a:t>
            </a:r>
            <a:r>
              <a:rPr lang="en-US" altLang="ko-KR" sz="1400" dirty="0" err="1"/>
              <a:t>hFcRn</a:t>
            </a:r>
            <a:r>
              <a:rPr lang="en-US" altLang="ko-KR" sz="1400" dirty="0"/>
              <a:t> + h</a:t>
            </a:r>
            <a:r>
              <a:rPr lang="el-GR" altLang="ko-KR" sz="1400" dirty="0"/>
              <a:t>β</a:t>
            </a:r>
            <a:r>
              <a:rPr lang="en-US" altLang="ko-KR" sz="1400" dirty="0"/>
              <a:t>2m)</a:t>
            </a:r>
          </a:p>
          <a:p>
            <a:r>
              <a:rPr lang="en-US" altLang="ko-KR" sz="1400" dirty="0"/>
              <a:t>Scarlett (</a:t>
            </a:r>
            <a:r>
              <a:rPr lang="en-US" altLang="ko-KR" sz="1400" b="1" dirty="0" err="1"/>
              <a:t>hFc</a:t>
            </a:r>
            <a:r>
              <a:rPr lang="el-GR" altLang="ko-KR" sz="1400" b="1" dirty="0"/>
              <a:t>γ</a:t>
            </a:r>
            <a:r>
              <a:rPr lang="en-US" altLang="ko-KR" sz="1400" b="1" dirty="0"/>
              <a:t>R + </a:t>
            </a:r>
            <a:r>
              <a:rPr lang="en-US" altLang="ko-KR" sz="1400" b="1" dirty="0" err="1"/>
              <a:t>hFcRn</a:t>
            </a:r>
            <a:r>
              <a:rPr lang="en-US" altLang="ko-KR" sz="1400" b="1" dirty="0"/>
              <a:t> + h</a:t>
            </a:r>
            <a:r>
              <a:rPr lang="el-GR" altLang="ko-KR" sz="1400" b="1" dirty="0"/>
              <a:t>β</a:t>
            </a:r>
            <a:r>
              <a:rPr lang="en-US" altLang="ko-KR" sz="1400" b="1" dirty="0"/>
              <a:t>2m + hIgG1</a:t>
            </a:r>
            <a:r>
              <a:rPr lang="en-US" altLang="ko-KR" sz="1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6CD3C-C3DB-47C0-BB9D-BADE95E7CD2D}"/>
              </a:ext>
            </a:extLst>
          </p:cNvPr>
          <p:cNvSpPr txBox="1"/>
          <p:nvPr/>
        </p:nvSpPr>
        <p:spPr>
          <a:xfrm>
            <a:off x="7064200" y="212846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Ophelie</a:t>
            </a:r>
            <a:r>
              <a:rPr lang="en-US" altLang="ko-KR" b="1" dirty="0"/>
              <a:t> in PB group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233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CBD0A3-B26E-474A-A8A9-B13A47189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767776"/>
              </p:ext>
            </p:extLst>
          </p:nvPr>
        </p:nvGraphicFramePr>
        <p:xfrm>
          <a:off x="6163865" y="1599248"/>
          <a:ext cx="297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F95CAD-35A8-44EC-A00E-7B0A66D28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606510"/>
              </p:ext>
            </p:extLst>
          </p:nvPr>
        </p:nvGraphicFramePr>
        <p:xfrm>
          <a:off x="3193865" y="4066905"/>
          <a:ext cx="297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B29371-C012-42D4-8734-0136B8963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48664"/>
              </p:ext>
            </p:extLst>
          </p:nvPr>
        </p:nvGraphicFramePr>
        <p:xfrm>
          <a:off x="223865" y="1599248"/>
          <a:ext cx="297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6D8C47-2A88-4C97-931D-02305391A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422961"/>
              </p:ext>
            </p:extLst>
          </p:nvPr>
        </p:nvGraphicFramePr>
        <p:xfrm>
          <a:off x="3193865" y="1599248"/>
          <a:ext cx="297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BBBFA4-CDA6-4250-B76D-0C1C678A1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549787"/>
              </p:ext>
            </p:extLst>
          </p:nvPr>
        </p:nvGraphicFramePr>
        <p:xfrm>
          <a:off x="223865" y="4066905"/>
          <a:ext cx="297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052FCDF-7C8E-4BF8-8024-3897E6130B7D}"/>
              </a:ext>
            </a:extLst>
          </p:cNvPr>
          <p:cNvSpPr/>
          <p:nvPr/>
        </p:nvSpPr>
        <p:spPr>
          <a:xfrm>
            <a:off x="286938" y="3861801"/>
            <a:ext cx="2843855" cy="24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Audrey-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gammaprim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hCk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(n=5) (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hFcgR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+ hIgG1)</a:t>
            </a:r>
            <a:endParaRPr lang="ko-KR" altLang="ko-KR" sz="900" b="1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C3F349-4F6B-4328-B248-B060C3600A83}"/>
              </a:ext>
            </a:extLst>
          </p:cNvPr>
          <p:cNvSpPr/>
          <p:nvPr/>
        </p:nvSpPr>
        <p:spPr>
          <a:xfrm>
            <a:off x="3987297" y="3861801"/>
            <a:ext cx="1383136" cy="24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Audrey (n=5) (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hFcgR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R" altLang="ko-KR" sz="900" b="1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E0C69-7746-433F-AB97-88CB3EFDB18A}"/>
              </a:ext>
            </a:extLst>
          </p:cNvPr>
          <p:cNvSpPr/>
          <p:nvPr/>
        </p:nvSpPr>
        <p:spPr>
          <a:xfrm>
            <a:off x="380433" y="1342868"/>
            <a:ext cx="2871299" cy="24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Scarlett (n=6) (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hFcgR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+ 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hFcRn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+ hb2m + hIgG1)</a:t>
            </a:r>
            <a:endParaRPr lang="ko-KR" altLang="ko-KR" sz="900" b="1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923E8-BBC2-49BD-BA63-8D990C199D9E}"/>
              </a:ext>
            </a:extLst>
          </p:cNvPr>
          <p:cNvSpPr/>
          <p:nvPr/>
        </p:nvSpPr>
        <p:spPr>
          <a:xfrm>
            <a:off x="3554201" y="1342868"/>
            <a:ext cx="2412840" cy="24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Marlene (n=5) (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hFcgR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+ 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hFcRn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+ hb2m)</a:t>
            </a:r>
            <a:endParaRPr lang="ko-KR" altLang="ko-KR" sz="900" b="1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98141-5C90-41B6-99DD-6EA19D95519F}"/>
              </a:ext>
            </a:extLst>
          </p:cNvPr>
          <p:cNvSpPr/>
          <p:nvPr/>
        </p:nvSpPr>
        <p:spPr>
          <a:xfrm>
            <a:off x="6714956" y="1342868"/>
            <a:ext cx="1867819" cy="24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Nancy (n=1) (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hFcgR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+ </a:t>
            </a:r>
            <a:r>
              <a:rPr lang="en-US" altLang="ko-KR" sz="900" b="1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hFcRn</a:t>
            </a:r>
            <a:r>
              <a:rPr lang="en-US" altLang="ko-KR" sz="900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)</a:t>
            </a:r>
            <a:endParaRPr lang="ko-KR" altLang="ko-KR" sz="900" b="1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6E115-8695-45D2-8F2F-239DCA5453F8}"/>
              </a:ext>
            </a:extLst>
          </p:cNvPr>
          <p:cNvSpPr txBox="1"/>
          <p:nvPr/>
        </p:nvSpPr>
        <p:spPr>
          <a:xfrm>
            <a:off x="6039837" y="4163713"/>
            <a:ext cx="2655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axis: Time (</a:t>
            </a:r>
            <a:r>
              <a:rPr lang="en-US" altLang="ko-KR" sz="1200" b="1" dirty="0" err="1"/>
              <a:t>hrs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Y axis: Antibody concentration (</a:t>
            </a:r>
            <a:r>
              <a:rPr lang="en-US" altLang="ko-KR" sz="1200" b="1" dirty="0" err="1"/>
              <a:t>ug</a:t>
            </a:r>
            <a:r>
              <a:rPr lang="en-US" altLang="ko-KR" sz="1200" b="1" dirty="0"/>
              <a:t>/ml)</a:t>
            </a:r>
          </a:p>
          <a:p>
            <a:endParaRPr lang="ko-KR" altLang="en-US" sz="1200" b="1" dirty="0"/>
          </a:p>
        </p:txBody>
      </p:sp>
      <p:cxnSp>
        <p:nvCxnSpPr>
          <p:cNvPr id="19" name="직선 연결선 71">
            <a:extLst>
              <a:ext uri="{FF2B5EF4-FFF2-40B4-BE49-F238E27FC236}">
                <a16:creationId xmlns:a16="http://schemas.microsoft.com/office/drawing/2014/main" id="{ADEFE7D8-EF23-41C6-BC17-C910A93C59F7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8163A56C-1276-4563-B307-3326E7A3E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Pharmacokinetics of DHS - 2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4C2A2-06DB-4EE2-ABFD-1770B84C6E26}"/>
              </a:ext>
            </a:extLst>
          </p:cNvPr>
          <p:cNvSpPr txBox="1"/>
          <p:nvPr/>
        </p:nvSpPr>
        <p:spPr>
          <a:xfrm>
            <a:off x="7064200" y="212846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Ophelie</a:t>
            </a:r>
            <a:r>
              <a:rPr lang="en-US" altLang="ko-KR" b="1" dirty="0"/>
              <a:t> in PB group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141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DFE24AA-18CC-4241-8CFA-2B10185B86E7}"/>
              </a:ext>
            </a:extLst>
          </p:cNvPr>
          <p:cNvGrpSpPr/>
          <p:nvPr/>
        </p:nvGrpSpPr>
        <p:grpSpPr>
          <a:xfrm>
            <a:off x="1201783" y="1713022"/>
            <a:ext cx="6487886" cy="5144978"/>
            <a:chOff x="759823" y="644434"/>
            <a:chExt cx="7478486" cy="59305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C5DFD9-27BE-4529-AB22-EEDE372D8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079" r="21615" b="36762"/>
            <a:stretch/>
          </p:blipFill>
          <p:spPr>
            <a:xfrm>
              <a:off x="759823" y="644434"/>
              <a:ext cx="7478486" cy="591508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61D4EC-A65F-4CC0-AAE0-1B063F92EE4B}"/>
                </a:ext>
              </a:extLst>
            </p:cNvPr>
            <p:cNvSpPr/>
            <p:nvPr/>
          </p:nvSpPr>
          <p:spPr>
            <a:xfrm>
              <a:off x="2133600" y="5486400"/>
              <a:ext cx="818606" cy="10885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92D5C4-8241-4B05-AAA4-9F4A247DCCC8}"/>
                </a:ext>
              </a:extLst>
            </p:cNvPr>
            <p:cNvSpPr/>
            <p:nvPr/>
          </p:nvSpPr>
          <p:spPr>
            <a:xfrm>
              <a:off x="5146766" y="1045029"/>
              <a:ext cx="696685" cy="10885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7CA5E5-B495-4C3A-B550-CC68ED2BF1C6}"/>
                </a:ext>
              </a:extLst>
            </p:cNvPr>
            <p:cNvSpPr/>
            <p:nvPr/>
          </p:nvSpPr>
          <p:spPr>
            <a:xfrm>
              <a:off x="3944983" y="2513406"/>
              <a:ext cx="592183" cy="10885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Box 8">
            <a:extLst>
              <a:ext uri="{FF2B5EF4-FFF2-40B4-BE49-F238E27FC236}">
                <a16:creationId xmlns:a16="http://schemas.microsoft.com/office/drawing/2014/main" id="{8A7AE033-AFE3-4037-8031-3EFD5E6E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DHS in IgG subclasses</a:t>
            </a:r>
          </a:p>
        </p:txBody>
      </p:sp>
      <p:cxnSp>
        <p:nvCxnSpPr>
          <p:cNvPr id="11" name="직선 연결선 71">
            <a:extLst>
              <a:ext uri="{FF2B5EF4-FFF2-40B4-BE49-F238E27FC236}">
                <a16:creationId xmlns:a16="http://schemas.microsoft.com/office/drawing/2014/main" id="{20EF3BD9-5D13-4BEB-B403-10AEAA2159CF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CF59A-89D9-47EC-86AE-E3FECB392AB0}"/>
              </a:ext>
            </a:extLst>
          </p:cNvPr>
          <p:cNvSpPr txBox="1"/>
          <p:nvPr/>
        </p:nvSpPr>
        <p:spPr>
          <a:xfrm>
            <a:off x="58648" y="1185832"/>
            <a:ext cx="494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FcRn-binding sites are conserved in IgG subclasses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26CE1-060D-4871-9FFF-5603D26CF032}"/>
              </a:ext>
            </a:extLst>
          </p:cNvPr>
          <p:cNvSpPr txBox="1"/>
          <p:nvPr/>
        </p:nvSpPr>
        <p:spPr>
          <a:xfrm>
            <a:off x="4667795" y="5773783"/>
            <a:ext cx="224240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IgG1,2,4: ~ 3 weeks</a:t>
            </a:r>
          </a:p>
          <a:p>
            <a:r>
              <a:rPr lang="en-US" altLang="ko-KR" b="1" dirty="0"/>
              <a:t>IgG3-R435: ~ 8 days</a:t>
            </a:r>
          </a:p>
          <a:p>
            <a:r>
              <a:rPr lang="en-US" altLang="ko-KR" b="1" dirty="0"/>
              <a:t>IgG3-H435: ~ 3 weeks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3B9B4-BA73-47CB-B4D7-20ABB96405C2}"/>
              </a:ext>
            </a:extLst>
          </p:cNvPr>
          <p:cNvSpPr txBox="1"/>
          <p:nvPr/>
        </p:nvSpPr>
        <p:spPr>
          <a:xfrm>
            <a:off x="5246274" y="1480205"/>
            <a:ext cx="1515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FcRn binding sites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ea"/>
                <a:cs typeface="Times New Roman" pitchFamily="18" charset="0"/>
              </a:rPr>
              <a:t>FcRn mediates bidirectional transport and membrane recycling of IgG</a:t>
            </a:r>
            <a:endParaRPr lang="en-US" sz="900" b="1" dirty="0">
              <a:latin typeface="+mn-ea"/>
              <a:cs typeface="Times New Roman" pitchFamily="18" charset="0"/>
            </a:endParaRPr>
          </a:p>
        </p:txBody>
      </p:sp>
      <p:cxnSp>
        <p:nvCxnSpPr>
          <p:cNvPr id="5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2"/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2011"/>
            <a:ext cx="4559300" cy="339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59300" y="1102011"/>
            <a:ext cx="4584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Step 1. Pinocytosis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Why? 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1) limited expression level of FcRn on the surface (Ober et al., 2004 JI, Sally Ward group)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Extremely low affinity of IgG to FcRn at pH7.4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5718" y="4373394"/>
            <a:ext cx="184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Nat </a:t>
            </a:r>
            <a:r>
              <a:rPr lang="en-US" altLang="ko-KR" sz="1200" dirty="0" err="1"/>
              <a:t>Immunol</a:t>
            </a:r>
            <a:r>
              <a:rPr lang="en-US" altLang="ko-KR" sz="1200" dirty="0"/>
              <a:t> review 2007 </a:t>
            </a:r>
            <a:endParaRPr lang="ko-KR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3AF175-4EE6-4146-BACE-A099262F71FE}"/>
              </a:ext>
            </a:extLst>
          </p:cNvPr>
          <p:cNvSpPr/>
          <p:nvPr/>
        </p:nvSpPr>
        <p:spPr>
          <a:xfrm>
            <a:off x="4559300" y="294712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/>
              <a:t>Step 2. </a:t>
            </a:r>
            <a:r>
              <a:rPr lang="en-US" altLang="ko-KR" sz="1600" dirty="0"/>
              <a:t>Acidification of endosome and interaction of FcRn and IgG (Highly localized FcRn in early endosome).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6BDDB-30FC-47C9-9A58-C2C72BECF38A}"/>
              </a:ext>
            </a:extLst>
          </p:cNvPr>
          <p:cNvSpPr/>
          <p:nvPr/>
        </p:nvSpPr>
        <p:spPr>
          <a:xfrm>
            <a:off x="4559300" y="3807362"/>
            <a:ext cx="457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600" dirty="0"/>
              <a:t>Serum IgG vs. “therapeutic (injected) IgG”</a:t>
            </a:r>
          </a:p>
          <a:p>
            <a:r>
              <a:rPr lang="en-US" altLang="ko-KR" sz="1600" dirty="0"/>
              <a:t>: Competition for FcRn-occupancy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3C8FF-A99F-4671-BC1D-649F93FB93DF}"/>
              </a:ext>
            </a:extLst>
          </p:cNvPr>
          <p:cNvSpPr/>
          <p:nvPr/>
        </p:nvSpPr>
        <p:spPr>
          <a:xfrm>
            <a:off x="4559300" y="4421373"/>
            <a:ext cx="3601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Step 3. </a:t>
            </a:r>
            <a:r>
              <a:rPr lang="en-US" altLang="ko-KR" sz="1600" dirty="0"/>
              <a:t>Sorting of FcRn-IgG complexes (?)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3BACE-1EF7-4373-889E-F6F9E5E21946}"/>
              </a:ext>
            </a:extLst>
          </p:cNvPr>
          <p:cNvSpPr/>
          <p:nvPr/>
        </p:nvSpPr>
        <p:spPr>
          <a:xfrm>
            <a:off x="4559300" y="4789163"/>
            <a:ext cx="1671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Step 4. </a:t>
            </a:r>
            <a:r>
              <a:rPr lang="en-US" altLang="ko-KR" sz="1600" dirty="0"/>
              <a:t>Exocytosis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E399E-71FB-4A02-8BF1-21CFD49F4975}"/>
              </a:ext>
            </a:extLst>
          </p:cNvPr>
          <p:cNvSpPr/>
          <p:nvPr/>
        </p:nvSpPr>
        <p:spPr>
          <a:xfrm>
            <a:off x="4559300" y="5524743"/>
            <a:ext cx="3576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Step 5. </a:t>
            </a:r>
            <a:r>
              <a:rPr lang="en-US" altLang="ko-KR" sz="1600" dirty="0"/>
              <a:t>Endocytosis with un-released IgG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1A8717-B641-41AC-BFE7-F52F32B7D2BA}"/>
              </a:ext>
            </a:extLst>
          </p:cNvPr>
          <p:cNvSpPr/>
          <p:nvPr/>
        </p:nvSpPr>
        <p:spPr>
          <a:xfrm>
            <a:off x="4559300" y="5892532"/>
            <a:ext cx="2663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Step 6. </a:t>
            </a:r>
            <a:r>
              <a:rPr lang="en-US" altLang="ko-KR" sz="1600" dirty="0"/>
              <a:t>Transport to lysosome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6C67B-916F-4538-8E67-B409C398B49A}"/>
              </a:ext>
            </a:extLst>
          </p:cNvPr>
          <p:cNvSpPr txBox="1"/>
          <p:nvPr/>
        </p:nvSpPr>
        <p:spPr>
          <a:xfrm>
            <a:off x="4559300" y="5156953"/>
            <a:ext cx="36276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Fast dissociation before “RE-endocytosis”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3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 animBg="1"/>
      <p:bldP spid="10" grpId="0"/>
      <p:bldP spid="12" grpId="0"/>
      <p:bldP spid="13" grpId="0"/>
      <p:bldP spid="14" grpId="0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61288" y="1762305"/>
            <a:ext cx="6797122" cy="4443450"/>
            <a:chOff x="1731124" y="584200"/>
            <a:chExt cx="7965689" cy="5924600"/>
          </a:xfrm>
        </p:grpSpPr>
        <p:graphicFrame>
          <p:nvGraphicFramePr>
            <p:cNvPr id="4" name="Chart 3">
              <a:extLst/>
            </p:cNvPr>
            <p:cNvGraphicFramePr>
              <a:graphicFrameLocks/>
            </p:cNvGraphicFramePr>
            <p:nvPr>
              <p:extLst/>
            </p:nvPr>
          </p:nvGraphicFramePr>
          <p:xfrm>
            <a:off x="7251104" y="4235016"/>
            <a:ext cx="2160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/>
            </p:cNvPr>
            <p:cNvGraphicFramePr>
              <a:graphicFrameLocks/>
            </p:cNvGraphicFramePr>
            <p:nvPr>
              <p:extLst/>
            </p:nvPr>
          </p:nvGraphicFramePr>
          <p:xfrm>
            <a:off x="2096088" y="4235016"/>
            <a:ext cx="2160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/>
            </p:cNvPr>
            <p:cNvGraphicFramePr>
              <a:graphicFrameLocks/>
            </p:cNvGraphicFramePr>
            <p:nvPr>
              <p:extLst/>
            </p:nvPr>
          </p:nvGraphicFramePr>
          <p:xfrm>
            <a:off x="4726209" y="4235016"/>
            <a:ext cx="2160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7" name="Chart 6">
              <a:extLst/>
            </p:cNvPr>
            <p:cNvGraphicFramePr>
              <a:graphicFrameLocks/>
            </p:cNvGraphicFramePr>
            <p:nvPr>
              <p:extLst/>
            </p:nvPr>
          </p:nvGraphicFramePr>
          <p:xfrm>
            <a:off x="8450166" y="1137152"/>
            <a:ext cx="1080000" cy="9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8" name="Chart 7">
              <a:extLst/>
            </p:cNvPr>
            <p:cNvGraphicFramePr>
              <a:graphicFrameLocks/>
            </p:cNvGraphicFramePr>
            <p:nvPr>
              <p:extLst/>
            </p:nvPr>
          </p:nvGraphicFramePr>
          <p:xfrm>
            <a:off x="7233420" y="1365340"/>
            <a:ext cx="2160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9" name="Chart 8">
              <a:extLst/>
            </p:cNvPr>
            <p:cNvGraphicFramePr>
              <a:graphicFrameLocks/>
            </p:cNvGraphicFramePr>
            <p:nvPr>
              <p:extLst/>
            </p:nvPr>
          </p:nvGraphicFramePr>
          <p:xfrm>
            <a:off x="5881500" y="1137152"/>
            <a:ext cx="1080000" cy="9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0" name="Chart 9">
              <a:extLst/>
            </p:cNvPr>
            <p:cNvGraphicFramePr>
              <a:graphicFrameLocks/>
            </p:cNvGraphicFramePr>
            <p:nvPr>
              <p:extLst/>
            </p:nvPr>
          </p:nvGraphicFramePr>
          <p:xfrm>
            <a:off x="4726209" y="1388306"/>
            <a:ext cx="2160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11" name="Chart 10">
              <a:extLst/>
            </p:cNvPr>
            <p:cNvGraphicFramePr>
              <a:graphicFrameLocks/>
            </p:cNvGraphicFramePr>
            <p:nvPr>
              <p:extLst/>
            </p:nvPr>
          </p:nvGraphicFramePr>
          <p:xfrm>
            <a:off x="3312834" y="1137152"/>
            <a:ext cx="1080000" cy="9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12" name="Chart 11">
              <a:extLst/>
            </p:cNvPr>
            <p:cNvGraphicFramePr>
              <a:graphicFrameLocks/>
            </p:cNvGraphicFramePr>
            <p:nvPr>
              <p:extLst/>
            </p:nvPr>
          </p:nvGraphicFramePr>
          <p:xfrm>
            <a:off x="2096088" y="1365340"/>
            <a:ext cx="2160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 rot="16200000">
              <a:off x="896066" y="2031953"/>
              <a:ext cx="203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Response unit (RU)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2835" y="3202283"/>
              <a:ext cx="1214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Time (sec)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569824" y="2031953"/>
              <a:ext cx="203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Response unit (RU)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6592" y="3202283"/>
              <a:ext cx="1214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Time (sec)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065609" y="2031953"/>
              <a:ext cx="203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Response unit (RU)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82377" y="3202283"/>
              <a:ext cx="1214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Time (sec)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896067" y="4969139"/>
              <a:ext cx="203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Response unit (RU)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2835" y="6139468"/>
              <a:ext cx="1214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Time (sec)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569824" y="4969139"/>
              <a:ext cx="203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Response unit (RU)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6590" y="6139468"/>
              <a:ext cx="1214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Time (sec)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6065609" y="4969139"/>
              <a:ext cx="203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Response unit (RU)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82377" y="6139468"/>
              <a:ext cx="1214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Time (sec)</a:t>
              </a:r>
              <a:endPara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746513" y="584200"/>
              <a:ext cx="67582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IgG2</a:t>
              </a:r>
              <a:endParaRPr lang="ko-KR" altLang="en-US" sz="135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65715" y="584200"/>
              <a:ext cx="67582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IgG3</a:t>
              </a:r>
              <a:endParaRPr lang="ko-KR" altLang="en-US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61500" y="584200"/>
              <a:ext cx="67582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IgG4</a:t>
              </a:r>
              <a:endParaRPr lang="ko-KR" altLang="en-US" sz="13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6513" y="3758845"/>
              <a:ext cx="113749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IgG2-DHS</a:t>
              </a:r>
              <a:endParaRPr lang="ko-KR" altLang="en-US" sz="135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5715" y="3758845"/>
              <a:ext cx="113749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IgG3-DHS</a:t>
              </a:r>
              <a:endParaRPr lang="ko-KR" altLang="en-US" sz="135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61500" y="3758845"/>
              <a:ext cx="113749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IgG4-DHS</a:t>
              </a:r>
              <a:endParaRPr lang="ko-KR" altLang="en-US" sz="1350" dirty="0"/>
            </a:p>
          </p:txBody>
        </p:sp>
      </p:grpSp>
      <p:sp>
        <p:nvSpPr>
          <p:cNvPr id="36" name="Text Box 8">
            <a:extLst>
              <a:ext uri="{FF2B5EF4-FFF2-40B4-BE49-F238E27FC236}">
                <a16:creationId xmlns:a16="http://schemas.microsoft.com/office/drawing/2014/main" id="{03C7F395-5FB2-4DD5-B484-C67C3B6EA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DHS in IgG subclasses</a:t>
            </a:r>
          </a:p>
        </p:txBody>
      </p:sp>
      <p:cxnSp>
        <p:nvCxnSpPr>
          <p:cNvPr id="37" name="직선 연결선 71">
            <a:extLst>
              <a:ext uri="{FF2B5EF4-FFF2-40B4-BE49-F238E27FC236}">
                <a16:creationId xmlns:a16="http://schemas.microsoft.com/office/drawing/2014/main" id="{53300BF2-B694-4CAD-AF2D-40D8529AD082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792B1D4-B773-4072-B2DE-00C2915951A4}"/>
              </a:ext>
            </a:extLst>
          </p:cNvPr>
          <p:cNvSpPr txBox="1"/>
          <p:nvPr/>
        </p:nvSpPr>
        <p:spPr>
          <a:xfrm>
            <a:off x="111967" y="1149410"/>
            <a:ext cx="255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FcRn binding activities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60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/>
          <p:cNvGraphicFramePr>
            <a:graphicFrameLocks noGrp="1"/>
          </p:cNvGraphicFramePr>
          <p:nvPr>
            <p:extLst/>
          </p:nvPr>
        </p:nvGraphicFramePr>
        <p:xfrm>
          <a:off x="921947" y="2199184"/>
          <a:ext cx="7171200" cy="22999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449022922"/>
                    </a:ext>
                  </a:extLst>
                </a:gridCol>
                <a:gridCol w="1792800">
                  <a:extLst>
                    <a:ext uri="{9D8B030D-6E8A-4147-A177-3AD203B41FA5}">
                      <a16:colId xmlns:a16="http://schemas.microsoft.com/office/drawing/2014/main" val="2081070675"/>
                    </a:ext>
                  </a:extLst>
                </a:gridCol>
                <a:gridCol w="1792800">
                  <a:extLst>
                    <a:ext uri="{9D8B030D-6E8A-4147-A177-3AD203B41FA5}">
                      <a16:colId xmlns:a16="http://schemas.microsoft.com/office/drawing/2014/main" val="664712118"/>
                    </a:ext>
                  </a:extLst>
                </a:gridCol>
                <a:gridCol w="1792800">
                  <a:extLst>
                    <a:ext uri="{9D8B030D-6E8A-4147-A177-3AD203B41FA5}">
                      <a16:colId xmlns:a16="http://schemas.microsoft.com/office/drawing/2014/main" val="416366425"/>
                    </a:ext>
                  </a:extLst>
                </a:gridCol>
              </a:tblGrid>
              <a:tr h="370082"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K</a:t>
                      </a:r>
                      <a:r>
                        <a:rPr lang="en-US" sz="1400" baseline="-25000" dirty="0" err="1"/>
                        <a:t>on</a:t>
                      </a:r>
                      <a:r>
                        <a:rPr lang="en-US" sz="1400" dirty="0"/>
                        <a:t> (10</a:t>
                      </a:r>
                      <a:r>
                        <a:rPr lang="en-US" sz="1400" baseline="30000" dirty="0"/>
                        <a:t>5</a:t>
                      </a:r>
                      <a:r>
                        <a:rPr lang="en-US" sz="1400" dirty="0"/>
                        <a:t> M</a:t>
                      </a:r>
                      <a:r>
                        <a:rPr lang="en-US" sz="1400" baseline="30000" dirty="0"/>
                        <a:t>-1</a:t>
                      </a:r>
                      <a:r>
                        <a:rPr lang="en-US" sz="1400" dirty="0"/>
                        <a:t> sec</a:t>
                      </a:r>
                      <a:r>
                        <a:rPr lang="en-US" sz="1400" baseline="30000" dirty="0"/>
                        <a:t>-1</a:t>
                      </a:r>
                      <a:r>
                        <a:rPr lang="en-US" sz="1400" dirty="0"/>
                        <a:t>)</a:t>
                      </a:r>
                      <a:endParaRPr lang="en-US" sz="14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K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 (10</a:t>
                      </a:r>
                      <a:r>
                        <a:rPr lang="en-US" sz="1400" baseline="30000" dirty="0"/>
                        <a:t>-2</a:t>
                      </a:r>
                      <a:r>
                        <a:rPr lang="en-US" sz="1400" dirty="0"/>
                        <a:t> sec</a:t>
                      </a:r>
                      <a:r>
                        <a:rPr lang="en-US" sz="1400" baseline="30000" dirty="0"/>
                        <a:t>-1</a:t>
                      </a:r>
                      <a:r>
                        <a:rPr lang="en-US" sz="1400" dirty="0"/>
                        <a:t>)</a:t>
                      </a:r>
                      <a:endParaRPr lang="en-US" sz="14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</a:t>
                      </a:r>
                      <a:r>
                        <a:rPr lang="en-US" sz="1400" baseline="-25000" dirty="0"/>
                        <a:t>D</a:t>
                      </a:r>
                      <a:r>
                        <a:rPr lang="en-US" sz="1400" dirty="0"/>
                        <a:t> (nM)</a:t>
                      </a:r>
                      <a:endParaRPr lang="en-US" sz="14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45580334"/>
                  </a:ext>
                </a:extLst>
              </a:tr>
              <a:tr h="321642">
                <a:tc>
                  <a:txBody>
                    <a:bodyPr/>
                    <a:lstStyle/>
                    <a:p>
                      <a:r>
                        <a:rPr lang="en-US" sz="1400" dirty="0"/>
                        <a:t>Herceptin-IgG2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/>
                        <a:t>2140 ± 380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60729509"/>
                  </a:ext>
                </a:extLst>
              </a:tr>
              <a:tr h="321642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Herceptin-IgG2-DHS</a:t>
                      </a:r>
                      <a:endParaRPr lang="en-US" altLang="ko-KR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/>
                        <a:t>2.27 ± 0.13 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/>
                        <a:t>8.6 ± 0.1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/>
                        <a:t>377 ±  26 (5.7)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8643734"/>
                  </a:ext>
                </a:extLst>
              </a:tr>
              <a:tr h="321642">
                <a:tc>
                  <a:txBody>
                    <a:bodyPr/>
                    <a:lstStyle/>
                    <a:p>
                      <a:r>
                        <a:rPr lang="en-US" sz="1400" dirty="0"/>
                        <a:t>Herceptin-IgG3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4080 </a:t>
                      </a:r>
                      <a:r>
                        <a:rPr lang="en-US" altLang="en-US" sz="1400" dirty="0"/>
                        <a:t>± 790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649748"/>
                  </a:ext>
                </a:extLst>
              </a:tr>
              <a:tr h="321642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Herceptin-IgG3-DHS</a:t>
                      </a:r>
                      <a:endParaRPr lang="en-US" altLang="ko-KR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 </a:t>
                      </a:r>
                      <a:r>
                        <a:rPr lang="en-US" altLang="en-US" sz="1400" dirty="0"/>
                        <a:t>± 0.13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/>
                        <a:t>12.6 ± 0.3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/>
                        <a:t>739 ± 75 (5.5)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94061461"/>
                  </a:ext>
                </a:extLst>
              </a:tr>
              <a:tr h="321642">
                <a:tc>
                  <a:txBody>
                    <a:bodyPr/>
                    <a:lstStyle/>
                    <a:p>
                      <a:r>
                        <a:rPr lang="en-US" sz="1400" dirty="0"/>
                        <a:t>Herceptin-IgG4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2460 ± 165</a:t>
                      </a:r>
                      <a:endParaRPr lang="en-US" altLang="ko-KR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8662296"/>
                  </a:ext>
                </a:extLst>
              </a:tr>
              <a:tr h="321642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Herceptin-IgG4-DHS</a:t>
                      </a:r>
                      <a:endParaRPr lang="en-US" altLang="ko-KR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/>
                        <a:t>2.81 ± 0.10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/>
                        <a:t>15.1 ± 0.2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/>
                        <a:t>832 ± 16 (3.0)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8451028"/>
                  </a:ext>
                </a:extLst>
              </a:tr>
            </a:tbl>
          </a:graphicData>
        </a:graphic>
      </p:graphicFrame>
      <p:sp>
        <p:nvSpPr>
          <p:cNvPr id="5" name="Text Box 8">
            <a:extLst>
              <a:ext uri="{FF2B5EF4-FFF2-40B4-BE49-F238E27FC236}">
                <a16:creationId xmlns:a16="http://schemas.microsoft.com/office/drawing/2014/main" id="{8227B123-34BA-4DB1-B871-12A88B5C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DHS in IgG subclasses</a:t>
            </a:r>
          </a:p>
        </p:txBody>
      </p:sp>
      <p:cxnSp>
        <p:nvCxnSpPr>
          <p:cNvPr id="6" name="직선 연결선 71">
            <a:extLst>
              <a:ext uri="{FF2B5EF4-FFF2-40B4-BE49-F238E27FC236}">
                <a16:creationId xmlns:a16="http://schemas.microsoft.com/office/drawing/2014/main" id="{CB62D232-4027-4B36-BFA0-4010A498ED79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6D7C43-6E98-4C1D-B852-CA4D1A7DA895}"/>
              </a:ext>
            </a:extLst>
          </p:cNvPr>
          <p:cNvSpPr txBox="1"/>
          <p:nvPr/>
        </p:nvSpPr>
        <p:spPr>
          <a:xfrm>
            <a:off x="111967" y="1149410"/>
            <a:ext cx="255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FcRn binding activities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421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AF6F3A-9F8E-4CF5-9556-CB7AECA1C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794154"/>
              </p:ext>
            </p:extLst>
          </p:nvPr>
        </p:nvGraphicFramePr>
        <p:xfrm>
          <a:off x="117498" y="14369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AFAC51-A5E2-4FCA-B075-E8DA9ACF46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514470"/>
              </p:ext>
            </p:extLst>
          </p:nvPr>
        </p:nvGraphicFramePr>
        <p:xfrm>
          <a:off x="4572000" y="14369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19DDEA-D90F-4F25-97E9-0458F4389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133799"/>
              </p:ext>
            </p:extLst>
          </p:nvPr>
        </p:nvGraphicFramePr>
        <p:xfrm>
          <a:off x="117498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EBA3D8AC-50FF-4142-A6E2-DDCB4E5F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DHS in IgG subclasses</a:t>
            </a:r>
          </a:p>
        </p:txBody>
      </p:sp>
      <p:cxnSp>
        <p:nvCxnSpPr>
          <p:cNvPr id="8" name="직선 연결선 71">
            <a:extLst>
              <a:ext uri="{FF2B5EF4-FFF2-40B4-BE49-F238E27FC236}">
                <a16:creationId xmlns:a16="http://schemas.microsoft.com/office/drawing/2014/main" id="{883520C3-D161-4476-9278-FC2E640D1B62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1973F-3A7E-4CFC-B296-EC1EB0D2934D}"/>
              </a:ext>
            </a:extLst>
          </p:cNvPr>
          <p:cNvSpPr txBox="1"/>
          <p:nvPr/>
        </p:nvSpPr>
        <p:spPr>
          <a:xfrm>
            <a:off x="111967" y="976534"/>
            <a:ext cx="26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Fc</a:t>
            </a:r>
            <a:r>
              <a:rPr lang="el-GR" altLang="ko-KR" b="1" dirty="0"/>
              <a:t>γ</a:t>
            </a:r>
            <a:r>
              <a:rPr lang="en-US" altLang="ko-KR" b="1" dirty="0"/>
              <a:t>Rs binding activities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09CF0-FE3F-4DCC-B624-644E91A57D36}"/>
              </a:ext>
            </a:extLst>
          </p:cNvPr>
          <p:cNvSpPr txBox="1"/>
          <p:nvPr/>
        </p:nvSpPr>
        <p:spPr>
          <a:xfrm>
            <a:off x="4689498" y="4558396"/>
            <a:ext cx="2360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Y axis: Absorbance at 450 nm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5067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D5F9D-2952-4021-BDD2-9F2377EB6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35974"/>
              </p:ext>
            </p:extLst>
          </p:nvPr>
        </p:nvGraphicFramePr>
        <p:xfrm>
          <a:off x="800624" y="4795700"/>
          <a:ext cx="7286371" cy="17109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246979">
                  <a:extLst>
                    <a:ext uri="{9D8B030D-6E8A-4147-A177-3AD203B41FA5}">
                      <a16:colId xmlns:a16="http://schemas.microsoft.com/office/drawing/2014/main" val="99275456"/>
                    </a:ext>
                  </a:extLst>
                </a:gridCol>
                <a:gridCol w="1667570">
                  <a:extLst>
                    <a:ext uri="{9D8B030D-6E8A-4147-A177-3AD203B41FA5}">
                      <a16:colId xmlns:a16="http://schemas.microsoft.com/office/drawing/2014/main" val="2227209769"/>
                    </a:ext>
                  </a:extLst>
                </a:gridCol>
                <a:gridCol w="1457274">
                  <a:extLst>
                    <a:ext uri="{9D8B030D-6E8A-4147-A177-3AD203B41FA5}">
                      <a16:colId xmlns:a16="http://schemas.microsoft.com/office/drawing/2014/main" val="2800832539"/>
                    </a:ext>
                  </a:extLst>
                </a:gridCol>
                <a:gridCol w="1457274">
                  <a:extLst>
                    <a:ext uri="{9D8B030D-6E8A-4147-A177-3AD203B41FA5}">
                      <a16:colId xmlns:a16="http://schemas.microsoft.com/office/drawing/2014/main" val="1046701344"/>
                    </a:ext>
                  </a:extLst>
                </a:gridCol>
                <a:gridCol w="1457274">
                  <a:extLst>
                    <a:ext uri="{9D8B030D-6E8A-4147-A177-3AD203B41FA5}">
                      <a16:colId xmlns:a16="http://schemas.microsoft.com/office/drawing/2014/main" val="636017068"/>
                    </a:ext>
                  </a:extLst>
                </a:gridCol>
              </a:tblGrid>
              <a:tr h="34218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맑은 고딕" panose="020B0503020000020004" pitchFamily="34" charset="-127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Clearance (ml/days/kg)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β 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phase T</a:t>
                      </a:r>
                      <a:r>
                        <a:rPr lang="en-US" sz="1100" b="0" i="0" u="none" strike="noStrike" baseline="-25000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1/2 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hrs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AUC</a:t>
                      </a:r>
                      <a:r>
                        <a:rPr lang="en-US" sz="1100" b="0" i="0" u="none" strike="noStrike" baseline="-25000" dirty="0" err="1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inf</a:t>
                      </a:r>
                      <a:r>
                        <a:rPr lang="en-US" sz="1100" b="0" i="0" u="none" strike="noStrike" baseline="-25000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. 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(</a:t>
                      </a:r>
                      <a:r>
                        <a:rPr lang="el-GR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μ</a:t>
                      </a:r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g*days/ml)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Vss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(ml/kg)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829505869"/>
                  </a:ext>
                </a:extLst>
              </a:tr>
              <a:tr h="3421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Wild-type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0.13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68.0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7.5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77.5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5.6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0.87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0.11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441454431"/>
                  </a:ext>
                </a:extLst>
              </a:tr>
              <a:tr h="3421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0.067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0.015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199.8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4.9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148.3 ± 7.5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0.57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0.02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834796388"/>
                  </a:ext>
                </a:extLst>
              </a:tr>
              <a:tr h="3421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0.16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76.8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62.4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8.3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1.0 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4019994040"/>
                  </a:ext>
                </a:extLst>
              </a:tr>
              <a:tr h="3421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DHS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0.067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0.048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277.4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14.9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149.2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± 6.3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0.58 </a:t>
                      </a:r>
                      <a:r>
                        <a:rPr lang="en-US" altLang="en-US" sz="1100" b="0" i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± 0.03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68596660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8CB3E4-585D-4CA4-8A23-FB6C2EB09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994158"/>
              </p:ext>
            </p:extLst>
          </p:nvPr>
        </p:nvGraphicFramePr>
        <p:xfrm>
          <a:off x="2274404" y="1481572"/>
          <a:ext cx="4595192" cy="280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68D46523-8EDA-4946-9B60-C8B25F36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+mn-ea"/>
                <a:cs typeface="Times New Roman" pitchFamily="18" charset="0"/>
              </a:rPr>
              <a:t>DHS in IgG subclasses</a:t>
            </a:r>
          </a:p>
        </p:txBody>
      </p:sp>
      <p:cxnSp>
        <p:nvCxnSpPr>
          <p:cNvPr id="8" name="직선 연결선 71">
            <a:extLst>
              <a:ext uri="{FF2B5EF4-FFF2-40B4-BE49-F238E27FC236}">
                <a16:creationId xmlns:a16="http://schemas.microsoft.com/office/drawing/2014/main" id="{67672977-DA04-439D-A603-F24F007D3E10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60393B-C0FC-44A3-9DFC-57871F8A4078}"/>
              </a:ext>
            </a:extLst>
          </p:cNvPr>
          <p:cNvSpPr txBox="1"/>
          <p:nvPr/>
        </p:nvSpPr>
        <p:spPr>
          <a:xfrm>
            <a:off x="111967" y="976534"/>
            <a:ext cx="171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3) PK properties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B54CF-0C24-47D6-B294-6B2944384971}"/>
              </a:ext>
            </a:extLst>
          </p:cNvPr>
          <p:cNvSpPr txBox="1"/>
          <p:nvPr/>
        </p:nvSpPr>
        <p:spPr>
          <a:xfrm rot="16200000">
            <a:off x="1022940" y="266311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IgG concentration (μg/ml)</a:t>
            </a:r>
            <a:endParaRPr lang="ko-KR" alt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6ECB7-A258-4C97-ADA4-FF0B964CCDC5}"/>
              </a:ext>
            </a:extLst>
          </p:cNvPr>
          <p:cNvSpPr txBox="1"/>
          <p:nvPr/>
        </p:nvSpPr>
        <p:spPr>
          <a:xfrm>
            <a:off x="6354711" y="428813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Days</a:t>
            </a:r>
            <a:endParaRPr lang="ko-KR" alt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02DA6-2402-4578-A7F0-BD68B2C80AB9}"/>
              </a:ext>
            </a:extLst>
          </p:cNvPr>
          <p:cNvSpPr txBox="1"/>
          <p:nvPr/>
        </p:nvSpPr>
        <p:spPr>
          <a:xfrm>
            <a:off x="2803814" y="2967085"/>
            <a:ext cx="1011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WT IgG2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DHS-IgG2</a:t>
            </a: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WT IgG4</a:t>
            </a: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DHS-IgG4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8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C:\Users\l\Downloads\question-e134731269798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537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971800" y="228600"/>
            <a:ext cx="30750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+mj-ea"/>
                <a:ea typeface="+mj-ea"/>
              </a:rPr>
              <a:t>Acknowledgements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2491553"/>
            <a:ext cx="2351541" cy="1931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latin typeface="+mj-ea"/>
                <a:ea typeface="+mj-ea"/>
              </a:rPr>
              <a:t>Dr. Makiko Watanabe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+mj-ea"/>
                <a:ea typeface="+mj-ea"/>
              </a:rPr>
              <a:t>Dr. </a:t>
            </a:r>
            <a:r>
              <a:rPr lang="en-US" sz="1600" b="1" dirty="0" err="1">
                <a:latin typeface="+mj-ea"/>
                <a:ea typeface="+mj-ea"/>
              </a:rPr>
              <a:t>Taehyun</a:t>
            </a:r>
            <a:r>
              <a:rPr lang="en-US" sz="1600" b="1" dirty="0">
                <a:latin typeface="+mj-ea"/>
                <a:ea typeface="+mj-ea"/>
              </a:rPr>
              <a:t> Kang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+mj-ea"/>
                <a:ea typeface="+mj-ea"/>
              </a:rPr>
              <a:t>George </a:t>
            </a:r>
            <a:r>
              <a:rPr lang="en-US" sz="1600" b="1" dirty="0" err="1">
                <a:latin typeface="+mj-ea"/>
                <a:ea typeface="+mj-ea"/>
              </a:rPr>
              <a:t>Delidakis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en-US" altLang="ko-KR" sz="1600" b="1" dirty="0" err="1">
                <a:latin typeface="+mj-ea"/>
              </a:rPr>
              <a:t>Jiwon</a:t>
            </a:r>
            <a:r>
              <a:rPr lang="en-US" altLang="ko-KR" sz="1600" b="1" dirty="0">
                <a:latin typeface="+mj-ea"/>
              </a:rPr>
              <a:t> Lee</a:t>
            </a:r>
          </a:p>
          <a:p>
            <a:r>
              <a:rPr lang="en-US" altLang="ko-KR" sz="1600" b="1" dirty="0">
                <a:latin typeface="+mj-ea"/>
              </a:rPr>
              <a:t>Yuri </a:t>
            </a:r>
            <a:r>
              <a:rPr lang="en-US" altLang="ko-KR" sz="1600" b="1" dirty="0" err="1">
                <a:latin typeface="+mj-ea"/>
              </a:rPr>
              <a:t>Tanno</a:t>
            </a:r>
            <a:endParaRPr lang="ko-KR" altLang="en-US" sz="1600" b="1" dirty="0">
              <a:latin typeface="+mj-ea"/>
            </a:endParaRPr>
          </a:p>
          <a:p>
            <a:endParaRPr lang="en-US" altLang="ko-KR" sz="1600" b="1" dirty="0">
              <a:latin typeface="+mj-ea"/>
              <a:ea typeface="+mj-ea"/>
            </a:endParaRPr>
          </a:p>
          <a:p>
            <a:r>
              <a:rPr lang="en-US" altLang="ko-KR" sz="1600" b="1" dirty="0">
                <a:latin typeface="+mj-ea"/>
                <a:ea typeface="+mj-ea"/>
              </a:rPr>
              <a:t>All BIGG lab members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1071546"/>
            <a:ext cx="14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BIGG group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643050"/>
            <a:ext cx="286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Prof. George Georgiou</a:t>
            </a:r>
          </a:p>
          <a:p>
            <a:r>
              <a:rPr lang="en-US" altLang="ko-KR" b="1" dirty="0">
                <a:latin typeface="+mj-ea"/>
                <a:ea typeface="+mj-ea"/>
              </a:rPr>
              <a:t>Prof. </a:t>
            </a:r>
            <a:r>
              <a:rPr lang="en-US" b="1" dirty="0">
                <a:latin typeface="+mj-ea"/>
                <a:ea typeface="+mj-ea"/>
              </a:rPr>
              <a:t>Gregory C. </a:t>
            </a:r>
            <a:r>
              <a:rPr lang="en-US" b="1" dirty="0" err="1">
                <a:latin typeface="+mj-ea"/>
                <a:ea typeface="+mj-ea"/>
              </a:rPr>
              <a:t>Ippolito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F355B-D91B-48F0-ABF6-F60E45C347DE}"/>
              </a:ext>
            </a:extLst>
          </p:cNvPr>
          <p:cNvSpPr txBox="1"/>
          <p:nvPr/>
        </p:nvSpPr>
        <p:spPr>
          <a:xfrm>
            <a:off x="5017818" y="2120104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err="1">
                <a:latin typeface="+mj-ea"/>
                <a:ea typeface="+mj-ea"/>
              </a:rPr>
              <a:t>Ophelie</a:t>
            </a:r>
            <a:r>
              <a:rPr lang="en-US" sz="1600" b="1" dirty="0">
                <a:latin typeface="+mj-ea"/>
                <a:ea typeface="+mj-ea"/>
              </a:rPr>
              <a:t> Gordon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26D03-C541-4A86-A09E-6853B99AFD53}"/>
              </a:ext>
            </a:extLst>
          </p:cNvPr>
          <p:cNvSpPr txBox="1"/>
          <p:nvPr/>
        </p:nvSpPr>
        <p:spPr>
          <a:xfrm>
            <a:off x="4610832" y="1071546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Pasteur Institute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A910E-4484-422D-A780-EEBBD4761CBE}"/>
              </a:ext>
            </a:extLst>
          </p:cNvPr>
          <p:cNvSpPr txBox="1"/>
          <p:nvPr/>
        </p:nvSpPr>
        <p:spPr>
          <a:xfrm>
            <a:off x="4753708" y="1643050"/>
            <a:ext cx="22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Prof. Pierre </a:t>
            </a:r>
            <a:r>
              <a:rPr lang="en-US" altLang="ko-KR" b="1" dirty="0" err="1">
                <a:latin typeface="+mj-ea"/>
                <a:ea typeface="+mj-ea"/>
              </a:rPr>
              <a:t>Bruhns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2"/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ea"/>
                <a:cs typeface="Times New Roman" pitchFamily="18" charset="0"/>
              </a:rPr>
              <a:t>How can we improve PK of IgG ?</a:t>
            </a:r>
            <a:endParaRPr lang="en-US" sz="900" b="1" dirty="0">
              <a:latin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121" y="1000255"/>
            <a:ext cx="8335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Most people answered like this … 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Increasing binding activities at low pH (~pH6.0) and decreasing binding activities at physiological pH ?</a:t>
            </a:r>
            <a:endParaRPr lang="ko-KR" alt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90121" y="2323694"/>
            <a:ext cx="8350790" cy="3850820"/>
            <a:chOff x="190121" y="2323694"/>
            <a:chExt cx="8350790" cy="3850820"/>
          </a:xfrm>
        </p:grpSpPr>
        <p:grpSp>
          <p:nvGrpSpPr>
            <p:cNvPr id="14" name="Group 13"/>
            <p:cNvGrpSpPr/>
            <p:nvPr/>
          </p:nvGrpSpPr>
          <p:grpSpPr>
            <a:xfrm>
              <a:off x="190121" y="2323694"/>
              <a:ext cx="3124162" cy="3850820"/>
              <a:chOff x="190121" y="2637804"/>
              <a:chExt cx="4867275" cy="599936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0121" y="2637804"/>
                <a:ext cx="4867275" cy="5999368"/>
                <a:chOff x="1074103" y="836712"/>
                <a:chExt cx="6411780" cy="7903113"/>
              </a:xfrm>
            </p:grpSpPr>
            <p:pic>
              <p:nvPicPr>
                <p:cNvPr id="9" name="Picture 8"/>
                <p:cNvPicPr/>
                <p:nvPr/>
              </p:nvPicPr>
              <p:blipFill rotWithShape="1">
                <a:blip r:embed="rId2"/>
                <a:srcRect t="6970"/>
                <a:stretch/>
              </p:blipFill>
              <p:spPr>
                <a:xfrm>
                  <a:off x="1563138" y="836712"/>
                  <a:ext cx="5906408" cy="6021287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/>
                <p:nvPr/>
              </p:nvPicPr>
              <p:blipFill rotWithShape="1">
                <a:blip r:embed="rId3"/>
                <a:srcRect t="23694"/>
                <a:stretch/>
              </p:blipFill>
              <p:spPr>
                <a:xfrm>
                  <a:off x="1074103" y="6886575"/>
                  <a:ext cx="6411780" cy="1853250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/>
              <p:cNvSpPr/>
              <p:nvPr/>
            </p:nvSpPr>
            <p:spPr>
              <a:xfrm>
                <a:off x="1028321" y="3067916"/>
                <a:ext cx="4029075" cy="7143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28321" y="7576569"/>
                <a:ext cx="4029075" cy="7143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544607" y="2837229"/>
              <a:ext cx="49963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Top two antibodies</a:t>
              </a:r>
            </a:p>
            <a:p>
              <a:endParaRPr lang="en-US" altLang="ko-KR" sz="1600" b="1" dirty="0"/>
            </a:p>
            <a:p>
              <a:pPr marL="285750" indent="-285750">
                <a:buFontTx/>
                <a:buChar char="-"/>
              </a:pPr>
              <a:r>
                <a:rPr lang="en-US" altLang="ko-KR" sz="1600" b="1" dirty="0"/>
                <a:t>YTE (Medimmune): 2.5-4 fold increase in cynomolgus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/>
                <a:t>LS (</a:t>
              </a:r>
              <a:r>
                <a:rPr lang="en-US" altLang="ko-KR" sz="1600" b="1" dirty="0" err="1"/>
                <a:t>Xencor</a:t>
              </a:r>
              <a:r>
                <a:rPr lang="en-US" altLang="ko-KR" sz="1600" b="1" dirty="0"/>
                <a:t>): 3 fold increase in cynomolgus</a:t>
              </a:r>
            </a:p>
            <a:p>
              <a:pPr marL="285750" indent="-285750">
                <a:buFontTx/>
                <a:buChar char="-"/>
              </a:pPr>
              <a:endParaRPr lang="ko-KR" altLang="en-US" sz="1600" b="1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906640" y="5275440"/>
              <a:ext cx="900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0" y="5212080"/>
                <a:ext cx="4032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2"/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ea"/>
                <a:cs typeface="Times New Roman" pitchFamily="18" charset="0"/>
              </a:rPr>
              <a:t>K</a:t>
            </a:r>
            <a:r>
              <a:rPr lang="en-US" sz="2000" b="1" baseline="-25000" dirty="0">
                <a:latin typeface="+mn-ea"/>
                <a:cs typeface="Times New Roman" pitchFamily="18" charset="0"/>
              </a:rPr>
              <a:t>D</a:t>
            </a:r>
            <a:r>
              <a:rPr lang="en-US" sz="2000" b="1" dirty="0">
                <a:latin typeface="+mn-ea"/>
                <a:cs typeface="Times New Roman" pitchFamily="18" charset="0"/>
              </a:rPr>
              <a:t> at pH6.0 and pH7.4: Is it equally important? </a:t>
            </a:r>
            <a:endParaRPr lang="en-US" sz="900" b="1" dirty="0">
              <a:latin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772" y="1032307"/>
            <a:ext cx="85444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LS and YTE showed 10-20 fold increased KD at pH6.0 and similar KD at pH7.4 comparing with WT IgG.  And they showed 4-5 fold enhanced PK in </a:t>
            </a:r>
            <a:r>
              <a:rPr lang="en-US" altLang="ko-KR" sz="1600" dirty="0" err="1"/>
              <a:t>hFcRn</a:t>
            </a:r>
            <a:r>
              <a:rPr lang="en-US" altLang="ko-KR" sz="1600" dirty="0"/>
              <a:t>-TG mice. 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33772" y="2294455"/>
            <a:ext cx="85444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No.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Ratio of two K</a:t>
            </a:r>
            <a:r>
              <a:rPr lang="en-US" altLang="ko-KR" sz="1600" baseline="-25000" dirty="0"/>
              <a:t>D</a:t>
            </a:r>
            <a:r>
              <a:rPr lang="en-US" altLang="ko-KR" sz="1600" dirty="0"/>
              <a:t>s is not strongly correlated with PK of engineered IgG variants. </a:t>
            </a:r>
          </a:p>
          <a:p>
            <a:r>
              <a:rPr lang="en-US" altLang="ko-KR" sz="1600" dirty="0" err="1"/>
              <a:t>Datta-Mannan</a:t>
            </a:r>
            <a:r>
              <a:rPr lang="en-US" altLang="ko-KR" sz="1600" dirty="0"/>
              <a:t> et al., 2007 and 2012, Zheng et al., 2011, and </a:t>
            </a:r>
            <a:r>
              <a:rPr lang="en-US" altLang="ko-KR" sz="1600" dirty="0" err="1"/>
              <a:t>Borrok</a:t>
            </a:r>
            <a:r>
              <a:rPr lang="en-US" altLang="ko-KR" sz="1600" dirty="0"/>
              <a:t> et al., 2014)</a:t>
            </a:r>
            <a:endParaRPr lang="ko-KR" alt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1531"/>
          <a:stretch/>
        </p:blipFill>
        <p:spPr>
          <a:xfrm>
            <a:off x="647013" y="3842842"/>
            <a:ext cx="6724500" cy="23527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6464" y="5795516"/>
            <a:ext cx="188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Weirong</a:t>
            </a:r>
            <a:r>
              <a:rPr lang="en-US" altLang="ko-KR" sz="1000" dirty="0"/>
              <a:t> Wang et al., 2011 Drug Metabolism and Disposition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6795" y="3543645"/>
            <a:ext cx="507049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Stronger correlation with </a:t>
            </a:r>
            <a:r>
              <a:rPr lang="en-US" altLang="ko-KR" sz="1400" b="1" dirty="0" err="1"/>
              <a:t>koff</a:t>
            </a:r>
            <a:r>
              <a:rPr lang="en-US" altLang="ko-KR" sz="1400" b="1" dirty="0"/>
              <a:t> rate when pH changes from 6 to 7.4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973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2"/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ea"/>
                <a:cs typeface="Times New Roman" pitchFamily="18" charset="0"/>
              </a:rPr>
              <a:t>Is Current method proper to evaluate KD of IgG at pH7.4 ? </a:t>
            </a:r>
            <a:endParaRPr lang="en-US" sz="900" b="1" dirty="0">
              <a:latin typeface="+mn-ea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44" y="2589480"/>
            <a:ext cx="3622427" cy="36313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243" y="2199074"/>
            <a:ext cx="616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SPR analysis with highly immobilized FcRn (Benjamin T. Walters et al., 2015 JBC)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243" y="1178722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Xencor</a:t>
            </a:r>
            <a:r>
              <a:rPr lang="en-US" altLang="ko-KR" b="1" dirty="0"/>
              <a:t> and Medimmune are insisting that LS and YTE has comparable binding activities at pH 7.4. REALLY ?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535" y="5294397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4000 RU 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2689" y="2804738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YTE</a:t>
            </a:r>
          </a:p>
          <a:p>
            <a:r>
              <a:rPr lang="en-US" altLang="ko-KR" sz="1400" b="1" dirty="0"/>
              <a:t>WT</a:t>
            </a:r>
            <a:endParaRPr lang="ko-KR" altLang="en-US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304" y="2808084"/>
            <a:ext cx="4337528" cy="12314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44239" y="3267337"/>
            <a:ext cx="443060" cy="691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7965649" y="3267337"/>
            <a:ext cx="443060" cy="691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2"/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ea"/>
                <a:cs typeface="Times New Roman" pitchFamily="18" charset="0"/>
              </a:rPr>
              <a:t>Screening strategy</a:t>
            </a:r>
            <a:endParaRPr lang="en-US" sz="900" b="1" dirty="0">
              <a:latin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43" y="1178722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Giving pH-dependent Binding properties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Lowering affinity at neutral pH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8" y="2028054"/>
            <a:ext cx="7098385" cy="40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5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2"/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ea"/>
                <a:cs typeface="Times New Roman" pitchFamily="18" charset="0"/>
              </a:rPr>
              <a:t>Isolated Fc candidates showed enhanced FcRn binding properties</a:t>
            </a:r>
            <a:endParaRPr lang="en-US" sz="900" b="1" dirty="0">
              <a:latin typeface="+mn-ea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85966" y="360730"/>
            <a:ext cx="8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By THK</a:t>
            </a:r>
            <a:endParaRPr lang="ko-KR" altLang="en-US" b="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35FAAB4-DDC4-401D-89EA-AADE60AF7692}"/>
              </a:ext>
            </a:extLst>
          </p:cNvPr>
          <p:cNvGrpSpPr/>
          <p:nvPr/>
        </p:nvGrpSpPr>
        <p:grpSpPr>
          <a:xfrm>
            <a:off x="0" y="1081649"/>
            <a:ext cx="6283919" cy="3751757"/>
            <a:chOff x="109187" y="1676401"/>
            <a:chExt cx="6283919" cy="3751757"/>
          </a:xfrm>
        </p:grpSpPr>
        <p:grpSp>
          <p:nvGrpSpPr>
            <p:cNvPr id="90" name="Group 122">
              <a:extLst>
                <a:ext uri="{FF2B5EF4-FFF2-40B4-BE49-F238E27FC236}">
                  <a16:creationId xmlns:a16="http://schemas.microsoft.com/office/drawing/2014/main" id="{7405CF6A-367C-4C39-AFFF-4083E2DAD2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28967" y="1676401"/>
              <a:ext cx="2853737" cy="2583644"/>
              <a:chOff x="1394" y="1251"/>
              <a:chExt cx="1606" cy="1454"/>
            </a:xfrm>
          </p:grpSpPr>
          <p:sp>
            <p:nvSpPr>
              <p:cNvPr id="142" name="AutoShape 121">
                <a:extLst>
                  <a:ext uri="{FF2B5EF4-FFF2-40B4-BE49-F238E27FC236}">
                    <a16:creationId xmlns:a16="http://schemas.microsoft.com/office/drawing/2014/main" id="{6C17D2E0-3280-4D24-9151-179F1AFB2A9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394" y="1251"/>
                <a:ext cx="160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Line 123">
                <a:extLst>
                  <a:ext uri="{FF2B5EF4-FFF2-40B4-BE49-F238E27FC236}">
                    <a16:creationId xmlns:a16="http://schemas.microsoft.com/office/drawing/2014/main" id="{34D0AEFE-4DDD-4F53-812A-A011E87DA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6" y="2137"/>
                <a:ext cx="341" cy="461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Line 124">
                <a:extLst>
                  <a:ext uri="{FF2B5EF4-FFF2-40B4-BE49-F238E27FC236}">
                    <a16:creationId xmlns:a16="http://schemas.microsoft.com/office/drawing/2014/main" id="{D6B037FE-198E-4433-B3B8-256CDAD8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62" y="1962"/>
                <a:ext cx="745" cy="17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Line 125">
                <a:extLst>
                  <a:ext uri="{FF2B5EF4-FFF2-40B4-BE49-F238E27FC236}">
                    <a16:creationId xmlns:a16="http://schemas.microsoft.com/office/drawing/2014/main" id="{930ED68A-D209-4FD9-BCB4-54D26B6C9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7" y="1962"/>
                <a:ext cx="455" cy="381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Line 126">
                <a:extLst>
                  <a:ext uri="{FF2B5EF4-FFF2-40B4-BE49-F238E27FC236}">
                    <a16:creationId xmlns:a16="http://schemas.microsoft.com/office/drawing/2014/main" id="{BEF78D30-AF98-42A5-8458-120C6D77E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2343"/>
                <a:ext cx="859" cy="25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Line 127">
                <a:extLst>
                  <a:ext uri="{FF2B5EF4-FFF2-40B4-BE49-F238E27FC236}">
                    <a16:creationId xmlns:a16="http://schemas.microsoft.com/office/drawing/2014/main" id="{3FEFC363-4925-40AC-A1D1-43CE02C69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4" y="2004"/>
                <a:ext cx="433" cy="398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Line 128">
                <a:extLst>
                  <a:ext uri="{FF2B5EF4-FFF2-40B4-BE49-F238E27FC236}">
                    <a16:creationId xmlns:a16="http://schemas.microsoft.com/office/drawing/2014/main" id="{6F22A942-1778-442C-8E5A-188D751E4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4" y="2047"/>
                <a:ext cx="404" cy="416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Line 129">
                <a:extLst>
                  <a:ext uri="{FF2B5EF4-FFF2-40B4-BE49-F238E27FC236}">
                    <a16:creationId xmlns:a16="http://schemas.microsoft.com/office/drawing/2014/main" id="{E3D58D86-C7A3-4391-8F9B-11B3071DD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34" y="2091"/>
                <a:ext cx="374" cy="4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Line 130">
                <a:extLst>
                  <a:ext uri="{FF2B5EF4-FFF2-40B4-BE49-F238E27FC236}">
                    <a16:creationId xmlns:a16="http://schemas.microsoft.com/office/drawing/2014/main" id="{9337B8EA-2F73-4A90-93B0-115711C7C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8" y="1355"/>
                <a:ext cx="22" cy="60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Line 131">
                <a:extLst>
                  <a:ext uri="{FF2B5EF4-FFF2-40B4-BE49-F238E27FC236}">
                    <a16:creationId xmlns:a16="http://schemas.microsoft.com/office/drawing/2014/main" id="{4239C2E4-AC08-416D-B193-4089FA357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964"/>
                <a:ext cx="747" cy="17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32">
                <a:extLst>
                  <a:ext uri="{FF2B5EF4-FFF2-40B4-BE49-F238E27FC236}">
                    <a16:creationId xmlns:a16="http://schemas.microsoft.com/office/drawing/2014/main" id="{7D025DDC-CA2B-415B-9D28-B74CFEDF8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1790"/>
                <a:ext cx="751" cy="349"/>
              </a:xfrm>
              <a:custGeom>
                <a:avLst/>
                <a:gdLst>
                  <a:gd name="T0" fmla="*/ 15 w 751"/>
                  <a:gd name="T1" fmla="*/ 174 h 349"/>
                  <a:gd name="T2" fmla="*/ 27 w 751"/>
                  <a:gd name="T3" fmla="*/ 177 h 349"/>
                  <a:gd name="T4" fmla="*/ 38 w 751"/>
                  <a:gd name="T5" fmla="*/ 178 h 349"/>
                  <a:gd name="T6" fmla="*/ 50 w 751"/>
                  <a:gd name="T7" fmla="*/ 183 h 349"/>
                  <a:gd name="T8" fmla="*/ 60 w 751"/>
                  <a:gd name="T9" fmla="*/ 184 h 349"/>
                  <a:gd name="T10" fmla="*/ 72 w 751"/>
                  <a:gd name="T11" fmla="*/ 187 h 349"/>
                  <a:gd name="T12" fmla="*/ 84 w 751"/>
                  <a:gd name="T13" fmla="*/ 190 h 349"/>
                  <a:gd name="T14" fmla="*/ 95 w 751"/>
                  <a:gd name="T15" fmla="*/ 192 h 349"/>
                  <a:gd name="T16" fmla="*/ 107 w 751"/>
                  <a:gd name="T17" fmla="*/ 195 h 349"/>
                  <a:gd name="T18" fmla="*/ 119 w 751"/>
                  <a:gd name="T19" fmla="*/ 198 h 349"/>
                  <a:gd name="T20" fmla="*/ 130 w 751"/>
                  <a:gd name="T21" fmla="*/ 199 h 349"/>
                  <a:gd name="T22" fmla="*/ 142 w 751"/>
                  <a:gd name="T23" fmla="*/ 202 h 349"/>
                  <a:gd name="T24" fmla="*/ 154 w 751"/>
                  <a:gd name="T25" fmla="*/ 205 h 349"/>
                  <a:gd name="T26" fmla="*/ 166 w 751"/>
                  <a:gd name="T27" fmla="*/ 207 h 349"/>
                  <a:gd name="T28" fmla="*/ 178 w 751"/>
                  <a:gd name="T29" fmla="*/ 210 h 349"/>
                  <a:gd name="T30" fmla="*/ 188 w 751"/>
                  <a:gd name="T31" fmla="*/ 211 h 349"/>
                  <a:gd name="T32" fmla="*/ 201 w 751"/>
                  <a:gd name="T33" fmla="*/ 213 h 349"/>
                  <a:gd name="T34" fmla="*/ 213 w 751"/>
                  <a:gd name="T35" fmla="*/ 216 h 349"/>
                  <a:gd name="T36" fmla="*/ 225 w 751"/>
                  <a:gd name="T37" fmla="*/ 218 h 349"/>
                  <a:gd name="T38" fmla="*/ 237 w 751"/>
                  <a:gd name="T39" fmla="*/ 219 h 349"/>
                  <a:gd name="T40" fmla="*/ 249 w 751"/>
                  <a:gd name="T41" fmla="*/ 219 h 349"/>
                  <a:gd name="T42" fmla="*/ 261 w 751"/>
                  <a:gd name="T43" fmla="*/ 221 h 349"/>
                  <a:gd name="T44" fmla="*/ 273 w 751"/>
                  <a:gd name="T45" fmla="*/ 221 h 349"/>
                  <a:gd name="T46" fmla="*/ 286 w 751"/>
                  <a:gd name="T47" fmla="*/ 221 h 349"/>
                  <a:gd name="T48" fmla="*/ 297 w 751"/>
                  <a:gd name="T49" fmla="*/ 219 h 349"/>
                  <a:gd name="T50" fmla="*/ 311 w 751"/>
                  <a:gd name="T51" fmla="*/ 218 h 349"/>
                  <a:gd name="T52" fmla="*/ 323 w 751"/>
                  <a:gd name="T53" fmla="*/ 211 h 349"/>
                  <a:gd name="T54" fmla="*/ 335 w 751"/>
                  <a:gd name="T55" fmla="*/ 205 h 349"/>
                  <a:gd name="T56" fmla="*/ 348 w 751"/>
                  <a:gd name="T57" fmla="*/ 198 h 349"/>
                  <a:gd name="T58" fmla="*/ 360 w 751"/>
                  <a:gd name="T59" fmla="*/ 192 h 349"/>
                  <a:gd name="T60" fmla="*/ 374 w 751"/>
                  <a:gd name="T61" fmla="*/ 178 h 349"/>
                  <a:gd name="T62" fmla="*/ 388 w 751"/>
                  <a:gd name="T63" fmla="*/ 159 h 349"/>
                  <a:gd name="T64" fmla="*/ 401 w 751"/>
                  <a:gd name="T65" fmla="*/ 142 h 349"/>
                  <a:gd name="T66" fmla="*/ 416 w 751"/>
                  <a:gd name="T67" fmla="*/ 113 h 349"/>
                  <a:gd name="T68" fmla="*/ 431 w 751"/>
                  <a:gd name="T69" fmla="*/ 83 h 349"/>
                  <a:gd name="T70" fmla="*/ 446 w 751"/>
                  <a:gd name="T71" fmla="*/ 45 h 349"/>
                  <a:gd name="T72" fmla="*/ 461 w 751"/>
                  <a:gd name="T73" fmla="*/ 21 h 349"/>
                  <a:gd name="T74" fmla="*/ 477 w 751"/>
                  <a:gd name="T75" fmla="*/ 2 h 349"/>
                  <a:gd name="T76" fmla="*/ 489 w 751"/>
                  <a:gd name="T77" fmla="*/ 12 h 349"/>
                  <a:gd name="T78" fmla="*/ 501 w 751"/>
                  <a:gd name="T79" fmla="*/ 36 h 349"/>
                  <a:gd name="T80" fmla="*/ 511 w 751"/>
                  <a:gd name="T81" fmla="*/ 83 h 349"/>
                  <a:gd name="T82" fmla="*/ 522 w 751"/>
                  <a:gd name="T83" fmla="*/ 134 h 349"/>
                  <a:gd name="T84" fmla="*/ 531 w 751"/>
                  <a:gd name="T85" fmla="*/ 180 h 349"/>
                  <a:gd name="T86" fmla="*/ 541 w 751"/>
                  <a:gd name="T87" fmla="*/ 214 h 349"/>
                  <a:gd name="T88" fmla="*/ 552 w 751"/>
                  <a:gd name="T89" fmla="*/ 249 h 349"/>
                  <a:gd name="T90" fmla="*/ 564 w 751"/>
                  <a:gd name="T91" fmla="*/ 269 h 349"/>
                  <a:gd name="T92" fmla="*/ 576 w 751"/>
                  <a:gd name="T93" fmla="*/ 287 h 349"/>
                  <a:gd name="T94" fmla="*/ 587 w 751"/>
                  <a:gd name="T95" fmla="*/ 298 h 349"/>
                  <a:gd name="T96" fmla="*/ 600 w 751"/>
                  <a:gd name="T97" fmla="*/ 307 h 349"/>
                  <a:gd name="T98" fmla="*/ 614 w 751"/>
                  <a:gd name="T99" fmla="*/ 313 h 349"/>
                  <a:gd name="T100" fmla="*/ 626 w 751"/>
                  <a:gd name="T101" fmla="*/ 317 h 349"/>
                  <a:gd name="T102" fmla="*/ 639 w 751"/>
                  <a:gd name="T103" fmla="*/ 320 h 349"/>
                  <a:gd name="T104" fmla="*/ 653 w 751"/>
                  <a:gd name="T105" fmla="*/ 325 h 349"/>
                  <a:gd name="T106" fmla="*/ 667 w 751"/>
                  <a:gd name="T107" fmla="*/ 326 h 349"/>
                  <a:gd name="T108" fmla="*/ 679 w 751"/>
                  <a:gd name="T109" fmla="*/ 331 h 349"/>
                  <a:gd name="T110" fmla="*/ 692 w 751"/>
                  <a:gd name="T111" fmla="*/ 334 h 349"/>
                  <a:gd name="T112" fmla="*/ 706 w 751"/>
                  <a:gd name="T113" fmla="*/ 337 h 349"/>
                  <a:gd name="T114" fmla="*/ 718 w 751"/>
                  <a:gd name="T115" fmla="*/ 341 h 349"/>
                  <a:gd name="T116" fmla="*/ 733 w 751"/>
                  <a:gd name="T117" fmla="*/ 344 h 349"/>
                  <a:gd name="T118" fmla="*/ 746 w 751"/>
                  <a:gd name="T119" fmla="*/ 344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1" h="349">
                    <a:moveTo>
                      <a:pt x="4" y="174"/>
                    </a:moveTo>
                    <a:lnTo>
                      <a:pt x="0" y="50"/>
                    </a:lnTo>
                    <a:lnTo>
                      <a:pt x="1" y="59"/>
                    </a:lnTo>
                    <a:lnTo>
                      <a:pt x="3" y="73"/>
                    </a:lnTo>
                    <a:lnTo>
                      <a:pt x="4" y="91"/>
                    </a:lnTo>
                    <a:lnTo>
                      <a:pt x="6" y="109"/>
                    </a:lnTo>
                    <a:lnTo>
                      <a:pt x="6" y="127"/>
                    </a:lnTo>
                    <a:lnTo>
                      <a:pt x="7" y="142"/>
                    </a:lnTo>
                    <a:lnTo>
                      <a:pt x="9" y="154"/>
                    </a:lnTo>
                    <a:lnTo>
                      <a:pt x="11" y="162"/>
                    </a:lnTo>
                    <a:lnTo>
                      <a:pt x="11" y="168"/>
                    </a:lnTo>
                    <a:lnTo>
                      <a:pt x="12" y="171"/>
                    </a:lnTo>
                    <a:lnTo>
                      <a:pt x="12" y="172"/>
                    </a:lnTo>
                    <a:lnTo>
                      <a:pt x="12" y="172"/>
                    </a:lnTo>
                    <a:lnTo>
                      <a:pt x="14" y="174"/>
                    </a:lnTo>
                    <a:lnTo>
                      <a:pt x="14" y="174"/>
                    </a:lnTo>
                    <a:lnTo>
                      <a:pt x="15" y="174"/>
                    </a:lnTo>
                    <a:lnTo>
                      <a:pt x="15" y="174"/>
                    </a:lnTo>
                    <a:lnTo>
                      <a:pt x="17" y="174"/>
                    </a:lnTo>
                    <a:lnTo>
                      <a:pt x="17" y="174"/>
                    </a:lnTo>
                    <a:lnTo>
                      <a:pt x="17" y="174"/>
                    </a:lnTo>
                    <a:lnTo>
                      <a:pt x="18" y="174"/>
                    </a:lnTo>
                    <a:lnTo>
                      <a:pt x="18" y="175"/>
                    </a:lnTo>
                    <a:lnTo>
                      <a:pt x="20" y="175"/>
                    </a:lnTo>
                    <a:lnTo>
                      <a:pt x="20" y="175"/>
                    </a:lnTo>
                    <a:lnTo>
                      <a:pt x="21" y="175"/>
                    </a:lnTo>
                    <a:lnTo>
                      <a:pt x="23" y="175"/>
                    </a:lnTo>
                    <a:lnTo>
                      <a:pt x="23" y="177"/>
                    </a:lnTo>
                    <a:lnTo>
                      <a:pt x="23" y="177"/>
                    </a:lnTo>
                    <a:lnTo>
                      <a:pt x="24" y="177"/>
                    </a:lnTo>
                    <a:lnTo>
                      <a:pt x="24" y="177"/>
                    </a:lnTo>
                    <a:lnTo>
                      <a:pt x="26" y="177"/>
                    </a:lnTo>
                    <a:lnTo>
                      <a:pt x="26" y="177"/>
                    </a:lnTo>
                    <a:lnTo>
                      <a:pt x="27" y="177"/>
                    </a:lnTo>
                    <a:lnTo>
                      <a:pt x="27" y="177"/>
                    </a:lnTo>
                    <a:lnTo>
                      <a:pt x="27" y="177"/>
                    </a:lnTo>
                    <a:lnTo>
                      <a:pt x="29" y="178"/>
                    </a:lnTo>
                    <a:lnTo>
                      <a:pt x="29" y="178"/>
                    </a:lnTo>
                    <a:lnTo>
                      <a:pt x="30" y="178"/>
                    </a:lnTo>
                    <a:lnTo>
                      <a:pt x="30" y="178"/>
                    </a:lnTo>
                    <a:lnTo>
                      <a:pt x="32" y="178"/>
                    </a:lnTo>
                    <a:lnTo>
                      <a:pt x="32" y="178"/>
                    </a:lnTo>
                    <a:lnTo>
                      <a:pt x="32" y="178"/>
                    </a:lnTo>
                    <a:lnTo>
                      <a:pt x="33" y="178"/>
                    </a:lnTo>
                    <a:lnTo>
                      <a:pt x="33" y="178"/>
                    </a:lnTo>
                    <a:lnTo>
                      <a:pt x="35" y="178"/>
                    </a:lnTo>
                    <a:lnTo>
                      <a:pt x="35" y="178"/>
                    </a:lnTo>
                    <a:lnTo>
                      <a:pt x="36" y="178"/>
                    </a:lnTo>
                    <a:lnTo>
                      <a:pt x="36" y="178"/>
                    </a:lnTo>
                    <a:lnTo>
                      <a:pt x="36" y="178"/>
                    </a:lnTo>
                    <a:lnTo>
                      <a:pt x="38" y="178"/>
                    </a:lnTo>
                    <a:lnTo>
                      <a:pt x="38" y="180"/>
                    </a:lnTo>
                    <a:lnTo>
                      <a:pt x="39" y="180"/>
                    </a:lnTo>
                    <a:lnTo>
                      <a:pt x="39" y="180"/>
                    </a:lnTo>
                    <a:lnTo>
                      <a:pt x="41" y="180"/>
                    </a:lnTo>
                    <a:lnTo>
                      <a:pt x="41" y="180"/>
                    </a:lnTo>
                    <a:lnTo>
                      <a:pt x="42" y="180"/>
                    </a:lnTo>
                    <a:lnTo>
                      <a:pt x="42" y="180"/>
                    </a:lnTo>
                    <a:lnTo>
                      <a:pt x="44" y="180"/>
                    </a:lnTo>
                    <a:lnTo>
                      <a:pt x="44" y="180"/>
                    </a:lnTo>
                    <a:lnTo>
                      <a:pt x="45" y="181"/>
                    </a:lnTo>
                    <a:lnTo>
                      <a:pt x="45" y="181"/>
                    </a:lnTo>
                    <a:lnTo>
                      <a:pt x="45" y="181"/>
                    </a:lnTo>
                    <a:lnTo>
                      <a:pt x="47" y="181"/>
                    </a:lnTo>
                    <a:lnTo>
                      <a:pt x="47" y="181"/>
                    </a:lnTo>
                    <a:lnTo>
                      <a:pt x="48" y="181"/>
                    </a:lnTo>
                    <a:lnTo>
                      <a:pt x="48" y="181"/>
                    </a:lnTo>
                    <a:lnTo>
                      <a:pt x="50" y="183"/>
                    </a:lnTo>
                    <a:lnTo>
                      <a:pt x="50" y="183"/>
                    </a:lnTo>
                    <a:lnTo>
                      <a:pt x="50" y="183"/>
                    </a:lnTo>
                    <a:lnTo>
                      <a:pt x="51" y="183"/>
                    </a:lnTo>
                    <a:lnTo>
                      <a:pt x="51" y="183"/>
                    </a:lnTo>
                    <a:lnTo>
                      <a:pt x="53" y="183"/>
                    </a:lnTo>
                    <a:lnTo>
                      <a:pt x="53" y="183"/>
                    </a:lnTo>
                    <a:lnTo>
                      <a:pt x="54" y="183"/>
                    </a:lnTo>
                    <a:lnTo>
                      <a:pt x="54" y="183"/>
                    </a:lnTo>
                    <a:lnTo>
                      <a:pt x="54" y="184"/>
                    </a:lnTo>
                    <a:lnTo>
                      <a:pt x="56" y="184"/>
                    </a:lnTo>
                    <a:lnTo>
                      <a:pt x="56" y="184"/>
                    </a:lnTo>
                    <a:lnTo>
                      <a:pt x="57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59" y="184"/>
                    </a:lnTo>
                    <a:lnTo>
                      <a:pt x="59" y="184"/>
                    </a:lnTo>
                    <a:lnTo>
                      <a:pt x="60" y="184"/>
                    </a:lnTo>
                    <a:lnTo>
                      <a:pt x="62" y="184"/>
                    </a:lnTo>
                    <a:lnTo>
                      <a:pt x="62" y="184"/>
                    </a:lnTo>
                    <a:lnTo>
                      <a:pt x="63" y="184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6"/>
                    </a:lnTo>
                    <a:lnTo>
                      <a:pt x="65" y="186"/>
                    </a:lnTo>
                    <a:lnTo>
                      <a:pt x="66" y="186"/>
                    </a:lnTo>
                    <a:lnTo>
                      <a:pt x="66" y="186"/>
                    </a:lnTo>
                    <a:lnTo>
                      <a:pt x="68" y="186"/>
                    </a:lnTo>
                    <a:lnTo>
                      <a:pt x="68" y="187"/>
                    </a:lnTo>
                    <a:lnTo>
                      <a:pt x="69" y="187"/>
                    </a:lnTo>
                    <a:lnTo>
                      <a:pt x="69" y="187"/>
                    </a:lnTo>
                    <a:lnTo>
                      <a:pt x="69" y="187"/>
                    </a:lnTo>
                    <a:lnTo>
                      <a:pt x="71" y="187"/>
                    </a:lnTo>
                    <a:lnTo>
                      <a:pt x="71" y="187"/>
                    </a:lnTo>
                    <a:lnTo>
                      <a:pt x="72" y="187"/>
                    </a:lnTo>
                    <a:lnTo>
                      <a:pt x="72" y="187"/>
                    </a:lnTo>
                    <a:lnTo>
                      <a:pt x="74" y="187"/>
                    </a:lnTo>
                    <a:lnTo>
                      <a:pt x="74" y="187"/>
                    </a:lnTo>
                    <a:lnTo>
                      <a:pt x="74" y="189"/>
                    </a:lnTo>
                    <a:lnTo>
                      <a:pt x="75" y="189"/>
                    </a:lnTo>
                    <a:lnTo>
                      <a:pt x="75" y="189"/>
                    </a:lnTo>
                    <a:lnTo>
                      <a:pt x="77" y="189"/>
                    </a:lnTo>
                    <a:lnTo>
                      <a:pt x="78" y="189"/>
                    </a:lnTo>
                    <a:lnTo>
                      <a:pt x="78" y="189"/>
                    </a:lnTo>
                    <a:lnTo>
                      <a:pt x="80" y="189"/>
                    </a:lnTo>
                    <a:lnTo>
                      <a:pt x="80" y="189"/>
                    </a:lnTo>
                    <a:lnTo>
                      <a:pt x="80" y="189"/>
                    </a:lnTo>
                    <a:lnTo>
                      <a:pt x="81" y="189"/>
                    </a:lnTo>
                    <a:lnTo>
                      <a:pt x="81" y="190"/>
                    </a:lnTo>
                    <a:lnTo>
                      <a:pt x="83" y="190"/>
                    </a:lnTo>
                    <a:lnTo>
                      <a:pt x="83" y="190"/>
                    </a:lnTo>
                    <a:lnTo>
                      <a:pt x="84" y="190"/>
                    </a:lnTo>
                    <a:lnTo>
                      <a:pt x="84" y="190"/>
                    </a:lnTo>
                    <a:lnTo>
                      <a:pt x="84" y="190"/>
                    </a:lnTo>
                    <a:lnTo>
                      <a:pt x="86" y="190"/>
                    </a:lnTo>
                    <a:lnTo>
                      <a:pt x="86" y="190"/>
                    </a:lnTo>
                    <a:lnTo>
                      <a:pt x="87" y="190"/>
                    </a:lnTo>
                    <a:lnTo>
                      <a:pt x="87" y="190"/>
                    </a:lnTo>
                    <a:lnTo>
                      <a:pt x="89" y="190"/>
                    </a:lnTo>
                    <a:lnTo>
                      <a:pt x="89" y="192"/>
                    </a:lnTo>
                    <a:lnTo>
                      <a:pt x="89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2" y="192"/>
                    </a:lnTo>
                    <a:lnTo>
                      <a:pt x="92" y="192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95" y="192"/>
                    </a:lnTo>
                    <a:lnTo>
                      <a:pt x="95" y="192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8" y="193"/>
                    </a:lnTo>
                    <a:lnTo>
                      <a:pt x="98" y="193"/>
                    </a:lnTo>
                    <a:lnTo>
                      <a:pt x="99" y="193"/>
                    </a:lnTo>
                    <a:lnTo>
                      <a:pt x="99" y="193"/>
                    </a:lnTo>
                    <a:lnTo>
                      <a:pt x="99" y="193"/>
                    </a:lnTo>
                    <a:lnTo>
                      <a:pt x="101" y="193"/>
                    </a:lnTo>
                    <a:lnTo>
                      <a:pt x="101" y="195"/>
                    </a:lnTo>
                    <a:lnTo>
                      <a:pt x="103" y="195"/>
                    </a:lnTo>
                    <a:lnTo>
                      <a:pt x="103" y="195"/>
                    </a:lnTo>
                    <a:lnTo>
                      <a:pt x="104" y="195"/>
                    </a:lnTo>
                    <a:lnTo>
                      <a:pt x="104" y="195"/>
                    </a:lnTo>
                    <a:lnTo>
                      <a:pt x="106" y="195"/>
                    </a:lnTo>
                    <a:lnTo>
                      <a:pt x="106" y="195"/>
                    </a:lnTo>
                    <a:lnTo>
                      <a:pt x="106" y="195"/>
                    </a:lnTo>
                    <a:lnTo>
                      <a:pt x="107" y="195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09" y="195"/>
                    </a:lnTo>
                    <a:lnTo>
                      <a:pt x="110" y="196"/>
                    </a:lnTo>
                    <a:lnTo>
                      <a:pt x="110" y="196"/>
                    </a:lnTo>
                    <a:lnTo>
                      <a:pt x="110" y="196"/>
                    </a:lnTo>
                    <a:lnTo>
                      <a:pt x="112" y="196"/>
                    </a:lnTo>
                    <a:lnTo>
                      <a:pt x="113" y="196"/>
                    </a:lnTo>
                    <a:lnTo>
                      <a:pt x="113" y="196"/>
                    </a:lnTo>
                    <a:lnTo>
                      <a:pt x="115" y="196"/>
                    </a:lnTo>
                    <a:lnTo>
                      <a:pt x="115" y="196"/>
                    </a:lnTo>
                    <a:lnTo>
                      <a:pt x="116" y="196"/>
                    </a:lnTo>
                    <a:lnTo>
                      <a:pt x="116" y="196"/>
                    </a:lnTo>
                    <a:lnTo>
                      <a:pt x="116" y="196"/>
                    </a:lnTo>
                    <a:lnTo>
                      <a:pt x="118" y="198"/>
                    </a:lnTo>
                    <a:lnTo>
                      <a:pt x="118" y="198"/>
                    </a:lnTo>
                    <a:lnTo>
                      <a:pt x="119" y="198"/>
                    </a:lnTo>
                    <a:lnTo>
                      <a:pt x="119" y="198"/>
                    </a:lnTo>
                    <a:lnTo>
                      <a:pt x="121" y="198"/>
                    </a:lnTo>
                    <a:lnTo>
                      <a:pt x="121" y="198"/>
                    </a:lnTo>
                    <a:lnTo>
                      <a:pt x="121" y="198"/>
                    </a:lnTo>
                    <a:lnTo>
                      <a:pt x="122" y="198"/>
                    </a:lnTo>
                    <a:lnTo>
                      <a:pt x="122" y="198"/>
                    </a:lnTo>
                    <a:lnTo>
                      <a:pt x="124" y="198"/>
                    </a:lnTo>
                    <a:lnTo>
                      <a:pt x="124" y="198"/>
                    </a:lnTo>
                    <a:lnTo>
                      <a:pt x="125" y="198"/>
                    </a:lnTo>
                    <a:lnTo>
                      <a:pt x="125" y="198"/>
                    </a:lnTo>
                    <a:lnTo>
                      <a:pt x="127" y="198"/>
                    </a:lnTo>
                    <a:lnTo>
                      <a:pt x="127" y="199"/>
                    </a:lnTo>
                    <a:lnTo>
                      <a:pt x="127" y="199"/>
                    </a:lnTo>
                    <a:lnTo>
                      <a:pt x="128" y="199"/>
                    </a:lnTo>
                    <a:lnTo>
                      <a:pt x="128" y="199"/>
                    </a:lnTo>
                    <a:lnTo>
                      <a:pt x="130" y="199"/>
                    </a:lnTo>
                    <a:lnTo>
                      <a:pt x="130" y="199"/>
                    </a:lnTo>
                    <a:lnTo>
                      <a:pt x="131" y="199"/>
                    </a:lnTo>
                    <a:lnTo>
                      <a:pt x="133" y="199"/>
                    </a:lnTo>
                    <a:lnTo>
                      <a:pt x="133" y="199"/>
                    </a:lnTo>
                    <a:lnTo>
                      <a:pt x="133" y="201"/>
                    </a:lnTo>
                    <a:lnTo>
                      <a:pt x="134" y="201"/>
                    </a:lnTo>
                    <a:lnTo>
                      <a:pt x="134" y="201"/>
                    </a:lnTo>
                    <a:lnTo>
                      <a:pt x="136" y="201"/>
                    </a:lnTo>
                    <a:lnTo>
                      <a:pt x="136" y="201"/>
                    </a:lnTo>
                    <a:lnTo>
                      <a:pt x="137" y="201"/>
                    </a:lnTo>
                    <a:lnTo>
                      <a:pt x="137" y="201"/>
                    </a:lnTo>
                    <a:lnTo>
                      <a:pt x="139" y="201"/>
                    </a:lnTo>
                    <a:lnTo>
                      <a:pt x="139" y="202"/>
                    </a:lnTo>
                    <a:lnTo>
                      <a:pt x="139" y="202"/>
                    </a:lnTo>
                    <a:lnTo>
                      <a:pt x="140" y="202"/>
                    </a:lnTo>
                    <a:lnTo>
                      <a:pt x="140" y="202"/>
                    </a:lnTo>
                    <a:lnTo>
                      <a:pt x="142" y="202"/>
                    </a:lnTo>
                    <a:lnTo>
                      <a:pt x="142" y="202"/>
                    </a:lnTo>
                    <a:lnTo>
                      <a:pt x="143" y="202"/>
                    </a:lnTo>
                    <a:lnTo>
                      <a:pt x="143" y="202"/>
                    </a:lnTo>
                    <a:lnTo>
                      <a:pt x="143" y="202"/>
                    </a:lnTo>
                    <a:lnTo>
                      <a:pt x="145" y="202"/>
                    </a:lnTo>
                    <a:lnTo>
                      <a:pt x="145" y="204"/>
                    </a:lnTo>
                    <a:lnTo>
                      <a:pt x="146" y="204"/>
                    </a:lnTo>
                    <a:lnTo>
                      <a:pt x="146" y="204"/>
                    </a:lnTo>
                    <a:lnTo>
                      <a:pt x="148" y="204"/>
                    </a:lnTo>
                    <a:lnTo>
                      <a:pt x="148" y="204"/>
                    </a:lnTo>
                    <a:lnTo>
                      <a:pt x="149" y="204"/>
                    </a:lnTo>
                    <a:lnTo>
                      <a:pt x="149" y="204"/>
                    </a:lnTo>
                    <a:lnTo>
                      <a:pt x="149" y="204"/>
                    </a:lnTo>
                    <a:lnTo>
                      <a:pt x="151" y="205"/>
                    </a:lnTo>
                    <a:lnTo>
                      <a:pt x="151" y="205"/>
                    </a:lnTo>
                    <a:lnTo>
                      <a:pt x="152" y="205"/>
                    </a:lnTo>
                    <a:lnTo>
                      <a:pt x="154" y="205"/>
                    </a:lnTo>
                    <a:lnTo>
                      <a:pt x="154" y="205"/>
                    </a:lnTo>
                    <a:lnTo>
                      <a:pt x="155" y="205"/>
                    </a:lnTo>
                    <a:lnTo>
                      <a:pt x="155" y="205"/>
                    </a:lnTo>
                    <a:lnTo>
                      <a:pt x="155" y="205"/>
                    </a:lnTo>
                    <a:lnTo>
                      <a:pt x="157" y="205"/>
                    </a:lnTo>
                    <a:lnTo>
                      <a:pt x="157" y="205"/>
                    </a:lnTo>
                    <a:lnTo>
                      <a:pt x="158" y="205"/>
                    </a:lnTo>
                    <a:lnTo>
                      <a:pt x="158" y="205"/>
                    </a:lnTo>
                    <a:lnTo>
                      <a:pt x="160" y="205"/>
                    </a:lnTo>
                    <a:lnTo>
                      <a:pt x="160" y="205"/>
                    </a:lnTo>
                    <a:lnTo>
                      <a:pt x="161" y="205"/>
                    </a:lnTo>
                    <a:lnTo>
                      <a:pt x="161" y="205"/>
                    </a:lnTo>
                    <a:lnTo>
                      <a:pt x="161" y="205"/>
                    </a:lnTo>
                    <a:lnTo>
                      <a:pt x="163" y="205"/>
                    </a:lnTo>
                    <a:lnTo>
                      <a:pt x="163" y="205"/>
                    </a:lnTo>
                    <a:lnTo>
                      <a:pt x="164" y="205"/>
                    </a:lnTo>
                    <a:lnTo>
                      <a:pt x="164" y="205"/>
                    </a:lnTo>
                    <a:lnTo>
                      <a:pt x="166" y="207"/>
                    </a:lnTo>
                    <a:lnTo>
                      <a:pt x="166" y="207"/>
                    </a:lnTo>
                    <a:lnTo>
                      <a:pt x="166" y="207"/>
                    </a:lnTo>
                    <a:lnTo>
                      <a:pt x="167" y="207"/>
                    </a:lnTo>
                    <a:lnTo>
                      <a:pt x="167" y="207"/>
                    </a:lnTo>
                    <a:lnTo>
                      <a:pt x="169" y="207"/>
                    </a:lnTo>
                    <a:lnTo>
                      <a:pt x="169" y="208"/>
                    </a:lnTo>
                    <a:lnTo>
                      <a:pt x="170" y="208"/>
                    </a:lnTo>
                    <a:lnTo>
                      <a:pt x="170" y="208"/>
                    </a:lnTo>
                    <a:lnTo>
                      <a:pt x="172" y="208"/>
                    </a:lnTo>
                    <a:lnTo>
                      <a:pt x="173" y="208"/>
                    </a:lnTo>
                    <a:lnTo>
                      <a:pt x="173" y="208"/>
                    </a:lnTo>
                    <a:lnTo>
                      <a:pt x="173" y="208"/>
                    </a:lnTo>
                    <a:lnTo>
                      <a:pt x="175" y="208"/>
                    </a:lnTo>
                    <a:lnTo>
                      <a:pt x="175" y="208"/>
                    </a:lnTo>
                    <a:lnTo>
                      <a:pt x="176" y="208"/>
                    </a:lnTo>
                    <a:lnTo>
                      <a:pt x="176" y="208"/>
                    </a:lnTo>
                    <a:lnTo>
                      <a:pt x="178" y="210"/>
                    </a:lnTo>
                    <a:lnTo>
                      <a:pt x="178" y="210"/>
                    </a:lnTo>
                    <a:lnTo>
                      <a:pt x="179" y="210"/>
                    </a:lnTo>
                    <a:lnTo>
                      <a:pt x="179" y="210"/>
                    </a:lnTo>
                    <a:lnTo>
                      <a:pt x="179" y="210"/>
                    </a:lnTo>
                    <a:lnTo>
                      <a:pt x="181" y="210"/>
                    </a:lnTo>
                    <a:lnTo>
                      <a:pt x="181" y="210"/>
                    </a:lnTo>
                    <a:lnTo>
                      <a:pt x="182" y="210"/>
                    </a:lnTo>
                    <a:lnTo>
                      <a:pt x="182" y="210"/>
                    </a:lnTo>
                    <a:lnTo>
                      <a:pt x="184" y="210"/>
                    </a:lnTo>
                    <a:lnTo>
                      <a:pt x="184" y="210"/>
                    </a:lnTo>
                    <a:lnTo>
                      <a:pt x="185" y="210"/>
                    </a:lnTo>
                    <a:lnTo>
                      <a:pt x="185" y="211"/>
                    </a:lnTo>
                    <a:lnTo>
                      <a:pt x="185" y="211"/>
                    </a:lnTo>
                    <a:lnTo>
                      <a:pt x="187" y="211"/>
                    </a:lnTo>
                    <a:lnTo>
                      <a:pt x="187" y="211"/>
                    </a:lnTo>
                    <a:lnTo>
                      <a:pt x="188" y="211"/>
                    </a:lnTo>
                    <a:lnTo>
                      <a:pt x="188" y="211"/>
                    </a:lnTo>
                    <a:lnTo>
                      <a:pt x="190" y="211"/>
                    </a:lnTo>
                    <a:lnTo>
                      <a:pt x="190" y="211"/>
                    </a:lnTo>
                    <a:lnTo>
                      <a:pt x="191" y="211"/>
                    </a:lnTo>
                    <a:lnTo>
                      <a:pt x="191" y="211"/>
                    </a:lnTo>
                    <a:lnTo>
                      <a:pt x="193" y="211"/>
                    </a:lnTo>
                    <a:lnTo>
                      <a:pt x="193" y="211"/>
                    </a:lnTo>
                    <a:lnTo>
                      <a:pt x="194" y="211"/>
                    </a:lnTo>
                    <a:lnTo>
                      <a:pt x="194" y="211"/>
                    </a:lnTo>
                    <a:lnTo>
                      <a:pt x="196" y="211"/>
                    </a:lnTo>
                    <a:lnTo>
                      <a:pt x="196" y="211"/>
                    </a:lnTo>
                    <a:lnTo>
                      <a:pt x="198" y="211"/>
                    </a:lnTo>
                    <a:lnTo>
                      <a:pt x="198" y="211"/>
                    </a:lnTo>
                    <a:lnTo>
                      <a:pt x="198" y="211"/>
                    </a:lnTo>
                    <a:lnTo>
                      <a:pt x="199" y="211"/>
                    </a:lnTo>
                    <a:lnTo>
                      <a:pt x="199" y="211"/>
                    </a:lnTo>
                    <a:lnTo>
                      <a:pt x="201" y="213"/>
                    </a:lnTo>
                    <a:lnTo>
                      <a:pt x="201" y="213"/>
                    </a:lnTo>
                    <a:lnTo>
                      <a:pt x="202" y="213"/>
                    </a:lnTo>
                    <a:lnTo>
                      <a:pt x="202" y="213"/>
                    </a:lnTo>
                    <a:lnTo>
                      <a:pt x="204" y="213"/>
                    </a:lnTo>
                    <a:lnTo>
                      <a:pt x="204" y="214"/>
                    </a:lnTo>
                    <a:lnTo>
                      <a:pt x="204" y="214"/>
                    </a:lnTo>
                    <a:lnTo>
                      <a:pt x="205" y="214"/>
                    </a:lnTo>
                    <a:lnTo>
                      <a:pt x="205" y="214"/>
                    </a:lnTo>
                    <a:lnTo>
                      <a:pt x="207" y="214"/>
                    </a:lnTo>
                    <a:lnTo>
                      <a:pt x="207" y="214"/>
                    </a:lnTo>
                    <a:lnTo>
                      <a:pt x="208" y="214"/>
                    </a:lnTo>
                    <a:lnTo>
                      <a:pt x="208" y="216"/>
                    </a:lnTo>
                    <a:lnTo>
                      <a:pt x="210" y="216"/>
                    </a:lnTo>
                    <a:lnTo>
                      <a:pt x="210" y="216"/>
                    </a:lnTo>
                    <a:lnTo>
                      <a:pt x="210" y="216"/>
                    </a:lnTo>
                    <a:lnTo>
                      <a:pt x="211" y="216"/>
                    </a:lnTo>
                    <a:lnTo>
                      <a:pt x="211" y="216"/>
                    </a:lnTo>
                    <a:lnTo>
                      <a:pt x="213" y="216"/>
                    </a:lnTo>
                    <a:lnTo>
                      <a:pt x="214" y="216"/>
                    </a:lnTo>
                    <a:lnTo>
                      <a:pt x="214" y="216"/>
                    </a:lnTo>
                    <a:lnTo>
                      <a:pt x="216" y="216"/>
                    </a:lnTo>
                    <a:lnTo>
                      <a:pt x="216" y="216"/>
                    </a:lnTo>
                    <a:lnTo>
                      <a:pt x="217" y="216"/>
                    </a:lnTo>
                    <a:lnTo>
                      <a:pt x="217" y="216"/>
                    </a:lnTo>
                    <a:lnTo>
                      <a:pt x="217" y="216"/>
                    </a:lnTo>
                    <a:lnTo>
                      <a:pt x="219" y="216"/>
                    </a:lnTo>
                    <a:lnTo>
                      <a:pt x="219" y="216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8"/>
                    </a:lnTo>
                    <a:lnTo>
                      <a:pt x="222" y="218"/>
                    </a:lnTo>
                    <a:lnTo>
                      <a:pt x="223" y="218"/>
                    </a:lnTo>
                    <a:lnTo>
                      <a:pt x="223" y="218"/>
                    </a:lnTo>
                    <a:lnTo>
                      <a:pt x="225" y="218"/>
                    </a:lnTo>
                    <a:lnTo>
                      <a:pt x="225" y="218"/>
                    </a:lnTo>
                    <a:lnTo>
                      <a:pt x="225" y="218"/>
                    </a:lnTo>
                    <a:lnTo>
                      <a:pt x="226" y="218"/>
                    </a:lnTo>
                    <a:lnTo>
                      <a:pt x="226" y="218"/>
                    </a:lnTo>
                    <a:lnTo>
                      <a:pt x="228" y="218"/>
                    </a:lnTo>
                    <a:lnTo>
                      <a:pt x="228" y="218"/>
                    </a:lnTo>
                    <a:lnTo>
                      <a:pt x="229" y="218"/>
                    </a:lnTo>
                    <a:lnTo>
                      <a:pt x="229" y="218"/>
                    </a:lnTo>
                    <a:lnTo>
                      <a:pt x="231" y="218"/>
                    </a:lnTo>
                    <a:lnTo>
                      <a:pt x="232" y="219"/>
                    </a:lnTo>
                    <a:lnTo>
                      <a:pt x="232" y="219"/>
                    </a:lnTo>
                    <a:lnTo>
                      <a:pt x="232" y="219"/>
                    </a:lnTo>
                    <a:lnTo>
                      <a:pt x="234" y="219"/>
                    </a:lnTo>
                    <a:lnTo>
                      <a:pt x="234" y="219"/>
                    </a:lnTo>
                    <a:lnTo>
                      <a:pt x="235" y="219"/>
                    </a:lnTo>
                    <a:lnTo>
                      <a:pt x="235" y="219"/>
                    </a:lnTo>
                    <a:lnTo>
                      <a:pt x="237" y="219"/>
                    </a:lnTo>
                    <a:lnTo>
                      <a:pt x="237" y="219"/>
                    </a:lnTo>
                    <a:lnTo>
                      <a:pt x="238" y="219"/>
                    </a:lnTo>
                    <a:lnTo>
                      <a:pt x="238" y="219"/>
                    </a:lnTo>
                    <a:lnTo>
                      <a:pt x="238" y="219"/>
                    </a:lnTo>
                    <a:lnTo>
                      <a:pt x="240" y="219"/>
                    </a:lnTo>
                    <a:lnTo>
                      <a:pt x="240" y="219"/>
                    </a:lnTo>
                    <a:lnTo>
                      <a:pt x="241" y="219"/>
                    </a:lnTo>
                    <a:lnTo>
                      <a:pt x="241" y="219"/>
                    </a:lnTo>
                    <a:lnTo>
                      <a:pt x="243" y="219"/>
                    </a:lnTo>
                    <a:lnTo>
                      <a:pt x="243" y="219"/>
                    </a:lnTo>
                    <a:lnTo>
                      <a:pt x="244" y="219"/>
                    </a:lnTo>
                    <a:lnTo>
                      <a:pt x="244" y="219"/>
                    </a:lnTo>
                    <a:lnTo>
                      <a:pt x="246" y="219"/>
                    </a:lnTo>
                    <a:lnTo>
                      <a:pt x="246" y="219"/>
                    </a:lnTo>
                    <a:lnTo>
                      <a:pt x="246" y="219"/>
                    </a:lnTo>
                    <a:lnTo>
                      <a:pt x="247" y="219"/>
                    </a:lnTo>
                    <a:lnTo>
                      <a:pt x="247" y="219"/>
                    </a:lnTo>
                    <a:lnTo>
                      <a:pt x="249" y="219"/>
                    </a:lnTo>
                    <a:lnTo>
                      <a:pt x="250" y="219"/>
                    </a:lnTo>
                    <a:lnTo>
                      <a:pt x="250" y="219"/>
                    </a:lnTo>
                    <a:lnTo>
                      <a:pt x="252" y="219"/>
                    </a:lnTo>
                    <a:lnTo>
                      <a:pt x="252" y="219"/>
                    </a:lnTo>
                    <a:lnTo>
                      <a:pt x="253" y="221"/>
                    </a:lnTo>
                    <a:lnTo>
                      <a:pt x="253" y="221"/>
                    </a:lnTo>
                    <a:lnTo>
                      <a:pt x="253" y="221"/>
                    </a:lnTo>
                    <a:lnTo>
                      <a:pt x="255" y="221"/>
                    </a:lnTo>
                    <a:lnTo>
                      <a:pt x="255" y="221"/>
                    </a:lnTo>
                    <a:lnTo>
                      <a:pt x="256" y="221"/>
                    </a:lnTo>
                    <a:lnTo>
                      <a:pt x="256" y="221"/>
                    </a:lnTo>
                    <a:lnTo>
                      <a:pt x="258" y="221"/>
                    </a:lnTo>
                    <a:lnTo>
                      <a:pt x="258" y="221"/>
                    </a:lnTo>
                    <a:lnTo>
                      <a:pt x="259" y="221"/>
                    </a:lnTo>
                    <a:lnTo>
                      <a:pt x="259" y="221"/>
                    </a:lnTo>
                    <a:lnTo>
                      <a:pt x="261" y="221"/>
                    </a:lnTo>
                    <a:lnTo>
                      <a:pt x="261" y="221"/>
                    </a:lnTo>
                    <a:lnTo>
                      <a:pt x="261" y="221"/>
                    </a:lnTo>
                    <a:lnTo>
                      <a:pt x="262" y="221"/>
                    </a:lnTo>
                    <a:lnTo>
                      <a:pt x="262" y="221"/>
                    </a:lnTo>
                    <a:lnTo>
                      <a:pt x="264" y="221"/>
                    </a:lnTo>
                    <a:lnTo>
                      <a:pt x="264" y="221"/>
                    </a:lnTo>
                    <a:lnTo>
                      <a:pt x="265" y="221"/>
                    </a:lnTo>
                    <a:lnTo>
                      <a:pt x="267" y="221"/>
                    </a:lnTo>
                    <a:lnTo>
                      <a:pt x="267" y="221"/>
                    </a:lnTo>
                    <a:lnTo>
                      <a:pt x="268" y="221"/>
                    </a:lnTo>
                    <a:lnTo>
                      <a:pt x="268" y="221"/>
                    </a:lnTo>
                    <a:lnTo>
                      <a:pt x="270" y="221"/>
                    </a:lnTo>
                    <a:lnTo>
                      <a:pt x="270" y="221"/>
                    </a:lnTo>
                    <a:lnTo>
                      <a:pt x="270" y="221"/>
                    </a:lnTo>
                    <a:lnTo>
                      <a:pt x="271" y="221"/>
                    </a:lnTo>
                    <a:lnTo>
                      <a:pt x="271" y="221"/>
                    </a:lnTo>
                    <a:lnTo>
                      <a:pt x="273" y="221"/>
                    </a:lnTo>
                    <a:lnTo>
                      <a:pt x="273" y="221"/>
                    </a:lnTo>
                    <a:lnTo>
                      <a:pt x="274" y="221"/>
                    </a:lnTo>
                    <a:lnTo>
                      <a:pt x="274" y="221"/>
                    </a:lnTo>
                    <a:lnTo>
                      <a:pt x="276" y="221"/>
                    </a:lnTo>
                    <a:lnTo>
                      <a:pt x="276" y="221"/>
                    </a:lnTo>
                    <a:lnTo>
                      <a:pt x="277" y="221"/>
                    </a:lnTo>
                    <a:lnTo>
                      <a:pt x="277" y="221"/>
                    </a:lnTo>
                    <a:lnTo>
                      <a:pt x="277" y="221"/>
                    </a:lnTo>
                    <a:lnTo>
                      <a:pt x="279" y="221"/>
                    </a:lnTo>
                    <a:lnTo>
                      <a:pt x="279" y="221"/>
                    </a:lnTo>
                    <a:lnTo>
                      <a:pt x="280" y="221"/>
                    </a:lnTo>
                    <a:lnTo>
                      <a:pt x="280" y="221"/>
                    </a:lnTo>
                    <a:lnTo>
                      <a:pt x="282" y="221"/>
                    </a:lnTo>
                    <a:lnTo>
                      <a:pt x="283" y="221"/>
                    </a:lnTo>
                    <a:lnTo>
                      <a:pt x="283" y="221"/>
                    </a:lnTo>
                    <a:lnTo>
                      <a:pt x="285" y="221"/>
                    </a:lnTo>
                    <a:lnTo>
                      <a:pt x="285" y="221"/>
                    </a:lnTo>
                    <a:lnTo>
                      <a:pt x="286" y="221"/>
                    </a:lnTo>
                    <a:lnTo>
                      <a:pt x="286" y="221"/>
                    </a:lnTo>
                    <a:lnTo>
                      <a:pt x="286" y="221"/>
                    </a:lnTo>
                    <a:lnTo>
                      <a:pt x="288" y="221"/>
                    </a:lnTo>
                    <a:lnTo>
                      <a:pt x="288" y="221"/>
                    </a:lnTo>
                    <a:lnTo>
                      <a:pt x="290" y="221"/>
                    </a:lnTo>
                    <a:lnTo>
                      <a:pt x="290" y="219"/>
                    </a:lnTo>
                    <a:lnTo>
                      <a:pt x="291" y="219"/>
                    </a:lnTo>
                    <a:lnTo>
                      <a:pt x="291" y="219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294" y="219"/>
                    </a:lnTo>
                    <a:lnTo>
                      <a:pt x="294" y="219"/>
                    </a:lnTo>
                    <a:lnTo>
                      <a:pt x="296" y="218"/>
                    </a:lnTo>
                    <a:lnTo>
                      <a:pt x="296" y="219"/>
                    </a:lnTo>
                    <a:lnTo>
                      <a:pt x="296" y="219"/>
                    </a:lnTo>
                    <a:lnTo>
                      <a:pt x="297" y="219"/>
                    </a:lnTo>
                    <a:lnTo>
                      <a:pt x="297" y="219"/>
                    </a:lnTo>
                    <a:lnTo>
                      <a:pt x="299" y="219"/>
                    </a:lnTo>
                    <a:lnTo>
                      <a:pt x="299" y="219"/>
                    </a:lnTo>
                    <a:lnTo>
                      <a:pt x="300" y="219"/>
                    </a:lnTo>
                    <a:lnTo>
                      <a:pt x="300" y="219"/>
                    </a:lnTo>
                    <a:lnTo>
                      <a:pt x="302" y="219"/>
                    </a:lnTo>
                    <a:lnTo>
                      <a:pt x="302" y="219"/>
                    </a:lnTo>
                    <a:lnTo>
                      <a:pt x="303" y="219"/>
                    </a:lnTo>
                    <a:lnTo>
                      <a:pt x="305" y="218"/>
                    </a:lnTo>
                    <a:lnTo>
                      <a:pt x="305" y="218"/>
                    </a:lnTo>
                    <a:lnTo>
                      <a:pt x="306" y="218"/>
                    </a:lnTo>
                    <a:lnTo>
                      <a:pt x="306" y="218"/>
                    </a:lnTo>
                    <a:lnTo>
                      <a:pt x="306" y="218"/>
                    </a:lnTo>
                    <a:lnTo>
                      <a:pt x="308" y="218"/>
                    </a:lnTo>
                    <a:lnTo>
                      <a:pt x="308" y="218"/>
                    </a:lnTo>
                    <a:lnTo>
                      <a:pt x="309" y="218"/>
                    </a:lnTo>
                    <a:lnTo>
                      <a:pt x="309" y="218"/>
                    </a:lnTo>
                    <a:lnTo>
                      <a:pt x="311" y="218"/>
                    </a:lnTo>
                    <a:lnTo>
                      <a:pt x="311" y="218"/>
                    </a:lnTo>
                    <a:lnTo>
                      <a:pt x="312" y="218"/>
                    </a:lnTo>
                    <a:lnTo>
                      <a:pt x="312" y="218"/>
                    </a:lnTo>
                    <a:lnTo>
                      <a:pt x="314" y="218"/>
                    </a:lnTo>
                    <a:lnTo>
                      <a:pt x="314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17" y="216"/>
                    </a:lnTo>
                    <a:lnTo>
                      <a:pt x="317" y="216"/>
                    </a:lnTo>
                    <a:lnTo>
                      <a:pt x="317" y="214"/>
                    </a:lnTo>
                    <a:lnTo>
                      <a:pt x="318" y="214"/>
                    </a:lnTo>
                    <a:lnTo>
                      <a:pt x="318" y="214"/>
                    </a:lnTo>
                    <a:lnTo>
                      <a:pt x="320" y="214"/>
                    </a:lnTo>
                    <a:lnTo>
                      <a:pt x="320" y="213"/>
                    </a:lnTo>
                    <a:lnTo>
                      <a:pt x="321" y="213"/>
                    </a:lnTo>
                    <a:lnTo>
                      <a:pt x="321" y="211"/>
                    </a:lnTo>
                    <a:lnTo>
                      <a:pt x="323" y="211"/>
                    </a:lnTo>
                    <a:lnTo>
                      <a:pt x="324" y="211"/>
                    </a:lnTo>
                    <a:lnTo>
                      <a:pt x="324" y="211"/>
                    </a:lnTo>
                    <a:lnTo>
                      <a:pt x="326" y="210"/>
                    </a:lnTo>
                    <a:lnTo>
                      <a:pt x="326" y="210"/>
                    </a:lnTo>
                    <a:lnTo>
                      <a:pt x="327" y="210"/>
                    </a:lnTo>
                    <a:lnTo>
                      <a:pt x="327" y="210"/>
                    </a:lnTo>
                    <a:lnTo>
                      <a:pt x="329" y="208"/>
                    </a:lnTo>
                    <a:lnTo>
                      <a:pt x="329" y="208"/>
                    </a:lnTo>
                    <a:lnTo>
                      <a:pt x="330" y="208"/>
                    </a:lnTo>
                    <a:lnTo>
                      <a:pt x="330" y="207"/>
                    </a:lnTo>
                    <a:lnTo>
                      <a:pt x="330" y="207"/>
                    </a:lnTo>
                    <a:lnTo>
                      <a:pt x="332" y="207"/>
                    </a:lnTo>
                    <a:lnTo>
                      <a:pt x="332" y="207"/>
                    </a:lnTo>
                    <a:lnTo>
                      <a:pt x="333" y="207"/>
                    </a:lnTo>
                    <a:lnTo>
                      <a:pt x="333" y="205"/>
                    </a:lnTo>
                    <a:lnTo>
                      <a:pt x="335" y="205"/>
                    </a:lnTo>
                    <a:lnTo>
                      <a:pt x="335" y="205"/>
                    </a:lnTo>
                    <a:lnTo>
                      <a:pt x="336" y="204"/>
                    </a:lnTo>
                    <a:lnTo>
                      <a:pt x="336" y="204"/>
                    </a:lnTo>
                    <a:lnTo>
                      <a:pt x="338" y="204"/>
                    </a:lnTo>
                    <a:lnTo>
                      <a:pt x="338" y="204"/>
                    </a:lnTo>
                    <a:lnTo>
                      <a:pt x="339" y="202"/>
                    </a:lnTo>
                    <a:lnTo>
                      <a:pt x="339" y="202"/>
                    </a:lnTo>
                    <a:lnTo>
                      <a:pt x="341" y="202"/>
                    </a:lnTo>
                    <a:lnTo>
                      <a:pt x="341" y="202"/>
                    </a:lnTo>
                    <a:lnTo>
                      <a:pt x="342" y="202"/>
                    </a:lnTo>
                    <a:lnTo>
                      <a:pt x="344" y="201"/>
                    </a:lnTo>
                    <a:lnTo>
                      <a:pt x="344" y="201"/>
                    </a:lnTo>
                    <a:lnTo>
                      <a:pt x="345" y="201"/>
                    </a:lnTo>
                    <a:lnTo>
                      <a:pt x="345" y="201"/>
                    </a:lnTo>
                    <a:lnTo>
                      <a:pt x="347" y="199"/>
                    </a:lnTo>
                    <a:lnTo>
                      <a:pt x="347" y="199"/>
                    </a:lnTo>
                    <a:lnTo>
                      <a:pt x="348" y="199"/>
                    </a:lnTo>
                    <a:lnTo>
                      <a:pt x="348" y="198"/>
                    </a:lnTo>
                    <a:lnTo>
                      <a:pt x="348" y="198"/>
                    </a:lnTo>
                    <a:lnTo>
                      <a:pt x="350" y="198"/>
                    </a:lnTo>
                    <a:lnTo>
                      <a:pt x="350" y="198"/>
                    </a:lnTo>
                    <a:lnTo>
                      <a:pt x="351" y="196"/>
                    </a:lnTo>
                    <a:lnTo>
                      <a:pt x="351" y="196"/>
                    </a:lnTo>
                    <a:lnTo>
                      <a:pt x="353" y="196"/>
                    </a:lnTo>
                    <a:lnTo>
                      <a:pt x="353" y="196"/>
                    </a:lnTo>
                    <a:lnTo>
                      <a:pt x="354" y="196"/>
                    </a:lnTo>
                    <a:lnTo>
                      <a:pt x="354" y="196"/>
                    </a:lnTo>
                    <a:lnTo>
                      <a:pt x="356" y="196"/>
                    </a:lnTo>
                    <a:lnTo>
                      <a:pt x="356" y="195"/>
                    </a:lnTo>
                    <a:lnTo>
                      <a:pt x="357" y="195"/>
                    </a:lnTo>
                    <a:lnTo>
                      <a:pt x="357" y="195"/>
                    </a:lnTo>
                    <a:lnTo>
                      <a:pt x="359" y="193"/>
                    </a:lnTo>
                    <a:lnTo>
                      <a:pt x="359" y="193"/>
                    </a:lnTo>
                    <a:lnTo>
                      <a:pt x="360" y="193"/>
                    </a:lnTo>
                    <a:lnTo>
                      <a:pt x="360" y="192"/>
                    </a:lnTo>
                    <a:lnTo>
                      <a:pt x="362" y="192"/>
                    </a:lnTo>
                    <a:lnTo>
                      <a:pt x="362" y="192"/>
                    </a:lnTo>
                    <a:lnTo>
                      <a:pt x="363" y="190"/>
                    </a:lnTo>
                    <a:lnTo>
                      <a:pt x="365" y="190"/>
                    </a:lnTo>
                    <a:lnTo>
                      <a:pt x="365" y="190"/>
                    </a:lnTo>
                    <a:lnTo>
                      <a:pt x="366" y="189"/>
                    </a:lnTo>
                    <a:lnTo>
                      <a:pt x="366" y="189"/>
                    </a:lnTo>
                    <a:lnTo>
                      <a:pt x="368" y="187"/>
                    </a:lnTo>
                    <a:lnTo>
                      <a:pt x="368" y="186"/>
                    </a:lnTo>
                    <a:lnTo>
                      <a:pt x="369" y="186"/>
                    </a:lnTo>
                    <a:lnTo>
                      <a:pt x="369" y="184"/>
                    </a:lnTo>
                    <a:lnTo>
                      <a:pt x="371" y="183"/>
                    </a:lnTo>
                    <a:lnTo>
                      <a:pt x="371" y="181"/>
                    </a:lnTo>
                    <a:lnTo>
                      <a:pt x="372" y="181"/>
                    </a:lnTo>
                    <a:lnTo>
                      <a:pt x="372" y="180"/>
                    </a:lnTo>
                    <a:lnTo>
                      <a:pt x="374" y="180"/>
                    </a:lnTo>
                    <a:lnTo>
                      <a:pt x="374" y="178"/>
                    </a:lnTo>
                    <a:lnTo>
                      <a:pt x="375" y="178"/>
                    </a:lnTo>
                    <a:lnTo>
                      <a:pt x="375" y="177"/>
                    </a:lnTo>
                    <a:lnTo>
                      <a:pt x="377" y="175"/>
                    </a:lnTo>
                    <a:lnTo>
                      <a:pt x="377" y="175"/>
                    </a:lnTo>
                    <a:lnTo>
                      <a:pt x="378" y="174"/>
                    </a:lnTo>
                    <a:lnTo>
                      <a:pt x="378" y="172"/>
                    </a:lnTo>
                    <a:lnTo>
                      <a:pt x="380" y="171"/>
                    </a:lnTo>
                    <a:lnTo>
                      <a:pt x="380" y="169"/>
                    </a:lnTo>
                    <a:lnTo>
                      <a:pt x="382" y="168"/>
                    </a:lnTo>
                    <a:lnTo>
                      <a:pt x="382" y="166"/>
                    </a:lnTo>
                    <a:lnTo>
                      <a:pt x="383" y="165"/>
                    </a:lnTo>
                    <a:lnTo>
                      <a:pt x="385" y="163"/>
                    </a:lnTo>
                    <a:lnTo>
                      <a:pt x="385" y="163"/>
                    </a:lnTo>
                    <a:lnTo>
                      <a:pt x="386" y="162"/>
                    </a:lnTo>
                    <a:lnTo>
                      <a:pt x="386" y="160"/>
                    </a:lnTo>
                    <a:lnTo>
                      <a:pt x="388" y="160"/>
                    </a:lnTo>
                    <a:lnTo>
                      <a:pt x="388" y="159"/>
                    </a:lnTo>
                    <a:lnTo>
                      <a:pt x="389" y="159"/>
                    </a:lnTo>
                    <a:lnTo>
                      <a:pt x="389" y="157"/>
                    </a:lnTo>
                    <a:lnTo>
                      <a:pt x="391" y="156"/>
                    </a:lnTo>
                    <a:lnTo>
                      <a:pt x="391" y="156"/>
                    </a:lnTo>
                    <a:lnTo>
                      <a:pt x="392" y="154"/>
                    </a:lnTo>
                    <a:lnTo>
                      <a:pt x="392" y="153"/>
                    </a:lnTo>
                    <a:lnTo>
                      <a:pt x="394" y="153"/>
                    </a:lnTo>
                    <a:lnTo>
                      <a:pt x="394" y="151"/>
                    </a:lnTo>
                    <a:lnTo>
                      <a:pt x="395" y="148"/>
                    </a:lnTo>
                    <a:lnTo>
                      <a:pt x="395" y="148"/>
                    </a:lnTo>
                    <a:lnTo>
                      <a:pt x="397" y="147"/>
                    </a:lnTo>
                    <a:lnTo>
                      <a:pt x="398" y="145"/>
                    </a:lnTo>
                    <a:lnTo>
                      <a:pt x="398" y="145"/>
                    </a:lnTo>
                    <a:lnTo>
                      <a:pt x="400" y="144"/>
                    </a:lnTo>
                    <a:lnTo>
                      <a:pt x="400" y="144"/>
                    </a:lnTo>
                    <a:lnTo>
                      <a:pt x="401" y="142"/>
                    </a:lnTo>
                    <a:lnTo>
                      <a:pt x="401" y="142"/>
                    </a:lnTo>
                    <a:lnTo>
                      <a:pt x="403" y="141"/>
                    </a:lnTo>
                    <a:lnTo>
                      <a:pt x="404" y="139"/>
                    </a:lnTo>
                    <a:lnTo>
                      <a:pt x="404" y="137"/>
                    </a:lnTo>
                    <a:lnTo>
                      <a:pt x="406" y="136"/>
                    </a:lnTo>
                    <a:lnTo>
                      <a:pt x="406" y="134"/>
                    </a:lnTo>
                    <a:lnTo>
                      <a:pt x="407" y="133"/>
                    </a:lnTo>
                    <a:lnTo>
                      <a:pt x="407" y="131"/>
                    </a:lnTo>
                    <a:lnTo>
                      <a:pt x="409" y="130"/>
                    </a:lnTo>
                    <a:lnTo>
                      <a:pt x="409" y="128"/>
                    </a:lnTo>
                    <a:lnTo>
                      <a:pt x="410" y="127"/>
                    </a:lnTo>
                    <a:lnTo>
                      <a:pt x="412" y="124"/>
                    </a:lnTo>
                    <a:lnTo>
                      <a:pt x="412" y="122"/>
                    </a:lnTo>
                    <a:lnTo>
                      <a:pt x="413" y="121"/>
                    </a:lnTo>
                    <a:lnTo>
                      <a:pt x="413" y="119"/>
                    </a:lnTo>
                    <a:lnTo>
                      <a:pt x="415" y="118"/>
                    </a:lnTo>
                    <a:lnTo>
                      <a:pt x="415" y="115"/>
                    </a:lnTo>
                    <a:lnTo>
                      <a:pt x="416" y="113"/>
                    </a:lnTo>
                    <a:lnTo>
                      <a:pt x="416" y="112"/>
                    </a:lnTo>
                    <a:lnTo>
                      <a:pt x="418" y="110"/>
                    </a:lnTo>
                    <a:lnTo>
                      <a:pt x="418" y="109"/>
                    </a:lnTo>
                    <a:lnTo>
                      <a:pt x="419" y="107"/>
                    </a:lnTo>
                    <a:lnTo>
                      <a:pt x="421" y="104"/>
                    </a:lnTo>
                    <a:lnTo>
                      <a:pt x="422" y="103"/>
                    </a:lnTo>
                    <a:lnTo>
                      <a:pt x="422" y="100"/>
                    </a:lnTo>
                    <a:lnTo>
                      <a:pt x="424" y="98"/>
                    </a:lnTo>
                    <a:lnTo>
                      <a:pt x="424" y="95"/>
                    </a:lnTo>
                    <a:lnTo>
                      <a:pt x="425" y="94"/>
                    </a:lnTo>
                    <a:lnTo>
                      <a:pt x="425" y="92"/>
                    </a:lnTo>
                    <a:lnTo>
                      <a:pt x="427" y="89"/>
                    </a:lnTo>
                    <a:lnTo>
                      <a:pt x="428" y="88"/>
                    </a:lnTo>
                    <a:lnTo>
                      <a:pt x="428" y="88"/>
                    </a:lnTo>
                    <a:lnTo>
                      <a:pt x="430" y="86"/>
                    </a:lnTo>
                    <a:lnTo>
                      <a:pt x="430" y="85"/>
                    </a:lnTo>
                    <a:lnTo>
                      <a:pt x="431" y="83"/>
                    </a:lnTo>
                    <a:lnTo>
                      <a:pt x="431" y="82"/>
                    </a:lnTo>
                    <a:lnTo>
                      <a:pt x="433" y="80"/>
                    </a:lnTo>
                    <a:lnTo>
                      <a:pt x="433" y="79"/>
                    </a:lnTo>
                    <a:lnTo>
                      <a:pt x="434" y="77"/>
                    </a:lnTo>
                    <a:lnTo>
                      <a:pt x="436" y="74"/>
                    </a:lnTo>
                    <a:lnTo>
                      <a:pt x="437" y="71"/>
                    </a:lnTo>
                    <a:lnTo>
                      <a:pt x="437" y="70"/>
                    </a:lnTo>
                    <a:lnTo>
                      <a:pt x="439" y="67"/>
                    </a:lnTo>
                    <a:lnTo>
                      <a:pt x="439" y="64"/>
                    </a:lnTo>
                    <a:lnTo>
                      <a:pt x="440" y="60"/>
                    </a:lnTo>
                    <a:lnTo>
                      <a:pt x="442" y="59"/>
                    </a:lnTo>
                    <a:lnTo>
                      <a:pt x="442" y="56"/>
                    </a:lnTo>
                    <a:lnTo>
                      <a:pt x="443" y="53"/>
                    </a:lnTo>
                    <a:lnTo>
                      <a:pt x="443" y="51"/>
                    </a:lnTo>
                    <a:lnTo>
                      <a:pt x="445" y="48"/>
                    </a:lnTo>
                    <a:lnTo>
                      <a:pt x="446" y="47"/>
                    </a:lnTo>
                    <a:lnTo>
                      <a:pt x="446" y="45"/>
                    </a:lnTo>
                    <a:lnTo>
                      <a:pt x="448" y="44"/>
                    </a:lnTo>
                    <a:lnTo>
                      <a:pt x="448" y="42"/>
                    </a:lnTo>
                    <a:lnTo>
                      <a:pt x="449" y="41"/>
                    </a:lnTo>
                    <a:lnTo>
                      <a:pt x="449" y="39"/>
                    </a:lnTo>
                    <a:lnTo>
                      <a:pt x="451" y="38"/>
                    </a:lnTo>
                    <a:lnTo>
                      <a:pt x="451" y="36"/>
                    </a:lnTo>
                    <a:lnTo>
                      <a:pt x="452" y="35"/>
                    </a:lnTo>
                    <a:lnTo>
                      <a:pt x="454" y="35"/>
                    </a:lnTo>
                    <a:lnTo>
                      <a:pt x="455" y="33"/>
                    </a:lnTo>
                    <a:lnTo>
                      <a:pt x="455" y="33"/>
                    </a:lnTo>
                    <a:lnTo>
                      <a:pt x="457" y="32"/>
                    </a:lnTo>
                    <a:lnTo>
                      <a:pt x="457" y="32"/>
                    </a:lnTo>
                    <a:lnTo>
                      <a:pt x="458" y="29"/>
                    </a:lnTo>
                    <a:lnTo>
                      <a:pt x="458" y="27"/>
                    </a:lnTo>
                    <a:lnTo>
                      <a:pt x="460" y="26"/>
                    </a:lnTo>
                    <a:lnTo>
                      <a:pt x="460" y="23"/>
                    </a:lnTo>
                    <a:lnTo>
                      <a:pt x="461" y="21"/>
                    </a:lnTo>
                    <a:lnTo>
                      <a:pt x="463" y="18"/>
                    </a:lnTo>
                    <a:lnTo>
                      <a:pt x="463" y="17"/>
                    </a:lnTo>
                    <a:lnTo>
                      <a:pt x="464" y="15"/>
                    </a:lnTo>
                    <a:lnTo>
                      <a:pt x="464" y="14"/>
                    </a:lnTo>
                    <a:lnTo>
                      <a:pt x="466" y="12"/>
                    </a:lnTo>
                    <a:lnTo>
                      <a:pt x="467" y="11"/>
                    </a:lnTo>
                    <a:lnTo>
                      <a:pt x="467" y="9"/>
                    </a:lnTo>
                    <a:lnTo>
                      <a:pt x="469" y="8"/>
                    </a:lnTo>
                    <a:lnTo>
                      <a:pt x="469" y="6"/>
                    </a:lnTo>
                    <a:lnTo>
                      <a:pt x="470" y="5"/>
                    </a:lnTo>
                    <a:lnTo>
                      <a:pt x="470" y="5"/>
                    </a:lnTo>
                    <a:lnTo>
                      <a:pt x="472" y="3"/>
                    </a:lnTo>
                    <a:lnTo>
                      <a:pt x="472" y="3"/>
                    </a:lnTo>
                    <a:lnTo>
                      <a:pt x="473" y="2"/>
                    </a:lnTo>
                    <a:lnTo>
                      <a:pt x="475" y="2"/>
                    </a:lnTo>
                    <a:lnTo>
                      <a:pt x="477" y="2"/>
                    </a:lnTo>
                    <a:lnTo>
                      <a:pt x="477" y="2"/>
                    </a:lnTo>
                    <a:lnTo>
                      <a:pt x="478" y="2"/>
                    </a:lnTo>
                    <a:lnTo>
                      <a:pt x="478" y="2"/>
                    </a:lnTo>
                    <a:lnTo>
                      <a:pt x="480" y="2"/>
                    </a:lnTo>
                    <a:lnTo>
                      <a:pt x="480" y="0"/>
                    </a:lnTo>
                    <a:lnTo>
                      <a:pt x="481" y="0"/>
                    </a:lnTo>
                    <a:lnTo>
                      <a:pt x="481" y="0"/>
                    </a:lnTo>
                    <a:lnTo>
                      <a:pt x="483" y="2"/>
                    </a:lnTo>
                    <a:lnTo>
                      <a:pt x="483" y="2"/>
                    </a:lnTo>
                    <a:lnTo>
                      <a:pt x="484" y="3"/>
                    </a:lnTo>
                    <a:lnTo>
                      <a:pt x="484" y="5"/>
                    </a:lnTo>
                    <a:lnTo>
                      <a:pt x="484" y="6"/>
                    </a:lnTo>
                    <a:lnTo>
                      <a:pt x="486" y="8"/>
                    </a:lnTo>
                    <a:lnTo>
                      <a:pt x="486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9" y="12"/>
                    </a:lnTo>
                    <a:lnTo>
                      <a:pt x="489" y="12"/>
                    </a:lnTo>
                    <a:lnTo>
                      <a:pt x="490" y="12"/>
                    </a:lnTo>
                    <a:lnTo>
                      <a:pt x="490" y="12"/>
                    </a:lnTo>
                    <a:lnTo>
                      <a:pt x="492" y="12"/>
                    </a:lnTo>
                    <a:lnTo>
                      <a:pt x="492" y="12"/>
                    </a:lnTo>
                    <a:lnTo>
                      <a:pt x="493" y="12"/>
                    </a:lnTo>
                    <a:lnTo>
                      <a:pt x="495" y="14"/>
                    </a:lnTo>
                    <a:lnTo>
                      <a:pt x="495" y="14"/>
                    </a:lnTo>
                    <a:lnTo>
                      <a:pt x="496" y="15"/>
                    </a:lnTo>
                    <a:lnTo>
                      <a:pt x="496" y="17"/>
                    </a:lnTo>
                    <a:lnTo>
                      <a:pt x="498" y="18"/>
                    </a:lnTo>
                    <a:lnTo>
                      <a:pt x="498" y="20"/>
                    </a:lnTo>
                    <a:lnTo>
                      <a:pt x="498" y="23"/>
                    </a:lnTo>
                    <a:lnTo>
                      <a:pt x="499" y="24"/>
                    </a:lnTo>
                    <a:lnTo>
                      <a:pt x="499" y="27"/>
                    </a:lnTo>
                    <a:lnTo>
                      <a:pt x="501" y="30"/>
                    </a:lnTo>
                    <a:lnTo>
                      <a:pt x="501" y="33"/>
                    </a:lnTo>
                    <a:lnTo>
                      <a:pt x="501" y="36"/>
                    </a:lnTo>
                    <a:lnTo>
                      <a:pt x="502" y="39"/>
                    </a:lnTo>
                    <a:lnTo>
                      <a:pt x="502" y="42"/>
                    </a:lnTo>
                    <a:lnTo>
                      <a:pt x="504" y="45"/>
                    </a:lnTo>
                    <a:lnTo>
                      <a:pt x="504" y="48"/>
                    </a:lnTo>
                    <a:lnTo>
                      <a:pt x="504" y="51"/>
                    </a:lnTo>
                    <a:lnTo>
                      <a:pt x="505" y="54"/>
                    </a:lnTo>
                    <a:lnTo>
                      <a:pt x="505" y="57"/>
                    </a:lnTo>
                    <a:lnTo>
                      <a:pt x="505" y="60"/>
                    </a:lnTo>
                    <a:lnTo>
                      <a:pt x="507" y="62"/>
                    </a:lnTo>
                    <a:lnTo>
                      <a:pt x="507" y="65"/>
                    </a:lnTo>
                    <a:lnTo>
                      <a:pt x="508" y="67"/>
                    </a:lnTo>
                    <a:lnTo>
                      <a:pt x="508" y="70"/>
                    </a:lnTo>
                    <a:lnTo>
                      <a:pt x="508" y="71"/>
                    </a:lnTo>
                    <a:lnTo>
                      <a:pt x="510" y="74"/>
                    </a:lnTo>
                    <a:lnTo>
                      <a:pt x="510" y="77"/>
                    </a:lnTo>
                    <a:lnTo>
                      <a:pt x="511" y="80"/>
                    </a:lnTo>
                    <a:lnTo>
                      <a:pt x="511" y="83"/>
                    </a:lnTo>
                    <a:lnTo>
                      <a:pt x="511" y="86"/>
                    </a:lnTo>
                    <a:lnTo>
                      <a:pt x="513" y="89"/>
                    </a:lnTo>
                    <a:lnTo>
                      <a:pt x="513" y="92"/>
                    </a:lnTo>
                    <a:lnTo>
                      <a:pt x="513" y="95"/>
                    </a:lnTo>
                    <a:lnTo>
                      <a:pt x="514" y="98"/>
                    </a:lnTo>
                    <a:lnTo>
                      <a:pt x="516" y="101"/>
                    </a:lnTo>
                    <a:lnTo>
                      <a:pt x="516" y="104"/>
                    </a:lnTo>
                    <a:lnTo>
                      <a:pt x="516" y="107"/>
                    </a:lnTo>
                    <a:lnTo>
                      <a:pt x="517" y="110"/>
                    </a:lnTo>
                    <a:lnTo>
                      <a:pt x="517" y="113"/>
                    </a:lnTo>
                    <a:lnTo>
                      <a:pt x="517" y="118"/>
                    </a:lnTo>
                    <a:lnTo>
                      <a:pt x="519" y="121"/>
                    </a:lnTo>
                    <a:lnTo>
                      <a:pt x="519" y="124"/>
                    </a:lnTo>
                    <a:lnTo>
                      <a:pt x="519" y="127"/>
                    </a:lnTo>
                    <a:lnTo>
                      <a:pt x="520" y="130"/>
                    </a:lnTo>
                    <a:lnTo>
                      <a:pt x="520" y="131"/>
                    </a:lnTo>
                    <a:lnTo>
                      <a:pt x="522" y="134"/>
                    </a:lnTo>
                    <a:lnTo>
                      <a:pt x="522" y="137"/>
                    </a:lnTo>
                    <a:lnTo>
                      <a:pt x="522" y="139"/>
                    </a:lnTo>
                    <a:lnTo>
                      <a:pt x="523" y="142"/>
                    </a:lnTo>
                    <a:lnTo>
                      <a:pt x="523" y="145"/>
                    </a:lnTo>
                    <a:lnTo>
                      <a:pt x="523" y="148"/>
                    </a:lnTo>
                    <a:lnTo>
                      <a:pt x="525" y="153"/>
                    </a:lnTo>
                    <a:lnTo>
                      <a:pt x="525" y="156"/>
                    </a:lnTo>
                    <a:lnTo>
                      <a:pt x="526" y="159"/>
                    </a:lnTo>
                    <a:lnTo>
                      <a:pt x="526" y="162"/>
                    </a:lnTo>
                    <a:lnTo>
                      <a:pt x="526" y="163"/>
                    </a:lnTo>
                    <a:lnTo>
                      <a:pt x="528" y="166"/>
                    </a:lnTo>
                    <a:lnTo>
                      <a:pt x="528" y="169"/>
                    </a:lnTo>
                    <a:lnTo>
                      <a:pt x="528" y="171"/>
                    </a:lnTo>
                    <a:lnTo>
                      <a:pt x="529" y="174"/>
                    </a:lnTo>
                    <a:lnTo>
                      <a:pt x="529" y="175"/>
                    </a:lnTo>
                    <a:lnTo>
                      <a:pt x="531" y="178"/>
                    </a:lnTo>
                    <a:lnTo>
                      <a:pt x="531" y="180"/>
                    </a:lnTo>
                    <a:lnTo>
                      <a:pt x="531" y="183"/>
                    </a:lnTo>
                    <a:lnTo>
                      <a:pt x="532" y="186"/>
                    </a:lnTo>
                    <a:lnTo>
                      <a:pt x="532" y="189"/>
                    </a:lnTo>
                    <a:lnTo>
                      <a:pt x="532" y="190"/>
                    </a:lnTo>
                    <a:lnTo>
                      <a:pt x="534" y="193"/>
                    </a:lnTo>
                    <a:lnTo>
                      <a:pt x="535" y="195"/>
                    </a:lnTo>
                    <a:lnTo>
                      <a:pt x="535" y="198"/>
                    </a:lnTo>
                    <a:lnTo>
                      <a:pt x="535" y="199"/>
                    </a:lnTo>
                    <a:lnTo>
                      <a:pt x="537" y="201"/>
                    </a:lnTo>
                    <a:lnTo>
                      <a:pt x="537" y="202"/>
                    </a:lnTo>
                    <a:lnTo>
                      <a:pt x="538" y="204"/>
                    </a:lnTo>
                    <a:lnTo>
                      <a:pt x="538" y="205"/>
                    </a:lnTo>
                    <a:lnTo>
                      <a:pt x="540" y="207"/>
                    </a:lnTo>
                    <a:lnTo>
                      <a:pt x="540" y="208"/>
                    </a:lnTo>
                    <a:lnTo>
                      <a:pt x="540" y="210"/>
                    </a:lnTo>
                    <a:lnTo>
                      <a:pt x="541" y="211"/>
                    </a:lnTo>
                    <a:lnTo>
                      <a:pt x="541" y="214"/>
                    </a:lnTo>
                    <a:lnTo>
                      <a:pt x="543" y="216"/>
                    </a:lnTo>
                    <a:lnTo>
                      <a:pt x="543" y="218"/>
                    </a:lnTo>
                    <a:lnTo>
                      <a:pt x="543" y="221"/>
                    </a:lnTo>
                    <a:lnTo>
                      <a:pt x="544" y="222"/>
                    </a:lnTo>
                    <a:lnTo>
                      <a:pt x="544" y="225"/>
                    </a:lnTo>
                    <a:lnTo>
                      <a:pt x="546" y="227"/>
                    </a:lnTo>
                    <a:lnTo>
                      <a:pt x="546" y="228"/>
                    </a:lnTo>
                    <a:lnTo>
                      <a:pt x="546" y="231"/>
                    </a:lnTo>
                    <a:lnTo>
                      <a:pt x="547" y="233"/>
                    </a:lnTo>
                    <a:lnTo>
                      <a:pt x="547" y="234"/>
                    </a:lnTo>
                    <a:lnTo>
                      <a:pt x="547" y="237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50" y="243"/>
                    </a:lnTo>
                    <a:lnTo>
                      <a:pt x="550" y="246"/>
                    </a:lnTo>
                    <a:lnTo>
                      <a:pt x="550" y="248"/>
                    </a:lnTo>
                    <a:lnTo>
                      <a:pt x="552" y="249"/>
                    </a:lnTo>
                    <a:lnTo>
                      <a:pt x="552" y="251"/>
                    </a:lnTo>
                    <a:lnTo>
                      <a:pt x="553" y="252"/>
                    </a:lnTo>
                    <a:lnTo>
                      <a:pt x="555" y="254"/>
                    </a:lnTo>
                    <a:lnTo>
                      <a:pt x="555" y="255"/>
                    </a:lnTo>
                    <a:lnTo>
                      <a:pt x="555" y="255"/>
                    </a:lnTo>
                    <a:lnTo>
                      <a:pt x="556" y="257"/>
                    </a:lnTo>
                    <a:lnTo>
                      <a:pt x="556" y="258"/>
                    </a:lnTo>
                    <a:lnTo>
                      <a:pt x="558" y="260"/>
                    </a:lnTo>
                    <a:lnTo>
                      <a:pt x="558" y="260"/>
                    </a:lnTo>
                    <a:lnTo>
                      <a:pt x="559" y="261"/>
                    </a:lnTo>
                    <a:lnTo>
                      <a:pt x="559" y="263"/>
                    </a:lnTo>
                    <a:lnTo>
                      <a:pt x="561" y="263"/>
                    </a:lnTo>
                    <a:lnTo>
                      <a:pt x="561" y="264"/>
                    </a:lnTo>
                    <a:lnTo>
                      <a:pt x="561" y="264"/>
                    </a:lnTo>
                    <a:lnTo>
                      <a:pt x="562" y="266"/>
                    </a:lnTo>
                    <a:lnTo>
                      <a:pt x="562" y="267"/>
                    </a:lnTo>
                    <a:lnTo>
                      <a:pt x="564" y="269"/>
                    </a:lnTo>
                    <a:lnTo>
                      <a:pt x="564" y="269"/>
                    </a:lnTo>
                    <a:lnTo>
                      <a:pt x="565" y="270"/>
                    </a:lnTo>
                    <a:lnTo>
                      <a:pt x="565" y="272"/>
                    </a:lnTo>
                    <a:lnTo>
                      <a:pt x="565" y="273"/>
                    </a:lnTo>
                    <a:lnTo>
                      <a:pt x="567" y="275"/>
                    </a:lnTo>
                    <a:lnTo>
                      <a:pt x="567" y="276"/>
                    </a:lnTo>
                    <a:lnTo>
                      <a:pt x="569" y="278"/>
                    </a:lnTo>
                    <a:lnTo>
                      <a:pt x="569" y="279"/>
                    </a:lnTo>
                    <a:lnTo>
                      <a:pt x="570" y="279"/>
                    </a:lnTo>
                    <a:lnTo>
                      <a:pt x="570" y="281"/>
                    </a:lnTo>
                    <a:lnTo>
                      <a:pt x="570" y="282"/>
                    </a:lnTo>
                    <a:lnTo>
                      <a:pt x="572" y="282"/>
                    </a:lnTo>
                    <a:lnTo>
                      <a:pt x="572" y="282"/>
                    </a:lnTo>
                    <a:lnTo>
                      <a:pt x="573" y="284"/>
                    </a:lnTo>
                    <a:lnTo>
                      <a:pt x="575" y="284"/>
                    </a:lnTo>
                    <a:lnTo>
                      <a:pt x="575" y="285"/>
                    </a:lnTo>
                    <a:lnTo>
                      <a:pt x="576" y="287"/>
                    </a:lnTo>
                    <a:lnTo>
                      <a:pt x="576" y="287"/>
                    </a:lnTo>
                    <a:lnTo>
                      <a:pt x="578" y="288"/>
                    </a:lnTo>
                    <a:lnTo>
                      <a:pt x="578" y="290"/>
                    </a:lnTo>
                    <a:lnTo>
                      <a:pt x="578" y="290"/>
                    </a:lnTo>
                    <a:lnTo>
                      <a:pt x="579" y="291"/>
                    </a:lnTo>
                    <a:lnTo>
                      <a:pt x="579" y="293"/>
                    </a:lnTo>
                    <a:lnTo>
                      <a:pt x="581" y="293"/>
                    </a:lnTo>
                    <a:lnTo>
                      <a:pt x="581" y="293"/>
                    </a:lnTo>
                    <a:lnTo>
                      <a:pt x="582" y="295"/>
                    </a:lnTo>
                    <a:lnTo>
                      <a:pt x="582" y="295"/>
                    </a:lnTo>
                    <a:lnTo>
                      <a:pt x="584" y="296"/>
                    </a:lnTo>
                    <a:lnTo>
                      <a:pt x="584" y="296"/>
                    </a:lnTo>
                    <a:lnTo>
                      <a:pt x="585" y="296"/>
                    </a:lnTo>
                    <a:lnTo>
                      <a:pt x="585" y="296"/>
                    </a:lnTo>
                    <a:lnTo>
                      <a:pt x="587" y="298"/>
                    </a:lnTo>
                    <a:lnTo>
                      <a:pt x="587" y="298"/>
                    </a:lnTo>
                    <a:lnTo>
                      <a:pt x="587" y="298"/>
                    </a:lnTo>
                    <a:lnTo>
                      <a:pt x="588" y="299"/>
                    </a:lnTo>
                    <a:lnTo>
                      <a:pt x="588" y="299"/>
                    </a:lnTo>
                    <a:lnTo>
                      <a:pt x="590" y="299"/>
                    </a:lnTo>
                    <a:lnTo>
                      <a:pt x="591" y="301"/>
                    </a:lnTo>
                    <a:lnTo>
                      <a:pt x="591" y="301"/>
                    </a:lnTo>
                    <a:lnTo>
                      <a:pt x="593" y="302"/>
                    </a:lnTo>
                    <a:lnTo>
                      <a:pt x="593" y="302"/>
                    </a:lnTo>
                    <a:lnTo>
                      <a:pt x="594" y="304"/>
                    </a:lnTo>
                    <a:lnTo>
                      <a:pt x="594" y="304"/>
                    </a:lnTo>
                    <a:lnTo>
                      <a:pt x="596" y="305"/>
                    </a:lnTo>
                    <a:lnTo>
                      <a:pt x="596" y="305"/>
                    </a:lnTo>
                    <a:lnTo>
                      <a:pt x="597" y="305"/>
                    </a:lnTo>
                    <a:lnTo>
                      <a:pt x="597" y="307"/>
                    </a:lnTo>
                    <a:lnTo>
                      <a:pt x="599" y="307"/>
                    </a:lnTo>
                    <a:lnTo>
                      <a:pt x="599" y="307"/>
                    </a:lnTo>
                    <a:lnTo>
                      <a:pt x="599" y="307"/>
                    </a:lnTo>
                    <a:lnTo>
                      <a:pt x="600" y="307"/>
                    </a:lnTo>
                    <a:lnTo>
                      <a:pt x="600" y="308"/>
                    </a:lnTo>
                    <a:lnTo>
                      <a:pt x="602" y="308"/>
                    </a:lnTo>
                    <a:lnTo>
                      <a:pt x="602" y="308"/>
                    </a:lnTo>
                    <a:lnTo>
                      <a:pt x="603" y="308"/>
                    </a:lnTo>
                    <a:lnTo>
                      <a:pt x="603" y="310"/>
                    </a:lnTo>
                    <a:lnTo>
                      <a:pt x="605" y="310"/>
                    </a:lnTo>
                    <a:lnTo>
                      <a:pt x="605" y="310"/>
                    </a:lnTo>
                    <a:lnTo>
                      <a:pt x="606" y="310"/>
                    </a:lnTo>
                    <a:lnTo>
                      <a:pt x="606" y="310"/>
                    </a:lnTo>
                    <a:lnTo>
                      <a:pt x="608" y="310"/>
                    </a:lnTo>
                    <a:lnTo>
                      <a:pt x="609" y="311"/>
                    </a:lnTo>
                    <a:lnTo>
                      <a:pt x="609" y="311"/>
                    </a:lnTo>
                    <a:lnTo>
                      <a:pt x="611" y="311"/>
                    </a:lnTo>
                    <a:lnTo>
                      <a:pt x="611" y="311"/>
                    </a:lnTo>
                    <a:lnTo>
                      <a:pt x="612" y="313"/>
                    </a:lnTo>
                    <a:lnTo>
                      <a:pt x="612" y="313"/>
                    </a:lnTo>
                    <a:lnTo>
                      <a:pt x="614" y="313"/>
                    </a:lnTo>
                    <a:lnTo>
                      <a:pt x="614" y="313"/>
                    </a:lnTo>
                    <a:lnTo>
                      <a:pt x="615" y="313"/>
                    </a:lnTo>
                    <a:lnTo>
                      <a:pt x="615" y="314"/>
                    </a:lnTo>
                    <a:lnTo>
                      <a:pt x="617" y="314"/>
                    </a:lnTo>
                    <a:lnTo>
                      <a:pt x="617" y="314"/>
                    </a:lnTo>
                    <a:lnTo>
                      <a:pt x="618" y="314"/>
                    </a:lnTo>
                    <a:lnTo>
                      <a:pt x="618" y="314"/>
                    </a:lnTo>
                    <a:lnTo>
                      <a:pt x="618" y="316"/>
                    </a:lnTo>
                    <a:lnTo>
                      <a:pt x="620" y="316"/>
                    </a:lnTo>
                    <a:lnTo>
                      <a:pt x="620" y="316"/>
                    </a:lnTo>
                    <a:lnTo>
                      <a:pt x="621" y="316"/>
                    </a:lnTo>
                    <a:lnTo>
                      <a:pt x="621" y="316"/>
                    </a:lnTo>
                    <a:lnTo>
                      <a:pt x="623" y="316"/>
                    </a:lnTo>
                    <a:lnTo>
                      <a:pt x="623" y="317"/>
                    </a:lnTo>
                    <a:lnTo>
                      <a:pt x="624" y="317"/>
                    </a:lnTo>
                    <a:lnTo>
                      <a:pt x="626" y="317"/>
                    </a:lnTo>
                    <a:lnTo>
                      <a:pt x="626" y="317"/>
                    </a:lnTo>
                    <a:lnTo>
                      <a:pt x="627" y="317"/>
                    </a:lnTo>
                    <a:lnTo>
                      <a:pt x="627" y="317"/>
                    </a:lnTo>
                    <a:lnTo>
                      <a:pt x="629" y="317"/>
                    </a:lnTo>
                    <a:lnTo>
                      <a:pt x="629" y="319"/>
                    </a:lnTo>
                    <a:lnTo>
                      <a:pt x="630" y="319"/>
                    </a:lnTo>
                    <a:lnTo>
                      <a:pt x="630" y="319"/>
                    </a:lnTo>
                    <a:lnTo>
                      <a:pt x="632" y="319"/>
                    </a:lnTo>
                    <a:lnTo>
                      <a:pt x="632" y="319"/>
                    </a:lnTo>
                    <a:lnTo>
                      <a:pt x="633" y="319"/>
                    </a:lnTo>
                    <a:lnTo>
                      <a:pt x="633" y="319"/>
                    </a:lnTo>
                    <a:lnTo>
                      <a:pt x="635" y="319"/>
                    </a:lnTo>
                    <a:lnTo>
                      <a:pt x="635" y="319"/>
                    </a:lnTo>
                    <a:lnTo>
                      <a:pt x="636" y="320"/>
                    </a:lnTo>
                    <a:lnTo>
                      <a:pt x="636" y="320"/>
                    </a:lnTo>
                    <a:lnTo>
                      <a:pt x="638" y="320"/>
                    </a:lnTo>
                    <a:lnTo>
                      <a:pt x="638" y="320"/>
                    </a:lnTo>
                    <a:lnTo>
                      <a:pt x="639" y="320"/>
                    </a:lnTo>
                    <a:lnTo>
                      <a:pt x="639" y="320"/>
                    </a:lnTo>
                    <a:lnTo>
                      <a:pt x="641" y="320"/>
                    </a:lnTo>
                    <a:lnTo>
                      <a:pt x="641" y="322"/>
                    </a:lnTo>
                    <a:lnTo>
                      <a:pt x="642" y="322"/>
                    </a:lnTo>
                    <a:lnTo>
                      <a:pt x="642" y="322"/>
                    </a:lnTo>
                    <a:lnTo>
                      <a:pt x="644" y="322"/>
                    </a:lnTo>
                    <a:lnTo>
                      <a:pt x="645" y="322"/>
                    </a:lnTo>
                    <a:lnTo>
                      <a:pt x="645" y="322"/>
                    </a:lnTo>
                    <a:lnTo>
                      <a:pt x="647" y="322"/>
                    </a:lnTo>
                    <a:lnTo>
                      <a:pt x="647" y="322"/>
                    </a:lnTo>
                    <a:lnTo>
                      <a:pt x="648" y="323"/>
                    </a:lnTo>
                    <a:lnTo>
                      <a:pt x="648" y="323"/>
                    </a:lnTo>
                    <a:lnTo>
                      <a:pt x="650" y="323"/>
                    </a:lnTo>
                    <a:lnTo>
                      <a:pt x="650" y="323"/>
                    </a:lnTo>
                    <a:lnTo>
                      <a:pt x="651" y="323"/>
                    </a:lnTo>
                    <a:lnTo>
                      <a:pt x="651" y="323"/>
                    </a:lnTo>
                    <a:lnTo>
                      <a:pt x="653" y="325"/>
                    </a:lnTo>
                    <a:lnTo>
                      <a:pt x="653" y="325"/>
                    </a:lnTo>
                    <a:lnTo>
                      <a:pt x="654" y="325"/>
                    </a:lnTo>
                    <a:lnTo>
                      <a:pt x="654" y="325"/>
                    </a:lnTo>
                    <a:lnTo>
                      <a:pt x="656" y="325"/>
                    </a:lnTo>
                    <a:lnTo>
                      <a:pt x="656" y="325"/>
                    </a:lnTo>
                    <a:lnTo>
                      <a:pt x="657" y="325"/>
                    </a:lnTo>
                    <a:lnTo>
                      <a:pt x="657" y="325"/>
                    </a:lnTo>
                    <a:lnTo>
                      <a:pt x="659" y="326"/>
                    </a:lnTo>
                    <a:lnTo>
                      <a:pt x="659" y="326"/>
                    </a:lnTo>
                    <a:lnTo>
                      <a:pt x="660" y="326"/>
                    </a:lnTo>
                    <a:lnTo>
                      <a:pt x="660" y="326"/>
                    </a:lnTo>
                    <a:lnTo>
                      <a:pt x="662" y="326"/>
                    </a:lnTo>
                    <a:lnTo>
                      <a:pt x="662" y="326"/>
                    </a:lnTo>
                    <a:lnTo>
                      <a:pt x="664" y="326"/>
                    </a:lnTo>
                    <a:lnTo>
                      <a:pt x="664" y="326"/>
                    </a:lnTo>
                    <a:lnTo>
                      <a:pt x="665" y="326"/>
                    </a:lnTo>
                    <a:lnTo>
                      <a:pt x="667" y="326"/>
                    </a:lnTo>
                    <a:lnTo>
                      <a:pt x="667" y="328"/>
                    </a:lnTo>
                    <a:lnTo>
                      <a:pt x="668" y="328"/>
                    </a:lnTo>
                    <a:lnTo>
                      <a:pt x="668" y="328"/>
                    </a:lnTo>
                    <a:lnTo>
                      <a:pt x="670" y="328"/>
                    </a:lnTo>
                    <a:lnTo>
                      <a:pt x="670" y="328"/>
                    </a:lnTo>
                    <a:lnTo>
                      <a:pt x="671" y="328"/>
                    </a:lnTo>
                    <a:lnTo>
                      <a:pt x="671" y="329"/>
                    </a:lnTo>
                    <a:lnTo>
                      <a:pt x="673" y="329"/>
                    </a:lnTo>
                    <a:lnTo>
                      <a:pt x="673" y="329"/>
                    </a:lnTo>
                    <a:lnTo>
                      <a:pt x="673" y="329"/>
                    </a:lnTo>
                    <a:lnTo>
                      <a:pt x="674" y="329"/>
                    </a:lnTo>
                    <a:lnTo>
                      <a:pt x="674" y="329"/>
                    </a:lnTo>
                    <a:lnTo>
                      <a:pt x="676" y="329"/>
                    </a:lnTo>
                    <a:lnTo>
                      <a:pt x="676" y="331"/>
                    </a:lnTo>
                    <a:lnTo>
                      <a:pt x="677" y="331"/>
                    </a:lnTo>
                    <a:lnTo>
                      <a:pt x="677" y="331"/>
                    </a:lnTo>
                    <a:lnTo>
                      <a:pt x="679" y="331"/>
                    </a:lnTo>
                    <a:lnTo>
                      <a:pt x="679" y="331"/>
                    </a:lnTo>
                    <a:lnTo>
                      <a:pt x="680" y="331"/>
                    </a:lnTo>
                    <a:lnTo>
                      <a:pt x="680" y="331"/>
                    </a:lnTo>
                    <a:lnTo>
                      <a:pt x="682" y="331"/>
                    </a:lnTo>
                    <a:lnTo>
                      <a:pt x="682" y="332"/>
                    </a:lnTo>
                    <a:lnTo>
                      <a:pt x="683" y="332"/>
                    </a:lnTo>
                    <a:lnTo>
                      <a:pt x="683" y="332"/>
                    </a:lnTo>
                    <a:lnTo>
                      <a:pt x="685" y="332"/>
                    </a:lnTo>
                    <a:lnTo>
                      <a:pt x="686" y="332"/>
                    </a:lnTo>
                    <a:lnTo>
                      <a:pt x="686" y="332"/>
                    </a:lnTo>
                    <a:lnTo>
                      <a:pt x="688" y="332"/>
                    </a:lnTo>
                    <a:lnTo>
                      <a:pt x="688" y="332"/>
                    </a:lnTo>
                    <a:lnTo>
                      <a:pt x="689" y="334"/>
                    </a:lnTo>
                    <a:lnTo>
                      <a:pt x="689" y="334"/>
                    </a:lnTo>
                    <a:lnTo>
                      <a:pt x="691" y="334"/>
                    </a:lnTo>
                    <a:lnTo>
                      <a:pt x="691" y="334"/>
                    </a:lnTo>
                    <a:lnTo>
                      <a:pt x="692" y="334"/>
                    </a:lnTo>
                    <a:lnTo>
                      <a:pt x="692" y="334"/>
                    </a:lnTo>
                    <a:lnTo>
                      <a:pt x="694" y="334"/>
                    </a:lnTo>
                    <a:lnTo>
                      <a:pt x="694" y="334"/>
                    </a:lnTo>
                    <a:lnTo>
                      <a:pt x="695" y="335"/>
                    </a:lnTo>
                    <a:lnTo>
                      <a:pt x="695" y="335"/>
                    </a:lnTo>
                    <a:lnTo>
                      <a:pt x="697" y="335"/>
                    </a:lnTo>
                    <a:lnTo>
                      <a:pt x="697" y="335"/>
                    </a:lnTo>
                    <a:lnTo>
                      <a:pt x="698" y="335"/>
                    </a:lnTo>
                    <a:lnTo>
                      <a:pt x="698" y="337"/>
                    </a:lnTo>
                    <a:lnTo>
                      <a:pt x="700" y="337"/>
                    </a:lnTo>
                    <a:lnTo>
                      <a:pt x="700" y="337"/>
                    </a:lnTo>
                    <a:lnTo>
                      <a:pt x="701" y="337"/>
                    </a:lnTo>
                    <a:lnTo>
                      <a:pt x="701" y="337"/>
                    </a:lnTo>
                    <a:lnTo>
                      <a:pt x="703" y="337"/>
                    </a:lnTo>
                    <a:lnTo>
                      <a:pt x="703" y="337"/>
                    </a:lnTo>
                    <a:lnTo>
                      <a:pt x="704" y="337"/>
                    </a:lnTo>
                    <a:lnTo>
                      <a:pt x="706" y="337"/>
                    </a:lnTo>
                    <a:lnTo>
                      <a:pt x="706" y="337"/>
                    </a:lnTo>
                    <a:lnTo>
                      <a:pt x="707" y="338"/>
                    </a:lnTo>
                    <a:lnTo>
                      <a:pt x="707" y="338"/>
                    </a:lnTo>
                    <a:lnTo>
                      <a:pt x="709" y="338"/>
                    </a:lnTo>
                    <a:lnTo>
                      <a:pt x="709" y="338"/>
                    </a:lnTo>
                    <a:lnTo>
                      <a:pt x="710" y="338"/>
                    </a:lnTo>
                    <a:lnTo>
                      <a:pt x="710" y="338"/>
                    </a:lnTo>
                    <a:lnTo>
                      <a:pt x="712" y="338"/>
                    </a:lnTo>
                    <a:lnTo>
                      <a:pt x="712" y="340"/>
                    </a:lnTo>
                    <a:lnTo>
                      <a:pt x="713" y="340"/>
                    </a:lnTo>
                    <a:lnTo>
                      <a:pt x="713" y="340"/>
                    </a:lnTo>
                    <a:lnTo>
                      <a:pt x="715" y="340"/>
                    </a:lnTo>
                    <a:lnTo>
                      <a:pt x="715" y="340"/>
                    </a:lnTo>
                    <a:lnTo>
                      <a:pt x="716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1"/>
                    </a:lnTo>
                    <a:lnTo>
                      <a:pt x="719" y="341"/>
                    </a:lnTo>
                    <a:lnTo>
                      <a:pt x="719" y="341"/>
                    </a:lnTo>
                    <a:lnTo>
                      <a:pt x="721" y="341"/>
                    </a:lnTo>
                    <a:lnTo>
                      <a:pt x="721" y="341"/>
                    </a:lnTo>
                    <a:lnTo>
                      <a:pt x="722" y="341"/>
                    </a:lnTo>
                    <a:lnTo>
                      <a:pt x="724" y="341"/>
                    </a:lnTo>
                    <a:lnTo>
                      <a:pt x="725" y="341"/>
                    </a:lnTo>
                    <a:lnTo>
                      <a:pt x="725" y="341"/>
                    </a:lnTo>
                    <a:lnTo>
                      <a:pt x="727" y="343"/>
                    </a:lnTo>
                    <a:lnTo>
                      <a:pt x="727" y="343"/>
                    </a:lnTo>
                    <a:lnTo>
                      <a:pt x="728" y="343"/>
                    </a:lnTo>
                    <a:lnTo>
                      <a:pt x="728" y="343"/>
                    </a:lnTo>
                    <a:lnTo>
                      <a:pt x="730" y="343"/>
                    </a:lnTo>
                    <a:lnTo>
                      <a:pt x="730" y="343"/>
                    </a:lnTo>
                    <a:lnTo>
                      <a:pt x="731" y="343"/>
                    </a:lnTo>
                    <a:lnTo>
                      <a:pt x="731" y="343"/>
                    </a:lnTo>
                    <a:lnTo>
                      <a:pt x="733" y="344"/>
                    </a:lnTo>
                    <a:lnTo>
                      <a:pt x="733" y="344"/>
                    </a:lnTo>
                    <a:lnTo>
                      <a:pt x="734" y="344"/>
                    </a:lnTo>
                    <a:lnTo>
                      <a:pt x="734" y="344"/>
                    </a:lnTo>
                    <a:lnTo>
                      <a:pt x="736" y="344"/>
                    </a:lnTo>
                    <a:lnTo>
                      <a:pt x="736" y="344"/>
                    </a:lnTo>
                    <a:lnTo>
                      <a:pt x="737" y="344"/>
                    </a:lnTo>
                    <a:lnTo>
                      <a:pt x="737" y="344"/>
                    </a:lnTo>
                    <a:lnTo>
                      <a:pt x="739" y="344"/>
                    </a:lnTo>
                    <a:lnTo>
                      <a:pt x="739" y="346"/>
                    </a:lnTo>
                    <a:lnTo>
                      <a:pt x="740" y="346"/>
                    </a:lnTo>
                    <a:lnTo>
                      <a:pt x="740" y="346"/>
                    </a:lnTo>
                    <a:lnTo>
                      <a:pt x="742" y="346"/>
                    </a:lnTo>
                    <a:lnTo>
                      <a:pt x="742" y="346"/>
                    </a:lnTo>
                    <a:lnTo>
                      <a:pt x="743" y="346"/>
                    </a:lnTo>
                    <a:lnTo>
                      <a:pt x="743" y="344"/>
                    </a:lnTo>
                    <a:lnTo>
                      <a:pt x="745" y="344"/>
                    </a:lnTo>
                    <a:lnTo>
                      <a:pt x="746" y="344"/>
                    </a:lnTo>
                    <a:lnTo>
                      <a:pt x="746" y="343"/>
                    </a:lnTo>
                    <a:lnTo>
                      <a:pt x="748" y="341"/>
                    </a:lnTo>
                    <a:lnTo>
                      <a:pt x="749" y="341"/>
                    </a:lnTo>
                    <a:lnTo>
                      <a:pt x="749" y="340"/>
                    </a:lnTo>
                    <a:lnTo>
                      <a:pt x="751" y="340"/>
                    </a:lnTo>
                    <a:lnTo>
                      <a:pt x="749" y="349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Line 133">
                <a:extLst>
                  <a:ext uri="{FF2B5EF4-FFF2-40B4-BE49-F238E27FC236}">
                    <a16:creationId xmlns:a16="http://schemas.microsoft.com/office/drawing/2014/main" id="{11D4E87D-3328-4003-A6DD-575554D32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7" y="1405"/>
                <a:ext cx="37" cy="6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Line 134">
                <a:extLst>
                  <a:ext uri="{FF2B5EF4-FFF2-40B4-BE49-F238E27FC236}">
                    <a16:creationId xmlns:a16="http://schemas.microsoft.com/office/drawing/2014/main" id="{1FE1FE60-DB37-4DDE-A5EF-E60966B86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4" y="2030"/>
                <a:ext cx="764" cy="187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135">
                <a:extLst>
                  <a:ext uri="{FF2B5EF4-FFF2-40B4-BE49-F238E27FC236}">
                    <a16:creationId xmlns:a16="http://schemas.microsoft.com/office/drawing/2014/main" id="{089C2D51-EDD8-4B8A-A37B-27AB7DC6E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1780"/>
                <a:ext cx="778" cy="437"/>
              </a:xfrm>
              <a:custGeom>
                <a:avLst/>
                <a:gdLst>
                  <a:gd name="T0" fmla="*/ 20 w 778"/>
                  <a:gd name="T1" fmla="*/ 247 h 437"/>
                  <a:gd name="T2" fmla="*/ 32 w 778"/>
                  <a:gd name="T3" fmla="*/ 250 h 437"/>
                  <a:gd name="T4" fmla="*/ 42 w 778"/>
                  <a:gd name="T5" fmla="*/ 252 h 437"/>
                  <a:gd name="T6" fmla="*/ 54 w 778"/>
                  <a:gd name="T7" fmla="*/ 255 h 437"/>
                  <a:gd name="T8" fmla="*/ 66 w 778"/>
                  <a:gd name="T9" fmla="*/ 256 h 437"/>
                  <a:gd name="T10" fmla="*/ 78 w 778"/>
                  <a:gd name="T11" fmla="*/ 258 h 437"/>
                  <a:gd name="T12" fmla="*/ 90 w 778"/>
                  <a:gd name="T13" fmla="*/ 259 h 437"/>
                  <a:gd name="T14" fmla="*/ 101 w 778"/>
                  <a:gd name="T15" fmla="*/ 262 h 437"/>
                  <a:gd name="T16" fmla="*/ 113 w 778"/>
                  <a:gd name="T17" fmla="*/ 264 h 437"/>
                  <a:gd name="T18" fmla="*/ 125 w 778"/>
                  <a:gd name="T19" fmla="*/ 265 h 437"/>
                  <a:gd name="T20" fmla="*/ 137 w 778"/>
                  <a:gd name="T21" fmla="*/ 265 h 437"/>
                  <a:gd name="T22" fmla="*/ 149 w 778"/>
                  <a:gd name="T23" fmla="*/ 264 h 437"/>
                  <a:gd name="T24" fmla="*/ 161 w 778"/>
                  <a:gd name="T25" fmla="*/ 262 h 437"/>
                  <a:gd name="T26" fmla="*/ 173 w 778"/>
                  <a:gd name="T27" fmla="*/ 261 h 437"/>
                  <a:gd name="T28" fmla="*/ 186 w 778"/>
                  <a:gd name="T29" fmla="*/ 259 h 437"/>
                  <a:gd name="T30" fmla="*/ 198 w 778"/>
                  <a:gd name="T31" fmla="*/ 253 h 437"/>
                  <a:gd name="T32" fmla="*/ 210 w 778"/>
                  <a:gd name="T33" fmla="*/ 247 h 437"/>
                  <a:gd name="T34" fmla="*/ 222 w 778"/>
                  <a:gd name="T35" fmla="*/ 237 h 437"/>
                  <a:gd name="T36" fmla="*/ 234 w 778"/>
                  <a:gd name="T37" fmla="*/ 224 h 437"/>
                  <a:gd name="T38" fmla="*/ 247 w 778"/>
                  <a:gd name="T39" fmla="*/ 203 h 437"/>
                  <a:gd name="T40" fmla="*/ 259 w 778"/>
                  <a:gd name="T41" fmla="*/ 185 h 437"/>
                  <a:gd name="T42" fmla="*/ 271 w 778"/>
                  <a:gd name="T43" fmla="*/ 161 h 437"/>
                  <a:gd name="T44" fmla="*/ 285 w 778"/>
                  <a:gd name="T45" fmla="*/ 116 h 437"/>
                  <a:gd name="T46" fmla="*/ 299 w 778"/>
                  <a:gd name="T47" fmla="*/ 74 h 437"/>
                  <a:gd name="T48" fmla="*/ 312 w 778"/>
                  <a:gd name="T49" fmla="*/ 33 h 437"/>
                  <a:gd name="T50" fmla="*/ 326 w 778"/>
                  <a:gd name="T51" fmla="*/ 7 h 437"/>
                  <a:gd name="T52" fmla="*/ 339 w 778"/>
                  <a:gd name="T53" fmla="*/ 12 h 437"/>
                  <a:gd name="T54" fmla="*/ 353 w 778"/>
                  <a:gd name="T55" fmla="*/ 60 h 437"/>
                  <a:gd name="T56" fmla="*/ 363 w 778"/>
                  <a:gd name="T57" fmla="*/ 119 h 437"/>
                  <a:gd name="T58" fmla="*/ 376 w 778"/>
                  <a:gd name="T59" fmla="*/ 182 h 437"/>
                  <a:gd name="T60" fmla="*/ 388 w 778"/>
                  <a:gd name="T61" fmla="*/ 234 h 437"/>
                  <a:gd name="T62" fmla="*/ 400 w 778"/>
                  <a:gd name="T63" fmla="*/ 268 h 437"/>
                  <a:gd name="T64" fmla="*/ 412 w 778"/>
                  <a:gd name="T65" fmla="*/ 292 h 437"/>
                  <a:gd name="T66" fmla="*/ 424 w 778"/>
                  <a:gd name="T67" fmla="*/ 308 h 437"/>
                  <a:gd name="T68" fmla="*/ 437 w 778"/>
                  <a:gd name="T69" fmla="*/ 321 h 437"/>
                  <a:gd name="T70" fmla="*/ 451 w 778"/>
                  <a:gd name="T71" fmla="*/ 327 h 437"/>
                  <a:gd name="T72" fmla="*/ 463 w 778"/>
                  <a:gd name="T73" fmla="*/ 335 h 437"/>
                  <a:gd name="T74" fmla="*/ 477 w 778"/>
                  <a:gd name="T75" fmla="*/ 339 h 437"/>
                  <a:gd name="T76" fmla="*/ 489 w 778"/>
                  <a:gd name="T77" fmla="*/ 342 h 437"/>
                  <a:gd name="T78" fmla="*/ 502 w 778"/>
                  <a:gd name="T79" fmla="*/ 347 h 437"/>
                  <a:gd name="T80" fmla="*/ 514 w 778"/>
                  <a:gd name="T81" fmla="*/ 353 h 437"/>
                  <a:gd name="T82" fmla="*/ 528 w 778"/>
                  <a:gd name="T83" fmla="*/ 356 h 437"/>
                  <a:gd name="T84" fmla="*/ 541 w 778"/>
                  <a:gd name="T85" fmla="*/ 357 h 437"/>
                  <a:gd name="T86" fmla="*/ 555 w 778"/>
                  <a:gd name="T87" fmla="*/ 363 h 437"/>
                  <a:gd name="T88" fmla="*/ 569 w 778"/>
                  <a:gd name="T89" fmla="*/ 366 h 437"/>
                  <a:gd name="T90" fmla="*/ 582 w 778"/>
                  <a:gd name="T91" fmla="*/ 368 h 437"/>
                  <a:gd name="T92" fmla="*/ 594 w 778"/>
                  <a:gd name="T93" fmla="*/ 371 h 437"/>
                  <a:gd name="T94" fmla="*/ 608 w 778"/>
                  <a:gd name="T95" fmla="*/ 374 h 437"/>
                  <a:gd name="T96" fmla="*/ 623 w 778"/>
                  <a:gd name="T97" fmla="*/ 375 h 437"/>
                  <a:gd name="T98" fmla="*/ 635 w 778"/>
                  <a:gd name="T99" fmla="*/ 381 h 437"/>
                  <a:gd name="T100" fmla="*/ 648 w 778"/>
                  <a:gd name="T101" fmla="*/ 386 h 437"/>
                  <a:gd name="T102" fmla="*/ 662 w 778"/>
                  <a:gd name="T103" fmla="*/ 391 h 437"/>
                  <a:gd name="T104" fmla="*/ 676 w 778"/>
                  <a:gd name="T105" fmla="*/ 398 h 437"/>
                  <a:gd name="T106" fmla="*/ 689 w 778"/>
                  <a:gd name="T107" fmla="*/ 403 h 437"/>
                  <a:gd name="T108" fmla="*/ 703 w 778"/>
                  <a:gd name="T109" fmla="*/ 407 h 437"/>
                  <a:gd name="T110" fmla="*/ 716 w 778"/>
                  <a:gd name="T111" fmla="*/ 412 h 437"/>
                  <a:gd name="T112" fmla="*/ 730 w 778"/>
                  <a:gd name="T113" fmla="*/ 418 h 437"/>
                  <a:gd name="T114" fmla="*/ 743 w 778"/>
                  <a:gd name="T115" fmla="*/ 422 h 437"/>
                  <a:gd name="T116" fmla="*/ 757 w 778"/>
                  <a:gd name="T117" fmla="*/ 425 h 437"/>
                  <a:gd name="T118" fmla="*/ 772 w 778"/>
                  <a:gd name="T119" fmla="*/ 421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8" h="437">
                    <a:moveTo>
                      <a:pt x="11" y="250"/>
                    </a:moveTo>
                    <a:lnTo>
                      <a:pt x="0" y="83"/>
                    </a:lnTo>
                    <a:lnTo>
                      <a:pt x="2" y="93"/>
                    </a:lnTo>
                    <a:lnTo>
                      <a:pt x="3" y="113"/>
                    </a:lnTo>
                    <a:lnTo>
                      <a:pt x="5" y="137"/>
                    </a:lnTo>
                    <a:lnTo>
                      <a:pt x="8" y="163"/>
                    </a:lnTo>
                    <a:lnTo>
                      <a:pt x="9" y="185"/>
                    </a:lnTo>
                    <a:lnTo>
                      <a:pt x="12" y="205"/>
                    </a:lnTo>
                    <a:lnTo>
                      <a:pt x="12" y="220"/>
                    </a:lnTo>
                    <a:lnTo>
                      <a:pt x="14" y="231"/>
                    </a:lnTo>
                    <a:lnTo>
                      <a:pt x="15" y="238"/>
                    </a:lnTo>
                    <a:lnTo>
                      <a:pt x="17" y="243"/>
                    </a:lnTo>
                    <a:lnTo>
                      <a:pt x="17" y="244"/>
                    </a:lnTo>
                    <a:lnTo>
                      <a:pt x="18" y="246"/>
                    </a:lnTo>
                    <a:lnTo>
                      <a:pt x="18" y="246"/>
                    </a:lnTo>
                    <a:lnTo>
                      <a:pt x="18" y="247"/>
                    </a:lnTo>
                    <a:lnTo>
                      <a:pt x="20" y="247"/>
                    </a:lnTo>
                    <a:lnTo>
                      <a:pt x="20" y="247"/>
                    </a:lnTo>
                    <a:lnTo>
                      <a:pt x="21" y="247"/>
                    </a:lnTo>
                    <a:lnTo>
                      <a:pt x="21" y="247"/>
                    </a:lnTo>
                    <a:lnTo>
                      <a:pt x="23" y="247"/>
                    </a:lnTo>
                    <a:lnTo>
                      <a:pt x="23" y="247"/>
                    </a:lnTo>
                    <a:lnTo>
                      <a:pt x="23" y="247"/>
                    </a:lnTo>
                    <a:lnTo>
                      <a:pt x="24" y="247"/>
                    </a:lnTo>
                    <a:lnTo>
                      <a:pt x="26" y="247"/>
                    </a:lnTo>
                    <a:lnTo>
                      <a:pt x="26" y="247"/>
                    </a:lnTo>
                    <a:lnTo>
                      <a:pt x="27" y="249"/>
                    </a:lnTo>
                    <a:lnTo>
                      <a:pt x="27" y="249"/>
                    </a:lnTo>
                    <a:lnTo>
                      <a:pt x="29" y="249"/>
                    </a:lnTo>
                    <a:lnTo>
                      <a:pt x="29" y="249"/>
                    </a:lnTo>
                    <a:lnTo>
                      <a:pt x="29" y="250"/>
                    </a:lnTo>
                    <a:lnTo>
                      <a:pt x="30" y="250"/>
                    </a:lnTo>
                    <a:lnTo>
                      <a:pt x="30" y="250"/>
                    </a:lnTo>
                    <a:lnTo>
                      <a:pt x="32" y="250"/>
                    </a:lnTo>
                    <a:lnTo>
                      <a:pt x="32" y="250"/>
                    </a:lnTo>
                    <a:lnTo>
                      <a:pt x="33" y="250"/>
                    </a:lnTo>
                    <a:lnTo>
                      <a:pt x="33" y="250"/>
                    </a:lnTo>
                    <a:lnTo>
                      <a:pt x="35" y="250"/>
                    </a:lnTo>
                    <a:lnTo>
                      <a:pt x="35" y="250"/>
                    </a:lnTo>
                    <a:lnTo>
                      <a:pt x="35" y="250"/>
                    </a:lnTo>
                    <a:lnTo>
                      <a:pt x="36" y="250"/>
                    </a:lnTo>
                    <a:lnTo>
                      <a:pt x="36" y="250"/>
                    </a:lnTo>
                    <a:lnTo>
                      <a:pt x="38" y="250"/>
                    </a:lnTo>
                    <a:lnTo>
                      <a:pt x="38" y="250"/>
                    </a:lnTo>
                    <a:lnTo>
                      <a:pt x="39" y="250"/>
                    </a:lnTo>
                    <a:lnTo>
                      <a:pt x="39" y="250"/>
                    </a:lnTo>
                    <a:lnTo>
                      <a:pt x="39" y="250"/>
                    </a:lnTo>
                    <a:lnTo>
                      <a:pt x="41" y="250"/>
                    </a:lnTo>
                    <a:lnTo>
                      <a:pt x="41" y="252"/>
                    </a:lnTo>
                    <a:lnTo>
                      <a:pt x="42" y="252"/>
                    </a:lnTo>
                    <a:lnTo>
                      <a:pt x="42" y="252"/>
                    </a:lnTo>
                    <a:lnTo>
                      <a:pt x="44" y="252"/>
                    </a:lnTo>
                    <a:lnTo>
                      <a:pt x="45" y="252"/>
                    </a:lnTo>
                    <a:lnTo>
                      <a:pt x="45" y="252"/>
                    </a:lnTo>
                    <a:lnTo>
                      <a:pt x="45" y="252"/>
                    </a:lnTo>
                    <a:lnTo>
                      <a:pt x="47" y="253"/>
                    </a:lnTo>
                    <a:lnTo>
                      <a:pt x="47" y="253"/>
                    </a:lnTo>
                    <a:lnTo>
                      <a:pt x="48" y="253"/>
                    </a:lnTo>
                    <a:lnTo>
                      <a:pt x="48" y="253"/>
                    </a:lnTo>
                    <a:lnTo>
                      <a:pt x="50" y="253"/>
                    </a:lnTo>
                    <a:lnTo>
                      <a:pt x="50" y="253"/>
                    </a:lnTo>
                    <a:lnTo>
                      <a:pt x="51" y="253"/>
                    </a:lnTo>
                    <a:lnTo>
                      <a:pt x="51" y="255"/>
                    </a:lnTo>
                    <a:lnTo>
                      <a:pt x="51" y="255"/>
                    </a:lnTo>
                    <a:lnTo>
                      <a:pt x="53" y="255"/>
                    </a:lnTo>
                    <a:lnTo>
                      <a:pt x="53" y="255"/>
                    </a:lnTo>
                    <a:lnTo>
                      <a:pt x="54" y="255"/>
                    </a:lnTo>
                    <a:lnTo>
                      <a:pt x="54" y="255"/>
                    </a:lnTo>
                    <a:lnTo>
                      <a:pt x="56" y="255"/>
                    </a:lnTo>
                    <a:lnTo>
                      <a:pt x="56" y="255"/>
                    </a:lnTo>
                    <a:lnTo>
                      <a:pt x="57" y="255"/>
                    </a:lnTo>
                    <a:lnTo>
                      <a:pt x="57" y="256"/>
                    </a:lnTo>
                    <a:lnTo>
                      <a:pt x="57" y="256"/>
                    </a:lnTo>
                    <a:lnTo>
                      <a:pt x="59" y="256"/>
                    </a:lnTo>
                    <a:lnTo>
                      <a:pt x="59" y="256"/>
                    </a:lnTo>
                    <a:lnTo>
                      <a:pt x="60" y="256"/>
                    </a:lnTo>
                    <a:lnTo>
                      <a:pt x="60" y="256"/>
                    </a:lnTo>
                    <a:lnTo>
                      <a:pt x="62" y="256"/>
                    </a:lnTo>
                    <a:lnTo>
                      <a:pt x="62" y="256"/>
                    </a:lnTo>
                    <a:lnTo>
                      <a:pt x="62" y="256"/>
                    </a:lnTo>
                    <a:lnTo>
                      <a:pt x="63" y="256"/>
                    </a:lnTo>
                    <a:lnTo>
                      <a:pt x="65" y="256"/>
                    </a:lnTo>
                    <a:lnTo>
                      <a:pt x="65" y="256"/>
                    </a:lnTo>
                    <a:lnTo>
                      <a:pt x="66" y="256"/>
                    </a:lnTo>
                    <a:lnTo>
                      <a:pt x="66" y="256"/>
                    </a:lnTo>
                    <a:lnTo>
                      <a:pt x="68" y="256"/>
                    </a:lnTo>
                    <a:lnTo>
                      <a:pt x="68" y="256"/>
                    </a:lnTo>
                    <a:lnTo>
                      <a:pt x="68" y="256"/>
                    </a:lnTo>
                    <a:lnTo>
                      <a:pt x="69" y="256"/>
                    </a:lnTo>
                    <a:lnTo>
                      <a:pt x="69" y="256"/>
                    </a:lnTo>
                    <a:lnTo>
                      <a:pt x="71" y="258"/>
                    </a:lnTo>
                    <a:lnTo>
                      <a:pt x="71" y="258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74" y="258"/>
                    </a:lnTo>
                    <a:lnTo>
                      <a:pt x="74" y="258"/>
                    </a:lnTo>
                    <a:lnTo>
                      <a:pt x="74" y="258"/>
                    </a:lnTo>
                    <a:lnTo>
                      <a:pt x="75" y="258"/>
                    </a:lnTo>
                    <a:lnTo>
                      <a:pt x="75" y="258"/>
                    </a:lnTo>
                    <a:lnTo>
                      <a:pt x="77" y="258"/>
                    </a:lnTo>
                    <a:lnTo>
                      <a:pt x="77" y="258"/>
                    </a:lnTo>
                    <a:lnTo>
                      <a:pt x="78" y="258"/>
                    </a:lnTo>
                    <a:lnTo>
                      <a:pt x="78" y="258"/>
                    </a:lnTo>
                    <a:lnTo>
                      <a:pt x="80" y="259"/>
                    </a:lnTo>
                    <a:lnTo>
                      <a:pt x="80" y="259"/>
                    </a:lnTo>
                    <a:lnTo>
                      <a:pt x="80" y="259"/>
                    </a:lnTo>
                    <a:lnTo>
                      <a:pt x="81" y="259"/>
                    </a:lnTo>
                    <a:lnTo>
                      <a:pt x="81" y="259"/>
                    </a:lnTo>
                    <a:lnTo>
                      <a:pt x="83" y="259"/>
                    </a:lnTo>
                    <a:lnTo>
                      <a:pt x="83" y="259"/>
                    </a:lnTo>
                    <a:lnTo>
                      <a:pt x="84" y="261"/>
                    </a:lnTo>
                    <a:lnTo>
                      <a:pt x="86" y="261"/>
                    </a:lnTo>
                    <a:lnTo>
                      <a:pt x="86" y="259"/>
                    </a:lnTo>
                    <a:lnTo>
                      <a:pt x="86" y="259"/>
                    </a:lnTo>
                    <a:lnTo>
                      <a:pt x="87" y="259"/>
                    </a:lnTo>
                    <a:lnTo>
                      <a:pt x="87" y="259"/>
                    </a:lnTo>
                    <a:lnTo>
                      <a:pt x="89" y="259"/>
                    </a:lnTo>
                    <a:lnTo>
                      <a:pt x="89" y="259"/>
                    </a:lnTo>
                    <a:lnTo>
                      <a:pt x="90" y="259"/>
                    </a:lnTo>
                    <a:lnTo>
                      <a:pt x="90" y="261"/>
                    </a:lnTo>
                    <a:lnTo>
                      <a:pt x="92" y="261"/>
                    </a:lnTo>
                    <a:lnTo>
                      <a:pt x="92" y="261"/>
                    </a:lnTo>
                    <a:lnTo>
                      <a:pt x="92" y="261"/>
                    </a:lnTo>
                    <a:lnTo>
                      <a:pt x="94" y="261"/>
                    </a:lnTo>
                    <a:lnTo>
                      <a:pt x="94" y="261"/>
                    </a:lnTo>
                    <a:lnTo>
                      <a:pt x="95" y="262"/>
                    </a:lnTo>
                    <a:lnTo>
                      <a:pt x="95" y="262"/>
                    </a:lnTo>
                    <a:lnTo>
                      <a:pt x="97" y="262"/>
                    </a:lnTo>
                    <a:lnTo>
                      <a:pt x="97" y="262"/>
                    </a:lnTo>
                    <a:lnTo>
                      <a:pt x="98" y="262"/>
                    </a:lnTo>
                    <a:lnTo>
                      <a:pt x="98" y="262"/>
                    </a:lnTo>
                    <a:lnTo>
                      <a:pt x="98" y="262"/>
                    </a:lnTo>
                    <a:lnTo>
                      <a:pt x="100" y="262"/>
                    </a:lnTo>
                    <a:lnTo>
                      <a:pt x="100" y="262"/>
                    </a:lnTo>
                    <a:lnTo>
                      <a:pt x="101" y="262"/>
                    </a:lnTo>
                    <a:lnTo>
                      <a:pt x="101" y="262"/>
                    </a:lnTo>
                    <a:lnTo>
                      <a:pt x="103" y="262"/>
                    </a:lnTo>
                    <a:lnTo>
                      <a:pt x="103" y="262"/>
                    </a:lnTo>
                    <a:lnTo>
                      <a:pt x="104" y="262"/>
                    </a:lnTo>
                    <a:lnTo>
                      <a:pt x="106" y="262"/>
                    </a:lnTo>
                    <a:lnTo>
                      <a:pt x="106" y="262"/>
                    </a:lnTo>
                    <a:lnTo>
                      <a:pt x="106" y="262"/>
                    </a:lnTo>
                    <a:lnTo>
                      <a:pt x="107" y="262"/>
                    </a:lnTo>
                    <a:lnTo>
                      <a:pt x="107" y="262"/>
                    </a:lnTo>
                    <a:lnTo>
                      <a:pt x="109" y="262"/>
                    </a:lnTo>
                    <a:lnTo>
                      <a:pt x="109" y="262"/>
                    </a:lnTo>
                    <a:lnTo>
                      <a:pt x="110" y="264"/>
                    </a:lnTo>
                    <a:lnTo>
                      <a:pt x="110" y="264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3" y="264"/>
                    </a:lnTo>
                    <a:lnTo>
                      <a:pt x="113" y="264"/>
                    </a:lnTo>
                    <a:lnTo>
                      <a:pt x="115" y="264"/>
                    </a:lnTo>
                    <a:lnTo>
                      <a:pt x="115" y="264"/>
                    </a:lnTo>
                    <a:lnTo>
                      <a:pt x="116" y="264"/>
                    </a:lnTo>
                    <a:lnTo>
                      <a:pt x="116" y="264"/>
                    </a:lnTo>
                    <a:lnTo>
                      <a:pt x="118" y="264"/>
                    </a:lnTo>
                    <a:lnTo>
                      <a:pt x="118" y="264"/>
                    </a:lnTo>
                    <a:lnTo>
                      <a:pt x="118" y="264"/>
                    </a:lnTo>
                    <a:lnTo>
                      <a:pt x="119" y="264"/>
                    </a:lnTo>
                    <a:lnTo>
                      <a:pt x="119" y="264"/>
                    </a:lnTo>
                    <a:lnTo>
                      <a:pt x="121" y="264"/>
                    </a:lnTo>
                    <a:lnTo>
                      <a:pt x="121" y="26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24" y="264"/>
                    </a:lnTo>
                    <a:lnTo>
                      <a:pt x="124" y="265"/>
                    </a:lnTo>
                    <a:lnTo>
                      <a:pt x="125" y="265"/>
                    </a:lnTo>
                    <a:lnTo>
                      <a:pt x="125" y="265"/>
                    </a:lnTo>
                    <a:lnTo>
                      <a:pt x="127" y="265"/>
                    </a:lnTo>
                    <a:lnTo>
                      <a:pt x="127" y="265"/>
                    </a:lnTo>
                    <a:lnTo>
                      <a:pt x="128" y="265"/>
                    </a:lnTo>
                    <a:lnTo>
                      <a:pt x="128" y="265"/>
                    </a:lnTo>
                    <a:lnTo>
                      <a:pt x="130" y="265"/>
                    </a:lnTo>
                    <a:lnTo>
                      <a:pt x="130" y="265"/>
                    </a:lnTo>
                    <a:lnTo>
                      <a:pt x="131" y="265"/>
                    </a:lnTo>
                    <a:lnTo>
                      <a:pt x="131" y="265"/>
                    </a:lnTo>
                    <a:lnTo>
                      <a:pt x="131" y="265"/>
                    </a:lnTo>
                    <a:lnTo>
                      <a:pt x="133" y="265"/>
                    </a:lnTo>
                    <a:lnTo>
                      <a:pt x="133" y="265"/>
                    </a:lnTo>
                    <a:lnTo>
                      <a:pt x="134" y="265"/>
                    </a:lnTo>
                    <a:lnTo>
                      <a:pt x="134" y="265"/>
                    </a:lnTo>
                    <a:lnTo>
                      <a:pt x="136" y="265"/>
                    </a:lnTo>
                    <a:lnTo>
                      <a:pt x="136" y="265"/>
                    </a:lnTo>
                    <a:lnTo>
                      <a:pt x="137" y="265"/>
                    </a:lnTo>
                    <a:lnTo>
                      <a:pt x="137" y="265"/>
                    </a:lnTo>
                    <a:lnTo>
                      <a:pt x="137" y="267"/>
                    </a:lnTo>
                    <a:lnTo>
                      <a:pt x="139" y="267"/>
                    </a:lnTo>
                    <a:lnTo>
                      <a:pt x="139" y="267"/>
                    </a:lnTo>
                    <a:lnTo>
                      <a:pt x="140" y="267"/>
                    </a:lnTo>
                    <a:lnTo>
                      <a:pt x="140" y="267"/>
                    </a:lnTo>
                    <a:lnTo>
                      <a:pt x="142" y="267"/>
                    </a:lnTo>
                    <a:lnTo>
                      <a:pt x="142" y="265"/>
                    </a:lnTo>
                    <a:lnTo>
                      <a:pt x="143" y="265"/>
                    </a:lnTo>
                    <a:lnTo>
                      <a:pt x="145" y="265"/>
                    </a:lnTo>
                    <a:lnTo>
                      <a:pt x="145" y="265"/>
                    </a:lnTo>
                    <a:lnTo>
                      <a:pt x="145" y="265"/>
                    </a:lnTo>
                    <a:lnTo>
                      <a:pt x="146" y="265"/>
                    </a:lnTo>
                    <a:lnTo>
                      <a:pt x="146" y="265"/>
                    </a:lnTo>
                    <a:lnTo>
                      <a:pt x="148" y="265"/>
                    </a:lnTo>
                    <a:lnTo>
                      <a:pt x="148" y="264"/>
                    </a:lnTo>
                    <a:lnTo>
                      <a:pt x="149" y="264"/>
                    </a:lnTo>
                    <a:lnTo>
                      <a:pt x="149" y="264"/>
                    </a:lnTo>
                    <a:lnTo>
                      <a:pt x="151" y="264"/>
                    </a:lnTo>
                    <a:lnTo>
                      <a:pt x="151" y="264"/>
                    </a:lnTo>
                    <a:lnTo>
                      <a:pt x="151" y="264"/>
                    </a:lnTo>
                    <a:lnTo>
                      <a:pt x="152" y="264"/>
                    </a:lnTo>
                    <a:lnTo>
                      <a:pt x="152" y="264"/>
                    </a:lnTo>
                    <a:lnTo>
                      <a:pt x="154" y="264"/>
                    </a:lnTo>
                    <a:lnTo>
                      <a:pt x="154" y="264"/>
                    </a:lnTo>
                    <a:lnTo>
                      <a:pt x="155" y="264"/>
                    </a:lnTo>
                    <a:lnTo>
                      <a:pt x="155" y="264"/>
                    </a:lnTo>
                    <a:lnTo>
                      <a:pt x="157" y="264"/>
                    </a:lnTo>
                    <a:lnTo>
                      <a:pt x="157" y="264"/>
                    </a:lnTo>
                    <a:lnTo>
                      <a:pt x="157" y="264"/>
                    </a:lnTo>
                    <a:lnTo>
                      <a:pt x="158" y="262"/>
                    </a:lnTo>
                    <a:lnTo>
                      <a:pt x="158" y="262"/>
                    </a:lnTo>
                    <a:lnTo>
                      <a:pt x="160" y="262"/>
                    </a:lnTo>
                    <a:lnTo>
                      <a:pt x="161" y="262"/>
                    </a:lnTo>
                    <a:lnTo>
                      <a:pt x="161" y="262"/>
                    </a:lnTo>
                    <a:lnTo>
                      <a:pt x="163" y="262"/>
                    </a:lnTo>
                    <a:lnTo>
                      <a:pt x="163" y="262"/>
                    </a:lnTo>
                    <a:lnTo>
                      <a:pt x="164" y="262"/>
                    </a:lnTo>
                    <a:lnTo>
                      <a:pt x="164" y="262"/>
                    </a:lnTo>
                    <a:lnTo>
                      <a:pt x="164" y="262"/>
                    </a:lnTo>
                    <a:lnTo>
                      <a:pt x="166" y="262"/>
                    </a:lnTo>
                    <a:lnTo>
                      <a:pt x="166" y="262"/>
                    </a:lnTo>
                    <a:lnTo>
                      <a:pt x="167" y="261"/>
                    </a:lnTo>
                    <a:lnTo>
                      <a:pt x="167" y="261"/>
                    </a:lnTo>
                    <a:lnTo>
                      <a:pt x="169" y="261"/>
                    </a:lnTo>
                    <a:lnTo>
                      <a:pt x="169" y="261"/>
                    </a:lnTo>
                    <a:lnTo>
                      <a:pt x="170" y="261"/>
                    </a:lnTo>
                    <a:lnTo>
                      <a:pt x="170" y="261"/>
                    </a:lnTo>
                    <a:lnTo>
                      <a:pt x="172" y="261"/>
                    </a:lnTo>
                    <a:lnTo>
                      <a:pt x="172" y="261"/>
                    </a:lnTo>
                    <a:lnTo>
                      <a:pt x="172" y="261"/>
                    </a:lnTo>
                    <a:lnTo>
                      <a:pt x="173" y="261"/>
                    </a:lnTo>
                    <a:lnTo>
                      <a:pt x="173" y="261"/>
                    </a:lnTo>
                    <a:lnTo>
                      <a:pt x="175" y="262"/>
                    </a:lnTo>
                    <a:lnTo>
                      <a:pt x="175" y="262"/>
                    </a:lnTo>
                    <a:lnTo>
                      <a:pt x="176" y="262"/>
                    </a:lnTo>
                    <a:lnTo>
                      <a:pt x="176" y="262"/>
                    </a:lnTo>
                    <a:lnTo>
                      <a:pt x="178" y="262"/>
                    </a:lnTo>
                    <a:lnTo>
                      <a:pt x="179" y="262"/>
                    </a:lnTo>
                    <a:lnTo>
                      <a:pt x="179" y="262"/>
                    </a:lnTo>
                    <a:lnTo>
                      <a:pt x="179" y="261"/>
                    </a:lnTo>
                    <a:lnTo>
                      <a:pt x="181" y="261"/>
                    </a:lnTo>
                    <a:lnTo>
                      <a:pt x="181" y="261"/>
                    </a:lnTo>
                    <a:lnTo>
                      <a:pt x="182" y="261"/>
                    </a:lnTo>
                    <a:lnTo>
                      <a:pt x="182" y="261"/>
                    </a:lnTo>
                    <a:lnTo>
                      <a:pt x="184" y="261"/>
                    </a:lnTo>
                    <a:lnTo>
                      <a:pt x="184" y="259"/>
                    </a:lnTo>
                    <a:lnTo>
                      <a:pt x="186" y="259"/>
                    </a:lnTo>
                    <a:lnTo>
                      <a:pt x="186" y="259"/>
                    </a:lnTo>
                    <a:lnTo>
                      <a:pt x="187" y="259"/>
                    </a:lnTo>
                    <a:lnTo>
                      <a:pt x="187" y="259"/>
                    </a:lnTo>
                    <a:lnTo>
                      <a:pt x="187" y="258"/>
                    </a:lnTo>
                    <a:lnTo>
                      <a:pt x="189" y="258"/>
                    </a:lnTo>
                    <a:lnTo>
                      <a:pt x="189" y="258"/>
                    </a:lnTo>
                    <a:lnTo>
                      <a:pt x="190" y="258"/>
                    </a:lnTo>
                    <a:lnTo>
                      <a:pt x="190" y="258"/>
                    </a:lnTo>
                    <a:lnTo>
                      <a:pt x="192" y="258"/>
                    </a:lnTo>
                    <a:lnTo>
                      <a:pt x="192" y="258"/>
                    </a:lnTo>
                    <a:lnTo>
                      <a:pt x="193" y="258"/>
                    </a:lnTo>
                    <a:lnTo>
                      <a:pt x="193" y="258"/>
                    </a:lnTo>
                    <a:lnTo>
                      <a:pt x="195" y="256"/>
                    </a:lnTo>
                    <a:lnTo>
                      <a:pt x="195" y="256"/>
                    </a:lnTo>
                    <a:lnTo>
                      <a:pt x="196" y="255"/>
                    </a:lnTo>
                    <a:lnTo>
                      <a:pt x="196" y="255"/>
                    </a:lnTo>
                    <a:lnTo>
                      <a:pt x="198" y="255"/>
                    </a:lnTo>
                    <a:lnTo>
                      <a:pt x="198" y="253"/>
                    </a:lnTo>
                    <a:lnTo>
                      <a:pt x="199" y="253"/>
                    </a:lnTo>
                    <a:lnTo>
                      <a:pt x="199" y="252"/>
                    </a:lnTo>
                    <a:lnTo>
                      <a:pt x="201" y="252"/>
                    </a:lnTo>
                    <a:lnTo>
                      <a:pt x="201" y="252"/>
                    </a:lnTo>
                    <a:lnTo>
                      <a:pt x="202" y="252"/>
                    </a:lnTo>
                    <a:lnTo>
                      <a:pt x="202" y="252"/>
                    </a:lnTo>
                    <a:lnTo>
                      <a:pt x="202" y="250"/>
                    </a:lnTo>
                    <a:lnTo>
                      <a:pt x="204" y="250"/>
                    </a:lnTo>
                    <a:lnTo>
                      <a:pt x="204" y="250"/>
                    </a:lnTo>
                    <a:lnTo>
                      <a:pt x="205" y="250"/>
                    </a:lnTo>
                    <a:lnTo>
                      <a:pt x="205" y="250"/>
                    </a:lnTo>
                    <a:lnTo>
                      <a:pt x="207" y="250"/>
                    </a:lnTo>
                    <a:lnTo>
                      <a:pt x="207" y="250"/>
                    </a:lnTo>
                    <a:lnTo>
                      <a:pt x="208" y="250"/>
                    </a:lnTo>
                    <a:lnTo>
                      <a:pt x="208" y="250"/>
                    </a:lnTo>
                    <a:lnTo>
                      <a:pt x="210" y="249"/>
                    </a:lnTo>
                    <a:lnTo>
                      <a:pt x="210" y="247"/>
                    </a:lnTo>
                    <a:lnTo>
                      <a:pt x="211" y="247"/>
                    </a:lnTo>
                    <a:lnTo>
                      <a:pt x="211" y="247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3" y="244"/>
                    </a:lnTo>
                    <a:lnTo>
                      <a:pt x="214" y="243"/>
                    </a:lnTo>
                    <a:lnTo>
                      <a:pt x="216" y="243"/>
                    </a:lnTo>
                    <a:lnTo>
                      <a:pt x="216" y="241"/>
                    </a:lnTo>
                    <a:lnTo>
                      <a:pt x="217" y="241"/>
                    </a:lnTo>
                    <a:lnTo>
                      <a:pt x="217" y="240"/>
                    </a:lnTo>
                    <a:lnTo>
                      <a:pt x="219" y="240"/>
                    </a:lnTo>
                    <a:lnTo>
                      <a:pt x="219" y="238"/>
                    </a:lnTo>
                    <a:lnTo>
                      <a:pt x="219" y="238"/>
                    </a:lnTo>
                    <a:lnTo>
                      <a:pt x="220" y="237"/>
                    </a:lnTo>
                    <a:lnTo>
                      <a:pt x="220" y="237"/>
                    </a:lnTo>
                    <a:lnTo>
                      <a:pt x="222" y="237"/>
                    </a:lnTo>
                    <a:lnTo>
                      <a:pt x="222" y="237"/>
                    </a:lnTo>
                    <a:lnTo>
                      <a:pt x="223" y="237"/>
                    </a:lnTo>
                    <a:lnTo>
                      <a:pt x="223" y="235"/>
                    </a:lnTo>
                    <a:lnTo>
                      <a:pt x="225" y="235"/>
                    </a:lnTo>
                    <a:lnTo>
                      <a:pt x="225" y="235"/>
                    </a:lnTo>
                    <a:lnTo>
                      <a:pt x="226" y="235"/>
                    </a:lnTo>
                    <a:lnTo>
                      <a:pt x="226" y="235"/>
                    </a:lnTo>
                    <a:lnTo>
                      <a:pt x="228" y="235"/>
                    </a:lnTo>
                    <a:lnTo>
                      <a:pt x="228" y="235"/>
                    </a:lnTo>
                    <a:lnTo>
                      <a:pt x="229" y="235"/>
                    </a:lnTo>
                    <a:lnTo>
                      <a:pt x="229" y="234"/>
                    </a:lnTo>
                    <a:lnTo>
                      <a:pt x="229" y="234"/>
                    </a:lnTo>
                    <a:lnTo>
                      <a:pt x="231" y="232"/>
                    </a:lnTo>
                    <a:lnTo>
                      <a:pt x="231" y="231"/>
                    </a:lnTo>
                    <a:lnTo>
                      <a:pt x="232" y="229"/>
                    </a:lnTo>
                    <a:lnTo>
                      <a:pt x="232" y="228"/>
                    </a:lnTo>
                    <a:lnTo>
                      <a:pt x="234" y="226"/>
                    </a:lnTo>
                    <a:lnTo>
                      <a:pt x="234" y="224"/>
                    </a:lnTo>
                    <a:lnTo>
                      <a:pt x="235" y="223"/>
                    </a:lnTo>
                    <a:lnTo>
                      <a:pt x="237" y="221"/>
                    </a:lnTo>
                    <a:lnTo>
                      <a:pt x="237" y="220"/>
                    </a:lnTo>
                    <a:lnTo>
                      <a:pt x="238" y="218"/>
                    </a:lnTo>
                    <a:lnTo>
                      <a:pt x="238" y="218"/>
                    </a:lnTo>
                    <a:lnTo>
                      <a:pt x="238" y="217"/>
                    </a:lnTo>
                    <a:lnTo>
                      <a:pt x="240" y="217"/>
                    </a:lnTo>
                    <a:lnTo>
                      <a:pt x="240" y="215"/>
                    </a:lnTo>
                    <a:lnTo>
                      <a:pt x="241" y="215"/>
                    </a:lnTo>
                    <a:lnTo>
                      <a:pt x="241" y="214"/>
                    </a:lnTo>
                    <a:lnTo>
                      <a:pt x="243" y="212"/>
                    </a:lnTo>
                    <a:lnTo>
                      <a:pt x="243" y="211"/>
                    </a:lnTo>
                    <a:lnTo>
                      <a:pt x="244" y="209"/>
                    </a:lnTo>
                    <a:lnTo>
                      <a:pt x="244" y="208"/>
                    </a:lnTo>
                    <a:lnTo>
                      <a:pt x="246" y="206"/>
                    </a:lnTo>
                    <a:lnTo>
                      <a:pt x="246" y="205"/>
                    </a:lnTo>
                    <a:lnTo>
                      <a:pt x="247" y="203"/>
                    </a:lnTo>
                    <a:lnTo>
                      <a:pt x="247" y="203"/>
                    </a:lnTo>
                    <a:lnTo>
                      <a:pt x="249" y="202"/>
                    </a:lnTo>
                    <a:lnTo>
                      <a:pt x="249" y="200"/>
                    </a:lnTo>
                    <a:lnTo>
                      <a:pt x="249" y="200"/>
                    </a:lnTo>
                    <a:lnTo>
                      <a:pt x="250" y="199"/>
                    </a:lnTo>
                    <a:lnTo>
                      <a:pt x="250" y="199"/>
                    </a:lnTo>
                    <a:lnTo>
                      <a:pt x="252" y="197"/>
                    </a:lnTo>
                    <a:lnTo>
                      <a:pt x="252" y="197"/>
                    </a:lnTo>
                    <a:lnTo>
                      <a:pt x="253" y="196"/>
                    </a:lnTo>
                    <a:lnTo>
                      <a:pt x="253" y="196"/>
                    </a:lnTo>
                    <a:lnTo>
                      <a:pt x="255" y="194"/>
                    </a:lnTo>
                    <a:lnTo>
                      <a:pt x="256" y="193"/>
                    </a:lnTo>
                    <a:lnTo>
                      <a:pt x="256" y="191"/>
                    </a:lnTo>
                    <a:lnTo>
                      <a:pt x="258" y="191"/>
                    </a:lnTo>
                    <a:lnTo>
                      <a:pt x="258" y="190"/>
                    </a:lnTo>
                    <a:lnTo>
                      <a:pt x="259" y="188"/>
                    </a:lnTo>
                    <a:lnTo>
                      <a:pt x="259" y="185"/>
                    </a:lnTo>
                    <a:lnTo>
                      <a:pt x="261" y="184"/>
                    </a:lnTo>
                    <a:lnTo>
                      <a:pt x="261" y="182"/>
                    </a:lnTo>
                    <a:lnTo>
                      <a:pt x="262" y="181"/>
                    </a:lnTo>
                    <a:lnTo>
                      <a:pt x="262" y="179"/>
                    </a:lnTo>
                    <a:lnTo>
                      <a:pt x="264" y="178"/>
                    </a:lnTo>
                    <a:lnTo>
                      <a:pt x="264" y="176"/>
                    </a:lnTo>
                    <a:lnTo>
                      <a:pt x="264" y="176"/>
                    </a:lnTo>
                    <a:lnTo>
                      <a:pt x="265" y="175"/>
                    </a:lnTo>
                    <a:lnTo>
                      <a:pt x="265" y="175"/>
                    </a:lnTo>
                    <a:lnTo>
                      <a:pt x="267" y="173"/>
                    </a:lnTo>
                    <a:lnTo>
                      <a:pt x="267" y="173"/>
                    </a:lnTo>
                    <a:lnTo>
                      <a:pt x="268" y="172"/>
                    </a:lnTo>
                    <a:lnTo>
                      <a:pt x="268" y="170"/>
                    </a:lnTo>
                    <a:lnTo>
                      <a:pt x="270" y="167"/>
                    </a:lnTo>
                    <a:lnTo>
                      <a:pt x="270" y="166"/>
                    </a:lnTo>
                    <a:lnTo>
                      <a:pt x="271" y="163"/>
                    </a:lnTo>
                    <a:lnTo>
                      <a:pt x="271" y="161"/>
                    </a:lnTo>
                    <a:lnTo>
                      <a:pt x="273" y="157"/>
                    </a:lnTo>
                    <a:lnTo>
                      <a:pt x="273" y="155"/>
                    </a:lnTo>
                    <a:lnTo>
                      <a:pt x="274" y="152"/>
                    </a:lnTo>
                    <a:lnTo>
                      <a:pt x="276" y="149"/>
                    </a:lnTo>
                    <a:lnTo>
                      <a:pt x="276" y="146"/>
                    </a:lnTo>
                    <a:lnTo>
                      <a:pt x="277" y="143"/>
                    </a:lnTo>
                    <a:lnTo>
                      <a:pt x="277" y="140"/>
                    </a:lnTo>
                    <a:lnTo>
                      <a:pt x="279" y="137"/>
                    </a:lnTo>
                    <a:lnTo>
                      <a:pt x="279" y="134"/>
                    </a:lnTo>
                    <a:lnTo>
                      <a:pt x="281" y="131"/>
                    </a:lnTo>
                    <a:lnTo>
                      <a:pt x="281" y="128"/>
                    </a:lnTo>
                    <a:lnTo>
                      <a:pt x="282" y="125"/>
                    </a:lnTo>
                    <a:lnTo>
                      <a:pt x="282" y="122"/>
                    </a:lnTo>
                    <a:lnTo>
                      <a:pt x="284" y="120"/>
                    </a:lnTo>
                    <a:lnTo>
                      <a:pt x="284" y="119"/>
                    </a:lnTo>
                    <a:lnTo>
                      <a:pt x="285" y="117"/>
                    </a:lnTo>
                    <a:lnTo>
                      <a:pt x="285" y="116"/>
                    </a:lnTo>
                    <a:lnTo>
                      <a:pt x="287" y="114"/>
                    </a:lnTo>
                    <a:lnTo>
                      <a:pt x="287" y="114"/>
                    </a:lnTo>
                    <a:lnTo>
                      <a:pt x="288" y="113"/>
                    </a:lnTo>
                    <a:lnTo>
                      <a:pt x="288" y="111"/>
                    </a:lnTo>
                    <a:lnTo>
                      <a:pt x="290" y="110"/>
                    </a:lnTo>
                    <a:lnTo>
                      <a:pt x="290" y="108"/>
                    </a:lnTo>
                    <a:lnTo>
                      <a:pt x="291" y="107"/>
                    </a:lnTo>
                    <a:lnTo>
                      <a:pt x="291" y="104"/>
                    </a:lnTo>
                    <a:lnTo>
                      <a:pt x="293" y="101"/>
                    </a:lnTo>
                    <a:lnTo>
                      <a:pt x="293" y="98"/>
                    </a:lnTo>
                    <a:lnTo>
                      <a:pt x="294" y="95"/>
                    </a:lnTo>
                    <a:lnTo>
                      <a:pt x="294" y="90"/>
                    </a:lnTo>
                    <a:lnTo>
                      <a:pt x="296" y="87"/>
                    </a:lnTo>
                    <a:lnTo>
                      <a:pt x="297" y="83"/>
                    </a:lnTo>
                    <a:lnTo>
                      <a:pt x="297" y="80"/>
                    </a:lnTo>
                    <a:lnTo>
                      <a:pt x="299" y="77"/>
                    </a:lnTo>
                    <a:lnTo>
                      <a:pt x="299" y="74"/>
                    </a:lnTo>
                    <a:lnTo>
                      <a:pt x="300" y="72"/>
                    </a:lnTo>
                    <a:lnTo>
                      <a:pt x="300" y="70"/>
                    </a:lnTo>
                    <a:lnTo>
                      <a:pt x="302" y="69"/>
                    </a:lnTo>
                    <a:lnTo>
                      <a:pt x="302" y="69"/>
                    </a:lnTo>
                    <a:lnTo>
                      <a:pt x="303" y="67"/>
                    </a:lnTo>
                    <a:lnTo>
                      <a:pt x="303" y="66"/>
                    </a:lnTo>
                    <a:lnTo>
                      <a:pt x="305" y="66"/>
                    </a:lnTo>
                    <a:lnTo>
                      <a:pt x="305" y="64"/>
                    </a:lnTo>
                    <a:lnTo>
                      <a:pt x="306" y="63"/>
                    </a:lnTo>
                    <a:lnTo>
                      <a:pt x="306" y="61"/>
                    </a:lnTo>
                    <a:lnTo>
                      <a:pt x="308" y="58"/>
                    </a:lnTo>
                    <a:lnTo>
                      <a:pt x="308" y="55"/>
                    </a:lnTo>
                    <a:lnTo>
                      <a:pt x="309" y="52"/>
                    </a:lnTo>
                    <a:lnTo>
                      <a:pt x="309" y="48"/>
                    </a:lnTo>
                    <a:lnTo>
                      <a:pt x="311" y="43"/>
                    </a:lnTo>
                    <a:lnTo>
                      <a:pt x="311" y="37"/>
                    </a:lnTo>
                    <a:lnTo>
                      <a:pt x="312" y="33"/>
                    </a:lnTo>
                    <a:lnTo>
                      <a:pt x="312" y="30"/>
                    </a:lnTo>
                    <a:lnTo>
                      <a:pt x="314" y="25"/>
                    </a:lnTo>
                    <a:lnTo>
                      <a:pt x="315" y="22"/>
                    </a:lnTo>
                    <a:lnTo>
                      <a:pt x="315" y="19"/>
                    </a:lnTo>
                    <a:lnTo>
                      <a:pt x="317" y="18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18" y="13"/>
                    </a:lnTo>
                    <a:lnTo>
                      <a:pt x="320" y="13"/>
                    </a:lnTo>
                    <a:lnTo>
                      <a:pt x="321" y="13"/>
                    </a:lnTo>
                    <a:lnTo>
                      <a:pt x="321" y="13"/>
                    </a:lnTo>
                    <a:lnTo>
                      <a:pt x="323" y="12"/>
                    </a:lnTo>
                    <a:lnTo>
                      <a:pt x="323" y="12"/>
                    </a:lnTo>
                    <a:lnTo>
                      <a:pt x="324" y="10"/>
                    </a:lnTo>
                    <a:lnTo>
                      <a:pt x="324" y="9"/>
                    </a:lnTo>
                    <a:lnTo>
                      <a:pt x="326" y="7"/>
                    </a:lnTo>
                    <a:lnTo>
                      <a:pt x="326" y="7"/>
                    </a:lnTo>
                    <a:lnTo>
                      <a:pt x="327" y="6"/>
                    </a:lnTo>
                    <a:lnTo>
                      <a:pt x="327" y="4"/>
                    </a:lnTo>
                    <a:lnTo>
                      <a:pt x="329" y="3"/>
                    </a:lnTo>
                    <a:lnTo>
                      <a:pt x="329" y="3"/>
                    </a:lnTo>
                    <a:lnTo>
                      <a:pt x="330" y="1"/>
                    </a:lnTo>
                    <a:lnTo>
                      <a:pt x="330" y="0"/>
                    </a:lnTo>
                    <a:lnTo>
                      <a:pt x="332" y="0"/>
                    </a:lnTo>
                    <a:lnTo>
                      <a:pt x="333" y="0"/>
                    </a:lnTo>
                    <a:lnTo>
                      <a:pt x="333" y="0"/>
                    </a:lnTo>
                    <a:lnTo>
                      <a:pt x="335" y="1"/>
                    </a:lnTo>
                    <a:lnTo>
                      <a:pt x="335" y="1"/>
                    </a:lnTo>
                    <a:lnTo>
                      <a:pt x="336" y="4"/>
                    </a:lnTo>
                    <a:lnTo>
                      <a:pt x="336" y="6"/>
                    </a:lnTo>
                    <a:lnTo>
                      <a:pt x="338" y="7"/>
                    </a:lnTo>
                    <a:lnTo>
                      <a:pt x="338" y="9"/>
                    </a:lnTo>
                    <a:lnTo>
                      <a:pt x="339" y="10"/>
                    </a:lnTo>
                    <a:lnTo>
                      <a:pt x="339" y="12"/>
                    </a:lnTo>
                    <a:lnTo>
                      <a:pt x="341" y="12"/>
                    </a:lnTo>
                    <a:lnTo>
                      <a:pt x="341" y="13"/>
                    </a:lnTo>
                    <a:lnTo>
                      <a:pt x="342" y="15"/>
                    </a:lnTo>
                    <a:lnTo>
                      <a:pt x="342" y="18"/>
                    </a:lnTo>
                    <a:lnTo>
                      <a:pt x="344" y="21"/>
                    </a:lnTo>
                    <a:lnTo>
                      <a:pt x="344" y="22"/>
                    </a:lnTo>
                    <a:lnTo>
                      <a:pt x="345" y="27"/>
                    </a:lnTo>
                    <a:lnTo>
                      <a:pt x="345" y="30"/>
                    </a:lnTo>
                    <a:lnTo>
                      <a:pt x="345" y="33"/>
                    </a:lnTo>
                    <a:lnTo>
                      <a:pt x="347" y="37"/>
                    </a:lnTo>
                    <a:lnTo>
                      <a:pt x="347" y="42"/>
                    </a:lnTo>
                    <a:lnTo>
                      <a:pt x="348" y="45"/>
                    </a:lnTo>
                    <a:lnTo>
                      <a:pt x="350" y="48"/>
                    </a:lnTo>
                    <a:lnTo>
                      <a:pt x="350" y="52"/>
                    </a:lnTo>
                    <a:lnTo>
                      <a:pt x="351" y="55"/>
                    </a:lnTo>
                    <a:lnTo>
                      <a:pt x="351" y="57"/>
                    </a:lnTo>
                    <a:lnTo>
                      <a:pt x="353" y="60"/>
                    </a:lnTo>
                    <a:lnTo>
                      <a:pt x="353" y="63"/>
                    </a:lnTo>
                    <a:lnTo>
                      <a:pt x="354" y="66"/>
                    </a:lnTo>
                    <a:lnTo>
                      <a:pt x="354" y="69"/>
                    </a:lnTo>
                    <a:lnTo>
                      <a:pt x="356" y="72"/>
                    </a:lnTo>
                    <a:lnTo>
                      <a:pt x="356" y="77"/>
                    </a:lnTo>
                    <a:lnTo>
                      <a:pt x="356" y="80"/>
                    </a:lnTo>
                    <a:lnTo>
                      <a:pt x="357" y="83"/>
                    </a:lnTo>
                    <a:lnTo>
                      <a:pt x="357" y="86"/>
                    </a:lnTo>
                    <a:lnTo>
                      <a:pt x="359" y="90"/>
                    </a:lnTo>
                    <a:lnTo>
                      <a:pt x="359" y="95"/>
                    </a:lnTo>
                    <a:lnTo>
                      <a:pt x="360" y="98"/>
                    </a:lnTo>
                    <a:lnTo>
                      <a:pt x="360" y="102"/>
                    </a:lnTo>
                    <a:lnTo>
                      <a:pt x="362" y="105"/>
                    </a:lnTo>
                    <a:lnTo>
                      <a:pt x="362" y="108"/>
                    </a:lnTo>
                    <a:lnTo>
                      <a:pt x="363" y="113"/>
                    </a:lnTo>
                    <a:lnTo>
                      <a:pt x="363" y="116"/>
                    </a:lnTo>
                    <a:lnTo>
                      <a:pt x="363" y="119"/>
                    </a:lnTo>
                    <a:lnTo>
                      <a:pt x="365" y="123"/>
                    </a:lnTo>
                    <a:lnTo>
                      <a:pt x="366" y="128"/>
                    </a:lnTo>
                    <a:lnTo>
                      <a:pt x="366" y="131"/>
                    </a:lnTo>
                    <a:lnTo>
                      <a:pt x="368" y="135"/>
                    </a:lnTo>
                    <a:lnTo>
                      <a:pt x="368" y="140"/>
                    </a:lnTo>
                    <a:lnTo>
                      <a:pt x="369" y="143"/>
                    </a:lnTo>
                    <a:lnTo>
                      <a:pt x="369" y="147"/>
                    </a:lnTo>
                    <a:lnTo>
                      <a:pt x="369" y="151"/>
                    </a:lnTo>
                    <a:lnTo>
                      <a:pt x="371" y="154"/>
                    </a:lnTo>
                    <a:lnTo>
                      <a:pt x="371" y="158"/>
                    </a:lnTo>
                    <a:lnTo>
                      <a:pt x="373" y="161"/>
                    </a:lnTo>
                    <a:lnTo>
                      <a:pt x="373" y="166"/>
                    </a:lnTo>
                    <a:lnTo>
                      <a:pt x="374" y="169"/>
                    </a:lnTo>
                    <a:lnTo>
                      <a:pt x="374" y="172"/>
                    </a:lnTo>
                    <a:lnTo>
                      <a:pt x="376" y="176"/>
                    </a:lnTo>
                    <a:lnTo>
                      <a:pt x="376" y="179"/>
                    </a:lnTo>
                    <a:lnTo>
                      <a:pt x="376" y="182"/>
                    </a:lnTo>
                    <a:lnTo>
                      <a:pt x="377" y="185"/>
                    </a:lnTo>
                    <a:lnTo>
                      <a:pt x="377" y="188"/>
                    </a:lnTo>
                    <a:lnTo>
                      <a:pt x="379" y="191"/>
                    </a:lnTo>
                    <a:lnTo>
                      <a:pt x="379" y="196"/>
                    </a:lnTo>
                    <a:lnTo>
                      <a:pt x="380" y="199"/>
                    </a:lnTo>
                    <a:lnTo>
                      <a:pt x="380" y="202"/>
                    </a:lnTo>
                    <a:lnTo>
                      <a:pt x="382" y="205"/>
                    </a:lnTo>
                    <a:lnTo>
                      <a:pt x="382" y="208"/>
                    </a:lnTo>
                    <a:lnTo>
                      <a:pt x="382" y="211"/>
                    </a:lnTo>
                    <a:lnTo>
                      <a:pt x="383" y="214"/>
                    </a:lnTo>
                    <a:lnTo>
                      <a:pt x="383" y="215"/>
                    </a:lnTo>
                    <a:lnTo>
                      <a:pt x="385" y="218"/>
                    </a:lnTo>
                    <a:lnTo>
                      <a:pt x="385" y="221"/>
                    </a:lnTo>
                    <a:lnTo>
                      <a:pt x="386" y="224"/>
                    </a:lnTo>
                    <a:lnTo>
                      <a:pt x="388" y="228"/>
                    </a:lnTo>
                    <a:lnTo>
                      <a:pt x="388" y="231"/>
                    </a:lnTo>
                    <a:lnTo>
                      <a:pt x="388" y="234"/>
                    </a:lnTo>
                    <a:lnTo>
                      <a:pt x="389" y="237"/>
                    </a:lnTo>
                    <a:lnTo>
                      <a:pt x="389" y="240"/>
                    </a:lnTo>
                    <a:lnTo>
                      <a:pt x="391" y="243"/>
                    </a:lnTo>
                    <a:lnTo>
                      <a:pt x="391" y="244"/>
                    </a:lnTo>
                    <a:lnTo>
                      <a:pt x="392" y="247"/>
                    </a:lnTo>
                    <a:lnTo>
                      <a:pt x="392" y="250"/>
                    </a:lnTo>
                    <a:lnTo>
                      <a:pt x="394" y="252"/>
                    </a:lnTo>
                    <a:lnTo>
                      <a:pt x="394" y="255"/>
                    </a:lnTo>
                    <a:lnTo>
                      <a:pt x="394" y="256"/>
                    </a:lnTo>
                    <a:lnTo>
                      <a:pt x="395" y="258"/>
                    </a:lnTo>
                    <a:lnTo>
                      <a:pt x="395" y="259"/>
                    </a:lnTo>
                    <a:lnTo>
                      <a:pt x="397" y="261"/>
                    </a:lnTo>
                    <a:lnTo>
                      <a:pt x="397" y="262"/>
                    </a:lnTo>
                    <a:lnTo>
                      <a:pt x="398" y="264"/>
                    </a:lnTo>
                    <a:lnTo>
                      <a:pt x="398" y="265"/>
                    </a:lnTo>
                    <a:lnTo>
                      <a:pt x="400" y="267"/>
                    </a:lnTo>
                    <a:lnTo>
                      <a:pt x="400" y="268"/>
                    </a:lnTo>
                    <a:lnTo>
                      <a:pt x="401" y="270"/>
                    </a:lnTo>
                    <a:lnTo>
                      <a:pt x="401" y="271"/>
                    </a:lnTo>
                    <a:lnTo>
                      <a:pt x="403" y="273"/>
                    </a:lnTo>
                    <a:lnTo>
                      <a:pt x="403" y="274"/>
                    </a:lnTo>
                    <a:lnTo>
                      <a:pt x="403" y="276"/>
                    </a:lnTo>
                    <a:lnTo>
                      <a:pt x="404" y="277"/>
                    </a:lnTo>
                    <a:lnTo>
                      <a:pt x="404" y="279"/>
                    </a:lnTo>
                    <a:lnTo>
                      <a:pt x="406" y="280"/>
                    </a:lnTo>
                    <a:lnTo>
                      <a:pt x="407" y="282"/>
                    </a:lnTo>
                    <a:lnTo>
                      <a:pt x="407" y="283"/>
                    </a:lnTo>
                    <a:lnTo>
                      <a:pt x="409" y="285"/>
                    </a:lnTo>
                    <a:lnTo>
                      <a:pt x="409" y="286"/>
                    </a:lnTo>
                    <a:lnTo>
                      <a:pt x="410" y="288"/>
                    </a:lnTo>
                    <a:lnTo>
                      <a:pt x="410" y="289"/>
                    </a:lnTo>
                    <a:lnTo>
                      <a:pt x="412" y="291"/>
                    </a:lnTo>
                    <a:lnTo>
                      <a:pt x="412" y="292"/>
                    </a:lnTo>
                    <a:lnTo>
                      <a:pt x="412" y="292"/>
                    </a:lnTo>
                    <a:lnTo>
                      <a:pt x="413" y="294"/>
                    </a:lnTo>
                    <a:lnTo>
                      <a:pt x="413" y="295"/>
                    </a:lnTo>
                    <a:lnTo>
                      <a:pt x="415" y="297"/>
                    </a:lnTo>
                    <a:lnTo>
                      <a:pt x="415" y="297"/>
                    </a:lnTo>
                    <a:lnTo>
                      <a:pt x="416" y="298"/>
                    </a:lnTo>
                    <a:lnTo>
                      <a:pt x="416" y="298"/>
                    </a:lnTo>
                    <a:lnTo>
                      <a:pt x="418" y="300"/>
                    </a:lnTo>
                    <a:lnTo>
                      <a:pt x="418" y="300"/>
                    </a:lnTo>
                    <a:lnTo>
                      <a:pt x="419" y="301"/>
                    </a:lnTo>
                    <a:lnTo>
                      <a:pt x="419" y="301"/>
                    </a:lnTo>
                    <a:lnTo>
                      <a:pt x="421" y="303"/>
                    </a:lnTo>
                    <a:lnTo>
                      <a:pt x="421" y="303"/>
                    </a:lnTo>
                    <a:lnTo>
                      <a:pt x="422" y="305"/>
                    </a:lnTo>
                    <a:lnTo>
                      <a:pt x="422" y="306"/>
                    </a:lnTo>
                    <a:lnTo>
                      <a:pt x="422" y="306"/>
                    </a:lnTo>
                    <a:lnTo>
                      <a:pt x="424" y="308"/>
                    </a:lnTo>
                    <a:lnTo>
                      <a:pt x="424" y="308"/>
                    </a:lnTo>
                    <a:lnTo>
                      <a:pt x="425" y="309"/>
                    </a:lnTo>
                    <a:lnTo>
                      <a:pt x="427" y="309"/>
                    </a:lnTo>
                    <a:lnTo>
                      <a:pt x="427" y="311"/>
                    </a:lnTo>
                    <a:lnTo>
                      <a:pt x="428" y="311"/>
                    </a:lnTo>
                    <a:lnTo>
                      <a:pt x="428" y="312"/>
                    </a:lnTo>
                    <a:lnTo>
                      <a:pt x="430" y="312"/>
                    </a:lnTo>
                    <a:lnTo>
                      <a:pt x="430" y="314"/>
                    </a:lnTo>
                    <a:lnTo>
                      <a:pt x="431" y="314"/>
                    </a:lnTo>
                    <a:lnTo>
                      <a:pt x="431" y="315"/>
                    </a:lnTo>
                    <a:lnTo>
                      <a:pt x="433" y="315"/>
                    </a:lnTo>
                    <a:lnTo>
                      <a:pt x="433" y="317"/>
                    </a:lnTo>
                    <a:lnTo>
                      <a:pt x="434" y="317"/>
                    </a:lnTo>
                    <a:lnTo>
                      <a:pt x="434" y="318"/>
                    </a:lnTo>
                    <a:lnTo>
                      <a:pt x="436" y="318"/>
                    </a:lnTo>
                    <a:lnTo>
                      <a:pt x="436" y="320"/>
                    </a:lnTo>
                    <a:lnTo>
                      <a:pt x="436" y="320"/>
                    </a:lnTo>
                    <a:lnTo>
                      <a:pt x="437" y="321"/>
                    </a:lnTo>
                    <a:lnTo>
                      <a:pt x="437" y="321"/>
                    </a:lnTo>
                    <a:lnTo>
                      <a:pt x="439" y="323"/>
                    </a:lnTo>
                    <a:lnTo>
                      <a:pt x="439" y="323"/>
                    </a:lnTo>
                    <a:lnTo>
                      <a:pt x="440" y="324"/>
                    </a:lnTo>
                    <a:lnTo>
                      <a:pt x="440" y="324"/>
                    </a:lnTo>
                    <a:lnTo>
                      <a:pt x="442" y="324"/>
                    </a:lnTo>
                    <a:lnTo>
                      <a:pt x="442" y="326"/>
                    </a:lnTo>
                    <a:lnTo>
                      <a:pt x="443" y="326"/>
                    </a:lnTo>
                    <a:lnTo>
                      <a:pt x="443" y="326"/>
                    </a:lnTo>
                    <a:lnTo>
                      <a:pt x="445" y="326"/>
                    </a:lnTo>
                    <a:lnTo>
                      <a:pt x="445" y="326"/>
                    </a:lnTo>
                    <a:lnTo>
                      <a:pt x="446" y="326"/>
                    </a:lnTo>
                    <a:lnTo>
                      <a:pt x="448" y="326"/>
                    </a:lnTo>
                    <a:lnTo>
                      <a:pt x="448" y="326"/>
                    </a:lnTo>
                    <a:lnTo>
                      <a:pt x="449" y="326"/>
                    </a:lnTo>
                    <a:lnTo>
                      <a:pt x="449" y="326"/>
                    </a:lnTo>
                    <a:lnTo>
                      <a:pt x="451" y="327"/>
                    </a:lnTo>
                    <a:lnTo>
                      <a:pt x="451" y="327"/>
                    </a:lnTo>
                    <a:lnTo>
                      <a:pt x="452" y="329"/>
                    </a:lnTo>
                    <a:lnTo>
                      <a:pt x="452" y="329"/>
                    </a:lnTo>
                    <a:lnTo>
                      <a:pt x="454" y="330"/>
                    </a:lnTo>
                    <a:lnTo>
                      <a:pt x="454" y="330"/>
                    </a:lnTo>
                    <a:lnTo>
                      <a:pt x="454" y="332"/>
                    </a:lnTo>
                    <a:lnTo>
                      <a:pt x="455" y="332"/>
                    </a:lnTo>
                    <a:lnTo>
                      <a:pt x="455" y="332"/>
                    </a:lnTo>
                    <a:lnTo>
                      <a:pt x="457" y="332"/>
                    </a:lnTo>
                    <a:lnTo>
                      <a:pt x="457" y="333"/>
                    </a:lnTo>
                    <a:lnTo>
                      <a:pt x="458" y="333"/>
                    </a:lnTo>
                    <a:lnTo>
                      <a:pt x="458" y="333"/>
                    </a:lnTo>
                    <a:lnTo>
                      <a:pt x="460" y="333"/>
                    </a:lnTo>
                    <a:lnTo>
                      <a:pt x="460" y="333"/>
                    </a:lnTo>
                    <a:lnTo>
                      <a:pt x="461" y="333"/>
                    </a:lnTo>
                    <a:lnTo>
                      <a:pt x="461" y="333"/>
                    </a:lnTo>
                    <a:lnTo>
                      <a:pt x="463" y="335"/>
                    </a:lnTo>
                    <a:lnTo>
                      <a:pt x="463" y="335"/>
                    </a:lnTo>
                    <a:lnTo>
                      <a:pt x="465" y="335"/>
                    </a:lnTo>
                    <a:lnTo>
                      <a:pt x="465" y="335"/>
                    </a:lnTo>
                    <a:lnTo>
                      <a:pt x="466" y="335"/>
                    </a:lnTo>
                    <a:lnTo>
                      <a:pt x="468" y="335"/>
                    </a:lnTo>
                    <a:lnTo>
                      <a:pt x="468" y="335"/>
                    </a:lnTo>
                    <a:lnTo>
                      <a:pt x="469" y="335"/>
                    </a:lnTo>
                    <a:lnTo>
                      <a:pt x="469" y="336"/>
                    </a:lnTo>
                    <a:lnTo>
                      <a:pt x="471" y="336"/>
                    </a:lnTo>
                    <a:lnTo>
                      <a:pt x="471" y="336"/>
                    </a:lnTo>
                    <a:lnTo>
                      <a:pt x="472" y="336"/>
                    </a:lnTo>
                    <a:lnTo>
                      <a:pt x="472" y="338"/>
                    </a:lnTo>
                    <a:lnTo>
                      <a:pt x="474" y="338"/>
                    </a:lnTo>
                    <a:lnTo>
                      <a:pt x="474" y="339"/>
                    </a:lnTo>
                    <a:lnTo>
                      <a:pt x="475" y="339"/>
                    </a:lnTo>
                    <a:lnTo>
                      <a:pt x="475" y="339"/>
                    </a:lnTo>
                    <a:lnTo>
                      <a:pt x="477" y="339"/>
                    </a:lnTo>
                    <a:lnTo>
                      <a:pt x="477" y="341"/>
                    </a:lnTo>
                    <a:lnTo>
                      <a:pt x="477" y="341"/>
                    </a:lnTo>
                    <a:lnTo>
                      <a:pt x="478" y="341"/>
                    </a:lnTo>
                    <a:lnTo>
                      <a:pt x="478" y="341"/>
                    </a:lnTo>
                    <a:lnTo>
                      <a:pt x="480" y="341"/>
                    </a:lnTo>
                    <a:lnTo>
                      <a:pt x="480" y="341"/>
                    </a:lnTo>
                    <a:lnTo>
                      <a:pt x="481" y="341"/>
                    </a:lnTo>
                    <a:lnTo>
                      <a:pt x="481" y="342"/>
                    </a:lnTo>
                    <a:lnTo>
                      <a:pt x="483" y="342"/>
                    </a:lnTo>
                    <a:lnTo>
                      <a:pt x="483" y="342"/>
                    </a:lnTo>
                    <a:lnTo>
                      <a:pt x="484" y="342"/>
                    </a:lnTo>
                    <a:lnTo>
                      <a:pt x="484" y="342"/>
                    </a:lnTo>
                    <a:lnTo>
                      <a:pt x="486" y="342"/>
                    </a:lnTo>
                    <a:lnTo>
                      <a:pt x="487" y="342"/>
                    </a:lnTo>
                    <a:lnTo>
                      <a:pt x="487" y="342"/>
                    </a:lnTo>
                    <a:lnTo>
                      <a:pt x="489" y="342"/>
                    </a:lnTo>
                    <a:lnTo>
                      <a:pt x="489" y="342"/>
                    </a:lnTo>
                    <a:lnTo>
                      <a:pt x="490" y="342"/>
                    </a:lnTo>
                    <a:lnTo>
                      <a:pt x="490" y="344"/>
                    </a:lnTo>
                    <a:lnTo>
                      <a:pt x="492" y="344"/>
                    </a:lnTo>
                    <a:lnTo>
                      <a:pt x="492" y="344"/>
                    </a:lnTo>
                    <a:lnTo>
                      <a:pt x="493" y="344"/>
                    </a:lnTo>
                    <a:lnTo>
                      <a:pt x="493" y="345"/>
                    </a:lnTo>
                    <a:lnTo>
                      <a:pt x="495" y="345"/>
                    </a:lnTo>
                    <a:lnTo>
                      <a:pt x="495" y="345"/>
                    </a:lnTo>
                    <a:lnTo>
                      <a:pt x="496" y="347"/>
                    </a:lnTo>
                    <a:lnTo>
                      <a:pt x="496" y="347"/>
                    </a:lnTo>
                    <a:lnTo>
                      <a:pt x="498" y="347"/>
                    </a:lnTo>
                    <a:lnTo>
                      <a:pt x="498" y="347"/>
                    </a:lnTo>
                    <a:lnTo>
                      <a:pt x="499" y="347"/>
                    </a:lnTo>
                    <a:lnTo>
                      <a:pt x="499" y="347"/>
                    </a:lnTo>
                    <a:lnTo>
                      <a:pt x="501" y="347"/>
                    </a:lnTo>
                    <a:lnTo>
                      <a:pt x="501" y="347"/>
                    </a:lnTo>
                    <a:lnTo>
                      <a:pt x="502" y="347"/>
                    </a:lnTo>
                    <a:lnTo>
                      <a:pt x="504" y="347"/>
                    </a:lnTo>
                    <a:lnTo>
                      <a:pt x="504" y="348"/>
                    </a:lnTo>
                    <a:lnTo>
                      <a:pt x="505" y="348"/>
                    </a:lnTo>
                    <a:lnTo>
                      <a:pt x="505" y="348"/>
                    </a:lnTo>
                    <a:lnTo>
                      <a:pt x="507" y="348"/>
                    </a:lnTo>
                    <a:lnTo>
                      <a:pt x="507" y="348"/>
                    </a:lnTo>
                    <a:lnTo>
                      <a:pt x="508" y="350"/>
                    </a:lnTo>
                    <a:lnTo>
                      <a:pt x="508" y="350"/>
                    </a:lnTo>
                    <a:lnTo>
                      <a:pt x="510" y="350"/>
                    </a:lnTo>
                    <a:lnTo>
                      <a:pt x="510" y="350"/>
                    </a:lnTo>
                    <a:lnTo>
                      <a:pt x="511" y="351"/>
                    </a:lnTo>
                    <a:lnTo>
                      <a:pt x="511" y="351"/>
                    </a:lnTo>
                    <a:lnTo>
                      <a:pt x="513" y="351"/>
                    </a:lnTo>
                    <a:lnTo>
                      <a:pt x="513" y="351"/>
                    </a:lnTo>
                    <a:lnTo>
                      <a:pt x="514" y="353"/>
                    </a:lnTo>
                    <a:lnTo>
                      <a:pt x="514" y="353"/>
                    </a:lnTo>
                    <a:lnTo>
                      <a:pt x="514" y="353"/>
                    </a:lnTo>
                    <a:lnTo>
                      <a:pt x="516" y="353"/>
                    </a:lnTo>
                    <a:lnTo>
                      <a:pt x="516" y="353"/>
                    </a:lnTo>
                    <a:lnTo>
                      <a:pt x="517" y="353"/>
                    </a:lnTo>
                    <a:lnTo>
                      <a:pt x="517" y="353"/>
                    </a:lnTo>
                    <a:lnTo>
                      <a:pt x="519" y="353"/>
                    </a:lnTo>
                    <a:lnTo>
                      <a:pt x="520" y="353"/>
                    </a:lnTo>
                    <a:lnTo>
                      <a:pt x="520" y="353"/>
                    </a:lnTo>
                    <a:lnTo>
                      <a:pt x="522" y="353"/>
                    </a:lnTo>
                    <a:lnTo>
                      <a:pt x="522" y="353"/>
                    </a:lnTo>
                    <a:lnTo>
                      <a:pt x="523" y="354"/>
                    </a:lnTo>
                    <a:lnTo>
                      <a:pt x="523" y="354"/>
                    </a:lnTo>
                    <a:lnTo>
                      <a:pt x="525" y="354"/>
                    </a:lnTo>
                    <a:lnTo>
                      <a:pt x="525" y="354"/>
                    </a:lnTo>
                    <a:lnTo>
                      <a:pt x="526" y="354"/>
                    </a:lnTo>
                    <a:lnTo>
                      <a:pt x="526" y="356"/>
                    </a:lnTo>
                    <a:lnTo>
                      <a:pt x="528" y="356"/>
                    </a:lnTo>
                    <a:lnTo>
                      <a:pt x="528" y="356"/>
                    </a:lnTo>
                    <a:lnTo>
                      <a:pt x="529" y="356"/>
                    </a:lnTo>
                    <a:lnTo>
                      <a:pt x="529" y="357"/>
                    </a:lnTo>
                    <a:lnTo>
                      <a:pt x="531" y="357"/>
                    </a:lnTo>
                    <a:lnTo>
                      <a:pt x="531" y="357"/>
                    </a:lnTo>
                    <a:lnTo>
                      <a:pt x="532" y="357"/>
                    </a:lnTo>
                    <a:lnTo>
                      <a:pt x="532" y="357"/>
                    </a:lnTo>
                    <a:lnTo>
                      <a:pt x="534" y="357"/>
                    </a:lnTo>
                    <a:lnTo>
                      <a:pt x="534" y="357"/>
                    </a:lnTo>
                    <a:lnTo>
                      <a:pt x="535" y="357"/>
                    </a:lnTo>
                    <a:lnTo>
                      <a:pt x="535" y="357"/>
                    </a:lnTo>
                    <a:lnTo>
                      <a:pt x="537" y="357"/>
                    </a:lnTo>
                    <a:lnTo>
                      <a:pt x="538" y="357"/>
                    </a:lnTo>
                    <a:lnTo>
                      <a:pt x="538" y="357"/>
                    </a:lnTo>
                    <a:lnTo>
                      <a:pt x="540" y="357"/>
                    </a:lnTo>
                    <a:lnTo>
                      <a:pt x="540" y="357"/>
                    </a:lnTo>
                    <a:lnTo>
                      <a:pt x="541" y="357"/>
                    </a:lnTo>
                    <a:lnTo>
                      <a:pt x="541" y="357"/>
                    </a:lnTo>
                    <a:lnTo>
                      <a:pt x="543" y="357"/>
                    </a:lnTo>
                    <a:lnTo>
                      <a:pt x="543" y="359"/>
                    </a:lnTo>
                    <a:lnTo>
                      <a:pt x="544" y="359"/>
                    </a:lnTo>
                    <a:lnTo>
                      <a:pt x="544" y="359"/>
                    </a:lnTo>
                    <a:lnTo>
                      <a:pt x="546" y="359"/>
                    </a:lnTo>
                    <a:lnTo>
                      <a:pt x="546" y="360"/>
                    </a:lnTo>
                    <a:lnTo>
                      <a:pt x="547" y="360"/>
                    </a:lnTo>
                    <a:lnTo>
                      <a:pt x="547" y="360"/>
                    </a:lnTo>
                    <a:lnTo>
                      <a:pt x="549" y="360"/>
                    </a:lnTo>
                    <a:lnTo>
                      <a:pt x="549" y="360"/>
                    </a:lnTo>
                    <a:lnTo>
                      <a:pt x="550" y="362"/>
                    </a:lnTo>
                    <a:lnTo>
                      <a:pt x="550" y="362"/>
                    </a:lnTo>
                    <a:lnTo>
                      <a:pt x="552" y="362"/>
                    </a:lnTo>
                    <a:lnTo>
                      <a:pt x="552" y="362"/>
                    </a:lnTo>
                    <a:lnTo>
                      <a:pt x="553" y="363"/>
                    </a:lnTo>
                    <a:lnTo>
                      <a:pt x="553" y="363"/>
                    </a:lnTo>
                    <a:lnTo>
                      <a:pt x="555" y="363"/>
                    </a:lnTo>
                    <a:lnTo>
                      <a:pt x="555" y="363"/>
                    </a:lnTo>
                    <a:lnTo>
                      <a:pt x="556" y="363"/>
                    </a:lnTo>
                    <a:lnTo>
                      <a:pt x="558" y="363"/>
                    </a:lnTo>
                    <a:lnTo>
                      <a:pt x="558" y="363"/>
                    </a:lnTo>
                    <a:lnTo>
                      <a:pt x="560" y="363"/>
                    </a:lnTo>
                    <a:lnTo>
                      <a:pt x="560" y="363"/>
                    </a:lnTo>
                    <a:lnTo>
                      <a:pt x="561" y="363"/>
                    </a:lnTo>
                    <a:lnTo>
                      <a:pt x="561" y="363"/>
                    </a:lnTo>
                    <a:lnTo>
                      <a:pt x="563" y="363"/>
                    </a:lnTo>
                    <a:lnTo>
                      <a:pt x="563" y="365"/>
                    </a:lnTo>
                    <a:lnTo>
                      <a:pt x="564" y="365"/>
                    </a:lnTo>
                    <a:lnTo>
                      <a:pt x="564" y="365"/>
                    </a:lnTo>
                    <a:lnTo>
                      <a:pt x="566" y="365"/>
                    </a:lnTo>
                    <a:lnTo>
                      <a:pt x="566" y="365"/>
                    </a:lnTo>
                    <a:lnTo>
                      <a:pt x="567" y="366"/>
                    </a:lnTo>
                    <a:lnTo>
                      <a:pt x="567" y="366"/>
                    </a:lnTo>
                    <a:lnTo>
                      <a:pt x="569" y="366"/>
                    </a:lnTo>
                    <a:lnTo>
                      <a:pt x="569" y="366"/>
                    </a:lnTo>
                    <a:lnTo>
                      <a:pt x="570" y="366"/>
                    </a:lnTo>
                    <a:lnTo>
                      <a:pt x="570" y="366"/>
                    </a:lnTo>
                    <a:lnTo>
                      <a:pt x="572" y="366"/>
                    </a:lnTo>
                    <a:lnTo>
                      <a:pt x="572" y="366"/>
                    </a:lnTo>
                    <a:lnTo>
                      <a:pt x="573" y="366"/>
                    </a:lnTo>
                    <a:lnTo>
                      <a:pt x="573" y="366"/>
                    </a:lnTo>
                    <a:lnTo>
                      <a:pt x="575" y="366"/>
                    </a:lnTo>
                    <a:lnTo>
                      <a:pt x="575" y="366"/>
                    </a:lnTo>
                    <a:lnTo>
                      <a:pt x="576" y="366"/>
                    </a:lnTo>
                    <a:lnTo>
                      <a:pt x="578" y="366"/>
                    </a:lnTo>
                    <a:lnTo>
                      <a:pt x="578" y="366"/>
                    </a:lnTo>
                    <a:lnTo>
                      <a:pt x="579" y="366"/>
                    </a:lnTo>
                    <a:lnTo>
                      <a:pt x="579" y="368"/>
                    </a:lnTo>
                    <a:lnTo>
                      <a:pt x="581" y="368"/>
                    </a:lnTo>
                    <a:lnTo>
                      <a:pt x="581" y="368"/>
                    </a:lnTo>
                    <a:lnTo>
                      <a:pt x="582" y="368"/>
                    </a:lnTo>
                    <a:lnTo>
                      <a:pt x="582" y="368"/>
                    </a:lnTo>
                    <a:lnTo>
                      <a:pt x="584" y="369"/>
                    </a:lnTo>
                    <a:lnTo>
                      <a:pt x="584" y="369"/>
                    </a:lnTo>
                    <a:lnTo>
                      <a:pt x="585" y="369"/>
                    </a:lnTo>
                    <a:lnTo>
                      <a:pt x="585" y="369"/>
                    </a:lnTo>
                    <a:lnTo>
                      <a:pt x="587" y="369"/>
                    </a:lnTo>
                    <a:lnTo>
                      <a:pt x="587" y="369"/>
                    </a:lnTo>
                    <a:lnTo>
                      <a:pt x="588" y="369"/>
                    </a:lnTo>
                    <a:lnTo>
                      <a:pt x="588" y="369"/>
                    </a:lnTo>
                    <a:lnTo>
                      <a:pt x="590" y="369"/>
                    </a:lnTo>
                    <a:lnTo>
                      <a:pt x="590" y="369"/>
                    </a:lnTo>
                    <a:lnTo>
                      <a:pt x="591" y="369"/>
                    </a:lnTo>
                    <a:lnTo>
                      <a:pt x="591" y="369"/>
                    </a:lnTo>
                    <a:lnTo>
                      <a:pt x="593" y="371"/>
                    </a:lnTo>
                    <a:lnTo>
                      <a:pt x="593" y="371"/>
                    </a:lnTo>
                    <a:lnTo>
                      <a:pt x="594" y="371"/>
                    </a:lnTo>
                    <a:lnTo>
                      <a:pt x="594" y="371"/>
                    </a:lnTo>
                    <a:lnTo>
                      <a:pt x="596" y="372"/>
                    </a:lnTo>
                    <a:lnTo>
                      <a:pt x="596" y="372"/>
                    </a:lnTo>
                    <a:lnTo>
                      <a:pt x="597" y="372"/>
                    </a:lnTo>
                    <a:lnTo>
                      <a:pt x="599" y="372"/>
                    </a:lnTo>
                    <a:lnTo>
                      <a:pt x="599" y="372"/>
                    </a:lnTo>
                    <a:lnTo>
                      <a:pt x="600" y="372"/>
                    </a:lnTo>
                    <a:lnTo>
                      <a:pt x="600" y="372"/>
                    </a:lnTo>
                    <a:lnTo>
                      <a:pt x="602" y="372"/>
                    </a:lnTo>
                    <a:lnTo>
                      <a:pt x="602" y="372"/>
                    </a:lnTo>
                    <a:lnTo>
                      <a:pt x="603" y="372"/>
                    </a:lnTo>
                    <a:lnTo>
                      <a:pt x="603" y="372"/>
                    </a:lnTo>
                    <a:lnTo>
                      <a:pt x="605" y="372"/>
                    </a:lnTo>
                    <a:lnTo>
                      <a:pt x="605" y="372"/>
                    </a:lnTo>
                    <a:lnTo>
                      <a:pt x="606" y="372"/>
                    </a:lnTo>
                    <a:lnTo>
                      <a:pt x="606" y="372"/>
                    </a:lnTo>
                    <a:lnTo>
                      <a:pt x="608" y="374"/>
                    </a:lnTo>
                    <a:lnTo>
                      <a:pt x="608" y="374"/>
                    </a:lnTo>
                    <a:lnTo>
                      <a:pt x="609" y="374"/>
                    </a:lnTo>
                    <a:lnTo>
                      <a:pt x="609" y="374"/>
                    </a:lnTo>
                    <a:lnTo>
                      <a:pt x="611" y="374"/>
                    </a:lnTo>
                    <a:lnTo>
                      <a:pt x="611" y="374"/>
                    </a:lnTo>
                    <a:lnTo>
                      <a:pt x="612" y="374"/>
                    </a:lnTo>
                    <a:lnTo>
                      <a:pt x="614" y="374"/>
                    </a:lnTo>
                    <a:lnTo>
                      <a:pt x="614" y="374"/>
                    </a:lnTo>
                    <a:lnTo>
                      <a:pt x="615" y="374"/>
                    </a:lnTo>
                    <a:lnTo>
                      <a:pt x="615" y="374"/>
                    </a:lnTo>
                    <a:lnTo>
                      <a:pt x="617" y="374"/>
                    </a:lnTo>
                    <a:lnTo>
                      <a:pt x="618" y="374"/>
                    </a:lnTo>
                    <a:lnTo>
                      <a:pt x="618" y="374"/>
                    </a:lnTo>
                    <a:lnTo>
                      <a:pt x="620" y="374"/>
                    </a:lnTo>
                    <a:lnTo>
                      <a:pt x="620" y="374"/>
                    </a:lnTo>
                    <a:lnTo>
                      <a:pt x="621" y="374"/>
                    </a:lnTo>
                    <a:lnTo>
                      <a:pt x="621" y="374"/>
                    </a:lnTo>
                    <a:lnTo>
                      <a:pt x="623" y="375"/>
                    </a:lnTo>
                    <a:lnTo>
                      <a:pt x="623" y="375"/>
                    </a:lnTo>
                    <a:lnTo>
                      <a:pt x="624" y="375"/>
                    </a:lnTo>
                    <a:lnTo>
                      <a:pt x="624" y="375"/>
                    </a:lnTo>
                    <a:lnTo>
                      <a:pt x="626" y="377"/>
                    </a:lnTo>
                    <a:lnTo>
                      <a:pt x="626" y="377"/>
                    </a:lnTo>
                    <a:lnTo>
                      <a:pt x="627" y="377"/>
                    </a:lnTo>
                    <a:lnTo>
                      <a:pt x="627" y="377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30" y="377"/>
                    </a:lnTo>
                    <a:lnTo>
                      <a:pt x="630" y="377"/>
                    </a:lnTo>
                    <a:lnTo>
                      <a:pt x="632" y="378"/>
                    </a:lnTo>
                    <a:lnTo>
                      <a:pt x="632" y="380"/>
                    </a:lnTo>
                    <a:lnTo>
                      <a:pt x="633" y="380"/>
                    </a:lnTo>
                    <a:lnTo>
                      <a:pt x="633" y="380"/>
                    </a:lnTo>
                    <a:lnTo>
                      <a:pt x="635" y="381"/>
                    </a:lnTo>
                    <a:lnTo>
                      <a:pt x="635" y="381"/>
                    </a:lnTo>
                    <a:lnTo>
                      <a:pt x="636" y="381"/>
                    </a:lnTo>
                    <a:lnTo>
                      <a:pt x="638" y="383"/>
                    </a:lnTo>
                    <a:lnTo>
                      <a:pt x="638" y="383"/>
                    </a:lnTo>
                    <a:lnTo>
                      <a:pt x="639" y="383"/>
                    </a:lnTo>
                    <a:lnTo>
                      <a:pt x="639" y="383"/>
                    </a:lnTo>
                    <a:lnTo>
                      <a:pt x="641" y="383"/>
                    </a:lnTo>
                    <a:lnTo>
                      <a:pt x="641" y="383"/>
                    </a:lnTo>
                    <a:lnTo>
                      <a:pt x="642" y="383"/>
                    </a:lnTo>
                    <a:lnTo>
                      <a:pt x="642" y="383"/>
                    </a:lnTo>
                    <a:lnTo>
                      <a:pt x="644" y="385"/>
                    </a:lnTo>
                    <a:lnTo>
                      <a:pt x="644" y="385"/>
                    </a:lnTo>
                    <a:lnTo>
                      <a:pt x="645" y="385"/>
                    </a:lnTo>
                    <a:lnTo>
                      <a:pt x="645" y="385"/>
                    </a:lnTo>
                    <a:lnTo>
                      <a:pt x="647" y="386"/>
                    </a:lnTo>
                    <a:lnTo>
                      <a:pt x="647" y="386"/>
                    </a:lnTo>
                    <a:lnTo>
                      <a:pt x="648" y="386"/>
                    </a:lnTo>
                    <a:lnTo>
                      <a:pt x="648" y="386"/>
                    </a:lnTo>
                    <a:lnTo>
                      <a:pt x="650" y="386"/>
                    </a:lnTo>
                    <a:lnTo>
                      <a:pt x="650" y="388"/>
                    </a:lnTo>
                    <a:lnTo>
                      <a:pt x="652" y="388"/>
                    </a:lnTo>
                    <a:lnTo>
                      <a:pt x="652" y="388"/>
                    </a:lnTo>
                    <a:lnTo>
                      <a:pt x="653" y="389"/>
                    </a:lnTo>
                    <a:lnTo>
                      <a:pt x="653" y="389"/>
                    </a:lnTo>
                    <a:lnTo>
                      <a:pt x="655" y="389"/>
                    </a:lnTo>
                    <a:lnTo>
                      <a:pt x="655" y="389"/>
                    </a:lnTo>
                    <a:lnTo>
                      <a:pt x="656" y="389"/>
                    </a:lnTo>
                    <a:lnTo>
                      <a:pt x="658" y="389"/>
                    </a:lnTo>
                    <a:lnTo>
                      <a:pt x="658" y="391"/>
                    </a:lnTo>
                    <a:lnTo>
                      <a:pt x="659" y="391"/>
                    </a:lnTo>
                    <a:lnTo>
                      <a:pt x="659" y="391"/>
                    </a:lnTo>
                    <a:lnTo>
                      <a:pt x="661" y="391"/>
                    </a:lnTo>
                    <a:lnTo>
                      <a:pt x="661" y="391"/>
                    </a:lnTo>
                    <a:lnTo>
                      <a:pt x="662" y="391"/>
                    </a:lnTo>
                    <a:lnTo>
                      <a:pt x="662" y="391"/>
                    </a:lnTo>
                    <a:lnTo>
                      <a:pt x="664" y="391"/>
                    </a:lnTo>
                    <a:lnTo>
                      <a:pt x="664" y="392"/>
                    </a:lnTo>
                    <a:lnTo>
                      <a:pt x="665" y="392"/>
                    </a:lnTo>
                    <a:lnTo>
                      <a:pt x="665" y="392"/>
                    </a:lnTo>
                    <a:lnTo>
                      <a:pt x="667" y="394"/>
                    </a:lnTo>
                    <a:lnTo>
                      <a:pt x="667" y="394"/>
                    </a:lnTo>
                    <a:lnTo>
                      <a:pt x="668" y="394"/>
                    </a:lnTo>
                    <a:lnTo>
                      <a:pt x="668" y="394"/>
                    </a:lnTo>
                    <a:lnTo>
                      <a:pt x="670" y="394"/>
                    </a:lnTo>
                    <a:lnTo>
                      <a:pt x="670" y="395"/>
                    </a:lnTo>
                    <a:lnTo>
                      <a:pt x="671" y="395"/>
                    </a:lnTo>
                    <a:lnTo>
                      <a:pt x="671" y="395"/>
                    </a:lnTo>
                    <a:lnTo>
                      <a:pt x="673" y="395"/>
                    </a:lnTo>
                    <a:lnTo>
                      <a:pt x="674" y="397"/>
                    </a:lnTo>
                    <a:lnTo>
                      <a:pt x="674" y="397"/>
                    </a:lnTo>
                    <a:lnTo>
                      <a:pt x="676" y="397"/>
                    </a:lnTo>
                    <a:lnTo>
                      <a:pt x="676" y="398"/>
                    </a:lnTo>
                    <a:lnTo>
                      <a:pt x="677" y="398"/>
                    </a:lnTo>
                    <a:lnTo>
                      <a:pt x="677" y="398"/>
                    </a:lnTo>
                    <a:lnTo>
                      <a:pt x="679" y="398"/>
                    </a:lnTo>
                    <a:lnTo>
                      <a:pt x="679" y="400"/>
                    </a:lnTo>
                    <a:lnTo>
                      <a:pt x="680" y="400"/>
                    </a:lnTo>
                    <a:lnTo>
                      <a:pt x="680" y="400"/>
                    </a:lnTo>
                    <a:lnTo>
                      <a:pt x="682" y="400"/>
                    </a:lnTo>
                    <a:lnTo>
                      <a:pt x="682" y="400"/>
                    </a:lnTo>
                    <a:lnTo>
                      <a:pt x="683" y="400"/>
                    </a:lnTo>
                    <a:lnTo>
                      <a:pt x="683" y="400"/>
                    </a:lnTo>
                    <a:lnTo>
                      <a:pt x="685" y="401"/>
                    </a:lnTo>
                    <a:lnTo>
                      <a:pt x="685" y="401"/>
                    </a:lnTo>
                    <a:lnTo>
                      <a:pt x="686" y="401"/>
                    </a:lnTo>
                    <a:lnTo>
                      <a:pt x="686" y="403"/>
                    </a:lnTo>
                    <a:lnTo>
                      <a:pt x="688" y="403"/>
                    </a:lnTo>
                    <a:lnTo>
                      <a:pt x="688" y="403"/>
                    </a:lnTo>
                    <a:lnTo>
                      <a:pt x="689" y="403"/>
                    </a:lnTo>
                    <a:lnTo>
                      <a:pt x="689" y="403"/>
                    </a:lnTo>
                    <a:lnTo>
                      <a:pt x="691" y="403"/>
                    </a:lnTo>
                    <a:lnTo>
                      <a:pt x="692" y="403"/>
                    </a:lnTo>
                    <a:lnTo>
                      <a:pt x="692" y="403"/>
                    </a:lnTo>
                    <a:lnTo>
                      <a:pt x="694" y="403"/>
                    </a:lnTo>
                    <a:lnTo>
                      <a:pt x="694" y="403"/>
                    </a:lnTo>
                    <a:lnTo>
                      <a:pt x="695" y="403"/>
                    </a:lnTo>
                    <a:lnTo>
                      <a:pt x="695" y="403"/>
                    </a:lnTo>
                    <a:lnTo>
                      <a:pt x="697" y="404"/>
                    </a:lnTo>
                    <a:lnTo>
                      <a:pt x="697" y="404"/>
                    </a:lnTo>
                    <a:lnTo>
                      <a:pt x="698" y="406"/>
                    </a:lnTo>
                    <a:lnTo>
                      <a:pt x="698" y="406"/>
                    </a:lnTo>
                    <a:lnTo>
                      <a:pt x="700" y="406"/>
                    </a:lnTo>
                    <a:lnTo>
                      <a:pt x="701" y="406"/>
                    </a:lnTo>
                    <a:lnTo>
                      <a:pt x="701" y="407"/>
                    </a:lnTo>
                    <a:lnTo>
                      <a:pt x="701" y="407"/>
                    </a:lnTo>
                    <a:lnTo>
                      <a:pt x="703" y="407"/>
                    </a:lnTo>
                    <a:lnTo>
                      <a:pt x="703" y="407"/>
                    </a:lnTo>
                    <a:lnTo>
                      <a:pt x="704" y="409"/>
                    </a:lnTo>
                    <a:lnTo>
                      <a:pt x="704" y="409"/>
                    </a:lnTo>
                    <a:lnTo>
                      <a:pt x="706" y="409"/>
                    </a:lnTo>
                    <a:lnTo>
                      <a:pt x="707" y="409"/>
                    </a:lnTo>
                    <a:lnTo>
                      <a:pt x="709" y="409"/>
                    </a:lnTo>
                    <a:lnTo>
                      <a:pt x="709" y="410"/>
                    </a:lnTo>
                    <a:lnTo>
                      <a:pt x="710" y="410"/>
                    </a:lnTo>
                    <a:lnTo>
                      <a:pt x="710" y="410"/>
                    </a:lnTo>
                    <a:lnTo>
                      <a:pt x="712" y="410"/>
                    </a:lnTo>
                    <a:lnTo>
                      <a:pt x="712" y="410"/>
                    </a:lnTo>
                    <a:lnTo>
                      <a:pt x="713" y="410"/>
                    </a:lnTo>
                    <a:lnTo>
                      <a:pt x="713" y="410"/>
                    </a:lnTo>
                    <a:lnTo>
                      <a:pt x="715" y="412"/>
                    </a:lnTo>
                    <a:lnTo>
                      <a:pt x="715" y="412"/>
                    </a:lnTo>
                    <a:lnTo>
                      <a:pt x="716" y="412"/>
                    </a:lnTo>
                    <a:lnTo>
                      <a:pt x="716" y="412"/>
                    </a:lnTo>
                    <a:lnTo>
                      <a:pt x="718" y="413"/>
                    </a:lnTo>
                    <a:lnTo>
                      <a:pt x="718" y="413"/>
                    </a:lnTo>
                    <a:lnTo>
                      <a:pt x="719" y="413"/>
                    </a:lnTo>
                    <a:lnTo>
                      <a:pt x="719" y="413"/>
                    </a:lnTo>
                    <a:lnTo>
                      <a:pt x="721" y="415"/>
                    </a:lnTo>
                    <a:lnTo>
                      <a:pt x="721" y="415"/>
                    </a:lnTo>
                    <a:lnTo>
                      <a:pt x="722" y="415"/>
                    </a:lnTo>
                    <a:lnTo>
                      <a:pt x="722" y="415"/>
                    </a:lnTo>
                    <a:lnTo>
                      <a:pt x="724" y="416"/>
                    </a:lnTo>
                    <a:lnTo>
                      <a:pt x="724" y="416"/>
                    </a:lnTo>
                    <a:lnTo>
                      <a:pt x="725" y="416"/>
                    </a:lnTo>
                    <a:lnTo>
                      <a:pt x="725" y="416"/>
                    </a:lnTo>
                    <a:lnTo>
                      <a:pt x="727" y="416"/>
                    </a:lnTo>
                    <a:lnTo>
                      <a:pt x="728" y="416"/>
                    </a:lnTo>
                    <a:lnTo>
                      <a:pt x="728" y="418"/>
                    </a:lnTo>
                    <a:lnTo>
                      <a:pt x="730" y="418"/>
                    </a:lnTo>
                    <a:lnTo>
                      <a:pt x="730" y="418"/>
                    </a:lnTo>
                    <a:lnTo>
                      <a:pt x="731" y="418"/>
                    </a:lnTo>
                    <a:lnTo>
                      <a:pt x="731" y="418"/>
                    </a:lnTo>
                    <a:lnTo>
                      <a:pt x="733" y="419"/>
                    </a:lnTo>
                    <a:lnTo>
                      <a:pt x="733" y="419"/>
                    </a:lnTo>
                    <a:lnTo>
                      <a:pt x="734" y="419"/>
                    </a:lnTo>
                    <a:lnTo>
                      <a:pt x="734" y="419"/>
                    </a:lnTo>
                    <a:lnTo>
                      <a:pt x="736" y="419"/>
                    </a:lnTo>
                    <a:lnTo>
                      <a:pt x="736" y="419"/>
                    </a:lnTo>
                    <a:lnTo>
                      <a:pt x="737" y="419"/>
                    </a:lnTo>
                    <a:lnTo>
                      <a:pt x="737" y="421"/>
                    </a:lnTo>
                    <a:lnTo>
                      <a:pt x="739" y="421"/>
                    </a:lnTo>
                    <a:lnTo>
                      <a:pt x="739" y="421"/>
                    </a:lnTo>
                    <a:lnTo>
                      <a:pt x="740" y="421"/>
                    </a:lnTo>
                    <a:lnTo>
                      <a:pt x="740" y="421"/>
                    </a:lnTo>
                    <a:lnTo>
                      <a:pt x="742" y="421"/>
                    </a:lnTo>
                    <a:lnTo>
                      <a:pt x="743" y="421"/>
                    </a:lnTo>
                    <a:lnTo>
                      <a:pt x="743" y="422"/>
                    </a:lnTo>
                    <a:lnTo>
                      <a:pt x="745" y="422"/>
                    </a:lnTo>
                    <a:lnTo>
                      <a:pt x="745" y="422"/>
                    </a:lnTo>
                    <a:lnTo>
                      <a:pt x="747" y="422"/>
                    </a:lnTo>
                    <a:lnTo>
                      <a:pt x="747" y="422"/>
                    </a:lnTo>
                    <a:lnTo>
                      <a:pt x="748" y="422"/>
                    </a:lnTo>
                    <a:lnTo>
                      <a:pt x="750" y="424"/>
                    </a:lnTo>
                    <a:lnTo>
                      <a:pt x="750" y="424"/>
                    </a:lnTo>
                    <a:lnTo>
                      <a:pt x="751" y="424"/>
                    </a:lnTo>
                    <a:lnTo>
                      <a:pt x="751" y="424"/>
                    </a:lnTo>
                    <a:lnTo>
                      <a:pt x="753" y="424"/>
                    </a:lnTo>
                    <a:lnTo>
                      <a:pt x="753" y="425"/>
                    </a:lnTo>
                    <a:lnTo>
                      <a:pt x="754" y="425"/>
                    </a:lnTo>
                    <a:lnTo>
                      <a:pt x="754" y="425"/>
                    </a:lnTo>
                    <a:lnTo>
                      <a:pt x="756" y="425"/>
                    </a:lnTo>
                    <a:lnTo>
                      <a:pt x="756" y="425"/>
                    </a:lnTo>
                    <a:lnTo>
                      <a:pt x="757" y="425"/>
                    </a:lnTo>
                    <a:lnTo>
                      <a:pt x="757" y="425"/>
                    </a:lnTo>
                    <a:lnTo>
                      <a:pt x="759" y="427"/>
                    </a:lnTo>
                    <a:lnTo>
                      <a:pt x="759" y="427"/>
                    </a:lnTo>
                    <a:lnTo>
                      <a:pt x="760" y="427"/>
                    </a:lnTo>
                    <a:lnTo>
                      <a:pt x="760" y="427"/>
                    </a:lnTo>
                    <a:lnTo>
                      <a:pt x="762" y="427"/>
                    </a:lnTo>
                    <a:lnTo>
                      <a:pt x="762" y="427"/>
                    </a:lnTo>
                    <a:lnTo>
                      <a:pt x="763" y="428"/>
                    </a:lnTo>
                    <a:lnTo>
                      <a:pt x="763" y="428"/>
                    </a:lnTo>
                    <a:lnTo>
                      <a:pt x="765" y="428"/>
                    </a:lnTo>
                    <a:lnTo>
                      <a:pt x="765" y="428"/>
                    </a:lnTo>
                    <a:lnTo>
                      <a:pt x="766" y="428"/>
                    </a:lnTo>
                    <a:lnTo>
                      <a:pt x="768" y="428"/>
                    </a:lnTo>
                    <a:lnTo>
                      <a:pt x="769" y="428"/>
                    </a:lnTo>
                    <a:lnTo>
                      <a:pt x="769" y="427"/>
                    </a:lnTo>
                    <a:lnTo>
                      <a:pt x="771" y="425"/>
                    </a:lnTo>
                    <a:lnTo>
                      <a:pt x="772" y="424"/>
                    </a:lnTo>
                    <a:lnTo>
                      <a:pt x="772" y="421"/>
                    </a:lnTo>
                    <a:lnTo>
                      <a:pt x="774" y="418"/>
                    </a:lnTo>
                    <a:lnTo>
                      <a:pt x="775" y="413"/>
                    </a:lnTo>
                    <a:lnTo>
                      <a:pt x="777" y="410"/>
                    </a:lnTo>
                    <a:lnTo>
                      <a:pt x="778" y="407"/>
                    </a:lnTo>
                    <a:lnTo>
                      <a:pt x="778" y="406"/>
                    </a:lnTo>
                    <a:lnTo>
                      <a:pt x="775" y="437"/>
                    </a:lnTo>
                    <a:lnTo>
                      <a:pt x="11" y="25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Line 136">
                <a:extLst>
                  <a:ext uri="{FF2B5EF4-FFF2-40B4-BE49-F238E27FC236}">
                    <a16:creationId xmlns:a16="http://schemas.microsoft.com/office/drawing/2014/main" id="{CDA60A08-B9AF-465F-9D32-1C69249E7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461"/>
                <a:ext cx="50" cy="6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Line 137">
                <a:extLst>
                  <a:ext uri="{FF2B5EF4-FFF2-40B4-BE49-F238E27FC236}">
                    <a16:creationId xmlns:a16="http://schemas.microsoft.com/office/drawing/2014/main" id="{2F212422-580F-4CAF-A049-E59D79D31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100"/>
                <a:ext cx="787" cy="20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138">
                <a:extLst>
                  <a:ext uri="{FF2B5EF4-FFF2-40B4-BE49-F238E27FC236}">
                    <a16:creationId xmlns:a16="http://schemas.microsoft.com/office/drawing/2014/main" id="{5E733FCC-1525-476E-B855-098FFAACD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" y="1891"/>
                <a:ext cx="791" cy="409"/>
              </a:xfrm>
              <a:custGeom>
                <a:avLst/>
                <a:gdLst>
                  <a:gd name="T0" fmla="*/ 15 w 791"/>
                  <a:gd name="T1" fmla="*/ 210 h 409"/>
                  <a:gd name="T2" fmla="*/ 25 w 791"/>
                  <a:gd name="T3" fmla="*/ 213 h 409"/>
                  <a:gd name="T4" fmla="*/ 37 w 791"/>
                  <a:gd name="T5" fmla="*/ 215 h 409"/>
                  <a:gd name="T6" fmla="*/ 51 w 791"/>
                  <a:gd name="T7" fmla="*/ 219 h 409"/>
                  <a:gd name="T8" fmla="*/ 61 w 791"/>
                  <a:gd name="T9" fmla="*/ 222 h 409"/>
                  <a:gd name="T10" fmla="*/ 73 w 791"/>
                  <a:gd name="T11" fmla="*/ 225 h 409"/>
                  <a:gd name="T12" fmla="*/ 87 w 791"/>
                  <a:gd name="T13" fmla="*/ 228 h 409"/>
                  <a:gd name="T14" fmla="*/ 98 w 791"/>
                  <a:gd name="T15" fmla="*/ 231 h 409"/>
                  <a:gd name="T16" fmla="*/ 111 w 791"/>
                  <a:gd name="T17" fmla="*/ 234 h 409"/>
                  <a:gd name="T18" fmla="*/ 123 w 791"/>
                  <a:gd name="T19" fmla="*/ 237 h 409"/>
                  <a:gd name="T20" fmla="*/ 135 w 791"/>
                  <a:gd name="T21" fmla="*/ 240 h 409"/>
                  <a:gd name="T22" fmla="*/ 147 w 791"/>
                  <a:gd name="T23" fmla="*/ 243 h 409"/>
                  <a:gd name="T24" fmla="*/ 159 w 791"/>
                  <a:gd name="T25" fmla="*/ 245 h 409"/>
                  <a:gd name="T26" fmla="*/ 172 w 791"/>
                  <a:gd name="T27" fmla="*/ 248 h 409"/>
                  <a:gd name="T28" fmla="*/ 185 w 791"/>
                  <a:gd name="T29" fmla="*/ 251 h 409"/>
                  <a:gd name="T30" fmla="*/ 197 w 791"/>
                  <a:gd name="T31" fmla="*/ 254 h 409"/>
                  <a:gd name="T32" fmla="*/ 209 w 791"/>
                  <a:gd name="T33" fmla="*/ 257 h 409"/>
                  <a:gd name="T34" fmla="*/ 223 w 791"/>
                  <a:gd name="T35" fmla="*/ 260 h 409"/>
                  <a:gd name="T36" fmla="*/ 235 w 791"/>
                  <a:gd name="T37" fmla="*/ 261 h 409"/>
                  <a:gd name="T38" fmla="*/ 247 w 791"/>
                  <a:gd name="T39" fmla="*/ 264 h 409"/>
                  <a:gd name="T40" fmla="*/ 260 w 791"/>
                  <a:gd name="T41" fmla="*/ 264 h 409"/>
                  <a:gd name="T42" fmla="*/ 273 w 791"/>
                  <a:gd name="T43" fmla="*/ 267 h 409"/>
                  <a:gd name="T44" fmla="*/ 285 w 791"/>
                  <a:gd name="T45" fmla="*/ 269 h 409"/>
                  <a:gd name="T46" fmla="*/ 298 w 791"/>
                  <a:gd name="T47" fmla="*/ 270 h 409"/>
                  <a:gd name="T48" fmla="*/ 310 w 791"/>
                  <a:gd name="T49" fmla="*/ 272 h 409"/>
                  <a:gd name="T50" fmla="*/ 324 w 791"/>
                  <a:gd name="T51" fmla="*/ 272 h 409"/>
                  <a:gd name="T52" fmla="*/ 337 w 791"/>
                  <a:gd name="T53" fmla="*/ 269 h 409"/>
                  <a:gd name="T54" fmla="*/ 349 w 791"/>
                  <a:gd name="T55" fmla="*/ 266 h 409"/>
                  <a:gd name="T56" fmla="*/ 363 w 791"/>
                  <a:gd name="T57" fmla="*/ 264 h 409"/>
                  <a:gd name="T58" fmla="*/ 377 w 791"/>
                  <a:gd name="T59" fmla="*/ 258 h 409"/>
                  <a:gd name="T60" fmla="*/ 389 w 791"/>
                  <a:gd name="T61" fmla="*/ 248 h 409"/>
                  <a:gd name="T62" fmla="*/ 402 w 791"/>
                  <a:gd name="T63" fmla="*/ 236 h 409"/>
                  <a:gd name="T64" fmla="*/ 417 w 791"/>
                  <a:gd name="T65" fmla="*/ 219 h 409"/>
                  <a:gd name="T66" fmla="*/ 431 w 791"/>
                  <a:gd name="T67" fmla="*/ 197 h 409"/>
                  <a:gd name="T68" fmla="*/ 446 w 791"/>
                  <a:gd name="T69" fmla="*/ 163 h 409"/>
                  <a:gd name="T70" fmla="*/ 460 w 791"/>
                  <a:gd name="T71" fmla="*/ 127 h 409"/>
                  <a:gd name="T72" fmla="*/ 475 w 791"/>
                  <a:gd name="T73" fmla="*/ 92 h 409"/>
                  <a:gd name="T74" fmla="*/ 491 w 791"/>
                  <a:gd name="T75" fmla="*/ 43 h 409"/>
                  <a:gd name="T76" fmla="*/ 506 w 791"/>
                  <a:gd name="T77" fmla="*/ 11 h 409"/>
                  <a:gd name="T78" fmla="*/ 521 w 791"/>
                  <a:gd name="T79" fmla="*/ 3 h 409"/>
                  <a:gd name="T80" fmla="*/ 536 w 791"/>
                  <a:gd name="T81" fmla="*/ 5 h 409"/>
                  <a:gd name="T82" fmla="*/ 550 w 791"/>
                  <a:gd name="T83" fmla="*/ 29 h 409"/>
                  <a:gd name="T84" fmla="*/ 562 w 791"/>
                  <a:gd name="T85" fmla="*/ 80 h 409"/>
                  <a:gd name="T86" fmla="*/ 576 w 791"/>
                  <a:gd name="T87" fmla="*/ 110 h 409"/>
                  <a:gd name="T88" fmla="*/ 588 w 791"/>
                  <a:gd name="T89" fmla="*/ 162 h 409"/>
                  <a:gd name="T90" fmla="*/ 600 w 791"/>
                  <a:gd name="T91" fmla="*/ 209 h 409"/>
                  <a:gd name="T92" fmla="*/ 610 w 791"/>
                  <a:gd name="T93" fmla="*/ 258 h 409"/>
                  <a:gd name="T94" fmla="*/ 622 w 791"/>
                  <a:gd name="T95" fmla="*/ 299 h 409"/>
                  <a:gd name="T96" fmla="*/ 633 w 791"/>
                  <a:gd name="T97" fmla="*/ 328 h 409"/>
                  <a:gd name="T98" fmla="*/ 647 w 791"/>
                  <a:gd name="T99" fmla="*/ 352 h 409"/>
                  <a:gd name="T100" fmla="*/ 660 w 791"/>
                  <a:gd name="T101" fmla="*/ 366 h 409"/>
                  <a:gd name="T102" fmla="*/ 674 w 791"/>
                  <a:gd name="T103" fmla="*/ 373 h 409"/>
                  <a:gd name="T104" fmla="*/ 687 w 791"/>
                  <a:gd name="T105" fmla="*/ 379 h 409"/>
                  <a:gd name="T106" fmla="*/ 701 w 791"/>
                  <a:gd name="T107" fmla="*/ 384 h 409"/>
                  <a:gd name="T108" fmla="*/ 716 w 791"/>
                  <a:gd name="T109" fmla="*/ 390 h 409"/>
                  <a:gd name="T110" fmla="*/ 730 w 791"/>
                  <a:gd name="T111" fmla="*/ 393 h 409"/>
                  <a:gd name="T112" fmla="*/ 743 w 791"/>
                  <a:gd name="T113" fmla="*/ 397 h 409"/>
                  <a:gd name="T114" fmla="*/ 758 w 791"/>
                  <a:gd name="T115" fmla="*/ 400 h 409"/>
                  <a:gd name="T116" fmla="*/ 772 w 791"/>
                  <a:gd name="T117" fmla="*/ 403 h 409"/>
                  <a:gd name="T118" fmla="*/ 787 w 791"/>
                  <a:gd name="T119" fmla="*/ 405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1" h="409">
                    <a:moveTo>
                      <a:pt x="4" y="209"/>
                    </a:moveTo>
                    <a:lnTo>
                      <a:pt x="0" y="150"/>
                    </a:lnTo>
                    <a:lnTo>
                      <a:pt x="0" y="153"/>
                    </a:lnTo>
                    <a:lnTo>
                      <a:pt x="1" y="160"/>
                    </a:lnTo>
                    <a:lnTo>
                      <a:pt x="3" y="169"/>
                    </a:lnTo>
                    <a:lnTo>
                      <a:pt x="4" y="178"/>
                    </a:lnTo>
                    <a:lnTo>
                      <a:pt x="6" y="186"/>
                    </a:lnTo>
                    <a:lnTo>
                      <a:pt x="6" y="194"/>
                    </a:lnTo>
                    <a:lnTo>
                      <a:pt x="7" y="200"/>
                    </a:lnTo>
                    <a:lnTo>
                      <a:pt x="9" y="204"/>
                    </a:lnTo>
                    <a:lnTo>
                      <a:pt x="9" y="206"/>
                    </a:lnTo>
                    <a:lnTo>
                      <a:pt x="10" y="207"/>
                    </a:lnTo>
                    <a:lnTo>
                      <a:pt x="10" y="209"/>
                    </a:lnTo>
                    <a:lnTo>
                      <a:pt x="12" y="209"/>
                    </a:lnTo>
                    <a:lnTo>
                      <a:pt x="13" y="209"/>
                    </a:lnTo>
                    <a:lnTo>
                      <a:pt x="13" y="210"/>
                    </a:lnTo>
                    <a:lnTo>
                      <a:pt x="15" y="210"/>
                    </a:lnTo>
                    <a:lnTo>
                      <a:pt x="15" y="210"/>
                    </a:lnTo>
                    <a:lnTo>
                      <a:pt x="16" y="210"/>
                    </a:lnTo>
                    <a:lnTo>
                      <a:pt x="16" y="210"/>
                    </a:lnTo>
                    <a:lnTo>
                      <a:pt x="16" y="210"/>
                    </a:lnTo>
                    <a:lnTo>
                      <a:pt x="18" y="212"/>
                    </a:lnTo>
                    <a:lnTo>
                      <a:pt x="18" y="212"/>
                    </a:lnTo>
                    <a:lnTo>
                      <a:pt x="19" y="212"/>
                    </a:lnTo>
                    <a:lnTo>
                      <a:pt x="19" y="212"/>
                    </a:lnTo>
                    <a:lnTo>
                      <a:pt x="21" y="212"/>
                    </a:lnTo>
                    <a:lnTo>
                      <a:pt x="21" y="212"/>
                    </a:lnTo>
                    <a:lnTo>
                      <a:pt x="22" y="212"/>
                    </a:lnTo>
                    <a:lnTo>
                      <a:pt x="22" y="212"/>
                    </a:lnTo>
                    <a:lnTo>
                      <a:pt x="22" y="213"/>
                    </a:lnTo>
                    <a:lnTo>
                      <a:pt x="24" y="213"/>
                    </a:lnTo>
                    <a:lnTo>
                      <a:pt x="24" y="213"/>
                    </a:lnTo>
                    <a:lnTo>
                      <a:pt x="25" y="213"/>
                    </a:lnTo>
                    <a:lnTo>
                      <a:pt x="25" y="213"/>
                    </a:lnTo>
                    <a:lnTo>
                      <a:pt x="27" y="213"/>
                    </a:lnTo>
                    <a:lnTo>
                      <a:pt x="27" y="213"/>
                    </a:lnTo>
                    <a:lnTo>
                      <a:pt x="28" y="213"/>
                    </a:lnTo>
                    <a:lnTo>
                      <a:pt x="28" y="213"/>
                    </a:lnTo>
                    <a:lnTo>
                      <a:pt x="30" y="213"/>
                    </a:lnTo>
                    <a:lnTo>
                      <a:pt x="30" y="215"/>
                    </a:lnTo>
                    <a:lnTo>
                      <a:pt x="30" y="215"/>
                    </a:lnTo>
                    <a:lnTo>
                      <a:pt x="31" y="215"/>
                    </a:lnTo>
                    <a:lnTo>
                      <a:pt x="33" y="215"/>
                    </a:lnTo>
                    <a:lnTo>
                      <a:pt x="33" y="215"/>
                    </a:lnTo>
                    <a:lnTo>
                      <a:pt x="34" y="215"/>
                    </a:lnTo>
                    <a:lnTo>
                      <a:pt x="34" y="215"/>
                    </a:lnTo>
                    <a:lnTo>
                      <a:pt x="36" y="215"/>
                    </a:lnTo>
                    <a:lnTo>
                      <a:pt x="36" y="215"/>
                    </a:lnTo>
                    <a:lnTo>
                      <a:pt x="36" y="215"/>
                    </a:lnTo>
                    <a:lnTo>
                      <a:pt x="37" y="215"/>
                    </a:lnTo>
                    <a:lnTo>
                      <a:pt x="37" y="215"/>
                    </a:lnTo>
                    <a:lnTo>
                      <a:pt x="39" y="216"/>
                    </a:lnTo>
                    <a:lnTo>
                      <a:pt x="39" y="216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42" y="216"/>
                    </a:lnTo>
                    <a:lnTo>
                      <a:pt x="42" y="216"/>
                    </a:lnTo>
                    <a:lnTo>
                      <a:pt x="43" y="216"/>
                    </a:lnTo>
                    <a:lnTo>
                      <a:pt x="43" y="216"/>
                    </a:lnTo>
                    <a:lnTo>
                      <a:pt x="43" y="218"/>
                    </a:lnTo>
                    <a:lnTo>
                      <a:pt x="45" y="218"/>
                    </a:lnTo>
                    <a:lnTo>
                      <a:pt x="45" y="218"/>
                    </a:lnTo>
                    <a:lnTo>
                      <a:pt x="46" y="218"/>
                    </a:lnTo>
                    <a:lnTo>
                      <a:pt x="46" y="218"/>
                    </a:lnTo>
                    <a:lnTo>
                      <a:pt x="48" y="218"/>
                    </a:lnTo>
                    <a:lnTo>
                      <a:pt x="48" y="218"/>
                    </a:lnTo>
                    <a:lnTo>
                      <a:pt x="49" y="219"/>
                    </a:lnTo>
                    <a:lnTo>
                      <a:pt x="51" y="219"/>
                    </a:lnTo>
                    <a:lnTo>
                      <a:pt x="51" y="219"/>
                    </a:lnTo>
                    <a:lnTo>
                      <a:pt x="51" y="219"/>
                    </a:lnTo>
                    <a:lnTo>
                      <a:pt x="52" y="219"/>
                    </a:lnTo>
                    <a:lnTo>
                      <a:pt x="52" y="219"/>
                    </a:lnTo>
                    <a:lnTo>
                      <a:pt x="54" y="219"/>
                    </a:lnTo>
                    <a:lnTo>
                      <a:pt x="54" y="219"/>
                    </a:lnTo>
                    <a:lnTo>
                      <a:pt x="55" y="221"/>
                    </a:lnTo>
                    <a:lnTo>
                      <a:pt x="55" y="221"/>
                    </a:lnTo>
                    <a:lnTo>
                      <a:pt x="57" y="221"/>
                    </a:lnTo>
                    <a:lnTo>
                      <a:pt x="57" y="221"/>
                    </a:lnTo>
                    <a:lnTo>
                      <a:pt x="58" y="221"/>
                    </a:lnTo>
                    <a:lnTo>
                      <a:pt x="58" y="221"/>
                    </a:lnTo>
                    <a:lnTo>
                      <a:pt x="58" y="221"/>
                    </a:lnTo>
                    <a:lnTo>
                      <a:pt x="60" y="221"/>
                    </a:lnTo>
                    <a:lnTo>
                      <a:pt x="60" y="221"/>
                    </a:lnTo>
                    <a:lnTo>
                      <a:pt x="61" y="222"/>
                    </a:lnTo>
                    <a:lnTo>
                      <a:pt x="61" y="222"/>
                    </a:lnTo>
                    <a:lnTo>
                      <a:pt x="63" y="222"/>
                    </a:lnTo>
                    <a:lnTo>
                      <a:pt x="63" y="222"/>
                    </a:lnTo>
                    <a:lnTo>
                      <a:pt x="64" y="222"/>
                    </a:lnTo>
                    <a:lnTo>
                      <a:pt x="64" y="222"/>
                    </a:lnTo>
                    <a:lnTo>
                      <a:pt x="64" y="222"/>
                    </a:lnTo>
                    <a:lnTo>
                      <a:pt x="66" y="224"/>
                    </a:lnTo>
                    <a:lnTo>
                      <a:pt x="66" y="224"/>
                    </a:lnTo>
                    <a:lnTo>
                      <a:pt x="67" y="224"/>
                    </a:lnTo>
                    <a:lnTo>
                      <a:pt x="69" y="224"/>
                    </a:lnTo>
                    <a:lnTo>
                      <a:pt x="69" y="224"/>
                    </a:lnTo>
                    <a:lnTo>
                      <a:pt x="70" y="224"/>
                    </a:lnTo>
                    <a:lnTo>
                      <a:pt x="70" y="224"/>
                    </a:lnTo>
                    <a:lnTo>
                      <a:pt x="72" y="224"/>
                    </a:lnTo>
                    <a:lnTo>
                      <a:pt x="72" y="224"/>
                    </a:lnTo>
                    <a:lnTo>
                      <a:pt x="73" y="225"/>
                    </a:lnTo>
                    <a:lnTo>
                      <a:pt x="73" y="225"/>
                    </a:lnTo>
                    <a:lnTo>
                      <a:pt x="73" y="225"/>
                    </a:lnTo>
                    <a:lnTo>
                      <a:pt x="75" y="225"/>
                    </a:lnTo>
                    <a:lnTo>
                      <a:pt x="75" y="225"/>
                    </a:lnTo>
                    <a:lnTo>
                      <a:pt x="77" y="225"/>
                    </a:lnTo>
                    <a:lnTo>
                      <a:pt x="77" y="225"/>
                    </a:lnTo>
                    <a:lnTo>
                      <a:pt x="78" y="227"/>
                    </a:lnTo>
                    <a:lnTo>
                      <a:pt x="78" y="227"/>
                    </a:lnTo>
                    <a:lnTo>
                      <a:pt x="80" y="227"/>
                    </a:lnTo>
                    <a:lnTo>
                      <a:pt x="80" y="227"/>
                    </a:lnTo>
                    <a:lnTo>
                      <a:pt x="81" y="227"/>
                    </a:lnTo>
                    <a:lnTo>
                      <a:pt x="81" y="227"/>
                    </a:lnTo>
                    <a:lnTo>
                      <a:pt x="81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4" y="227"/>
                    </a:lnTo>
                    <a:lnTo>
                      <a:pt x="86" y="228"/>
                    </a:lnTo>
                    <a:lnTo>
                      <a:pt x="86" y="228"/>
                    </a:lnTo>
                    <a:lnTo>
                      <a:pt x="87" y="228"/>
                    </a:lnTo>
                    <a:lnTo>
                      <a:pt x="87" y="228"/>
                    </a:lnTo>
                    <a:lnTo>
                      <a:pt x="89" y="228"/>
                    </a:lnTo>
                    <a:lnTo>
                      <a:pt x="89" y="228"/>
                    </a:lnTo>
                    <a:lnTo>
                      <a:pt x="89" y="228"/>
                    </a:lnTo>
                    <a:lnTo>
                      <a:pt x="90" y="228"/>
                    </a:lnTo>
                    <a:lnTo>
                      <a:pt x="90" y="228"/>
                    </a:lnTo>
                    <a:lnTo>
                      <a:pt x="92" y="228"/>
                    </a:lnTo>
                    <a:lnTo>
                      <a:pt x="92" y="228"/>
                    </a:lnTo>
                    <a:lnTo>
                      <a:pt x="93" y="230"/>
                    </a:lnTo>
                    <a:lnTo>
                      <a:pt x="93" y="230"/>
                    </a:lnTo>
                    <a:lnTo>
                      <a:pt x="95" y="230"/>
                    </a:lnTo>
                    <a:lnTo>
                      <a:pt x="95" y="230"/>
                    </a:lnTo>
                    <a:lnTo>
                      <a:pt x="96" y="230"/>
                    </a:lnTo>
                    <a:lnTo>
                      <a:pt x="96" y="230"/>
                    </a:lnTo>
                    <a:lnTo>
                      <a:pt x="96" y="230"/>
                    </a:lnTo>
                    <a:lnTo>
                      <a:pt x="98" y="230"/>
                    </a:lnTo>
                    <a:lnTo>
                      <a:pt x="98" y="231"/>
                    </a:lnTo>
                    <a:lnTo>
                      <a:pt x="99" y="231"/>
                    </a:lnTo>
                    <a:lnTo>
                      <a:pt x="99" y="231"/>
                    </a:lnTo>
                    <a:lnTo>
                      <a:pt x="101" y="231"/>
                    </a:lnTo>
                    <a:lnTo>
                      <a:pt x="101" y="231"/>
                    </a:lnTo>
                    <a:lnTo>
                      <a:pt x="102" y="231"/>
                    </a:lnTo>
                    <a:lnTo>
                      <a:pt x="104" y="231"/>
                    </a:lnTo>
                    <a:lnTo>
                      <a:pt x="104" y="231"/>
                    </a:lnTo>
                    <a:lnTo>
                      <a:pt x="105" y="231"/>
                    </a:lnTo>
                    <a:lnTo>
                      <a:pt x="105" y="233"/>
                    </a:lnTo>
                    <a:lnTo>
                      <a:pt x="105" y="233"/>
                    </a:lnTo>
                    <a:lnTo>
                      <a:pt x="107" y="233"/>
                    </a:lnTo>
                    <a:lnTo>
                      <a:pt x="107" y="233"/>
                    </a:lnTo>
                    <a:lnTo>
                      <a:pt x="108" y="233"/>
                    </a:lnTo>
                    <a:lnTo>
                      <a:pt x="108" y="233"/>
                    </a:lnTo>
                    <a:lnTo>
                      <a:pt x="110" y="233"/>
                    </a:lnTo>
                    <a:lnTo>
                      <a:pt x="110" y="233"/>
                    </a:lnTo>
                    <a:lnTo>
                      <a:pt x="111" y="234"/>
                    </a:lnTo>
                    <a:lnTo>
                      <a:pt x="111" y="234"/>
                    </a:lnTo>
                    <a:lnTo>
                      <a:pt x="113" y="234"/>
                    </a:lnTo>
                    <a:lnTo>
                      <a:pt x="113" y="234"/>
                    </a:lnTo>
                    <a:lnTo>
                      <a:pt x="113" y="236"/>
                    </a:lnTo>
                    <a:lnTo>
                      <a:pt x="114" y="236"/>
                    </a:lnTo>
                    <a:lnTo>
                      <a:pt x="114" y="236"/>
                    </a:lnTo>
                    <a:lnTo>
                      <a:pt x="116" y="236"/>
                    </a:lnTo>
                    <a:lnTo>
                      <a:pt x="116" y="236"/>
                    </a:lnTo>
                    <a:lnTo>
                      <a:pt x="117" y="236"/>
                    </a:lnTo>
                    <a:lnTo>
                      <a:pt x="117" y="236"/>
                    </a:lnTo>
                    <a:lnTo>
                      <a:pt x="119" y="236"/>
                    </a:lnTo>
                    <a:lnTo>
                      <a:pt x="119" y="236"/>
                    </a:lnTo>
                    <a:lnTo>
                      <a:pt x="120" y="236"/>
                    </a:lnTo>
                    <a:lnTo>
                      <a:pt x="120" y="236"/>
                    </a:lnTo>
                    <a:lnTo>
                      <a:pt x="122" y="237"/>
                    </a:lnTo>
                    <a:lnTo>
                      <a:pt x="122" y="237"/>
                    </a:lnTo>
                    <a:lnTo>
                      <a:pt x="123" y="237"/>
                    </a:lnTo>
                    <a:lnTo>
                      <a:pt x="123" y="237"/>
                    </a:lnTo>
                    <a:lnTo>
                      <a:pt x="125" y="237"/>
                    </a:lnTo>
                    <a:lnTo>
                      <a:pt x="125" y="237"/>
                    </a:lnTo>
                    <a:lnTo>
                      <a:pt x="126" y="237"/>
                    </a:lnTo>
                    <a:lnTo>
                      <a:pt x="126" y="237"/>
                    </a:lnTo>
                    <a:lnTo>
                      <a:pt x="128" y="239"/>
                    </a:lnTo>
                    <a:lnTo>
                      <a:pt x="128" y="239"/>
                    </a:lnTo>
                    <a:lnTo>
                      <a:pt x="129" y="239"/>
                    </a:lnTo>
                    <a:lnTo>
                      <a:pt x="129" y="239"/>
                    </a:lnTo>
                    <a:lnTo>
                      <a:pt x="131" y="239"/>
                    </a:lnTo>
                    <a:lnTo>
                      <a:pt x="131" y="239"/>
                    </a:lnTo>
                    <a:lnTo>
                      <a:pt x="131" y="239"/>
                    </a:lnTo>
                    <a:lnTo>
                      <a:pt x="132" y="239"/>
                    </a:lnTo>
                    <a:lnTo>
                      <a:pt x="132" y="239"/>
                    </a:lnTo>
                    <a:lnTo>
                      <a:pt x="134" y="240"/>
                    </a:lnTo>
                    <a:lnTo>
                      <a:pt x="134" y="240"/>
                    </a:lnTo>
                    <a:lnTo>
                      <a:pt x="135" y="240"/>
                    </a:lnTo>
                    <a:lnTo>
                      <a:pt x="135" y="240"/>
                    </a:lnTo>
                    <a:lnTo>
                      <a:pt x="137" y="240"/>
                    </a:lnTo>
                    <a:lnTo>
                      <a:pt x="137" y="240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41" y="242"/>
                    </a:lnTo>
                    <a:lnTo>
                      <a:pt x="143" y="242"/>
                    </a:lnTo>
                    <a:lnTo>
                      <a:pt x="143" y="242"/>
                    </a:lnTo>
                    <a:lnTo>
                      <a:pt x="144" y="243"/>
                    </a:lnTo>
                    <a:lnTo>
                      <a:pt x="144" y="243"/>
                    </a:lnTo>
                    <a:lnTo>
                      <a:pt x="146" y="243"/>
                    </a:lnTo>
                    <a:lnTo>
                      <a:pt x="146" y="243"/>
                    </a:lnTo>
                    <a:lnTo>
                      <a:pt x="147" y="243"/>
                    </a:lnTo>
                    <a:lnTo>
                      <a:pt x="147" y="243"/>
                    </a:lnTo>
                    <a:lnTo>
                      <a:pt x="149" y="243"/>
                    </a:lnTo>
                    <a:lnTo>
                      <a:pt x="149" y="243"/>
                    </a:lnTo>
                    <a:lnTo>
                      <a:pt x="149" y="243"/>
                    </a:lnTo>
                    <a:lnTo>
                      <a:pt x="150" y="243"/>
                    </a:lnTo>
                    <a:lnTo>
                      <a:pt x="150" y="243"/>
                    </a:lnTo>
                    <a:lnTo>
                      <a:pt x="152" y="245"/>
                    </a:lnTo>
                    <a:lnTo>
                      <a:pt x="152" y="245"/>
                    </a:lnTo>
                    <a:lnTo>
                      <a:pt x="153" y="245"/>
                    </a:lnTo>
                    <a:lnTo>
                      <a:pt x="153" y="245"/>
                    </a:lnTo>
                    <a:lnTo>
                      <a:pt x="155" y="245"/>
                    </a:lnTo>
                    <a:lnTo>
                      <a:pt x="155" y="245"/>
                    </a:lnTo>
                    <a:lnTo>
                      <a:pt x="156" y="245"/>
                    </a:lnTo>
                    <a:lnTo>
                      <a:pt x="156" y="245"/>
                    </a:lnTo>
                    <a:lnTo>
                      <a:pt x="158" y="245"/>
                    </a:lnTo>
                    <a:lnTo>
                      <a:pt x="158" y="245"/>
                    </a:lnTo>
                    <a:lnTo>
                      <a:pt x="158" y="245"/>
                    </a:lnTo>
                    <a:lnTo>
                      <a:pt x="159" y="245"/>
                    </a:lnTo>
                    <a:lnTo>
                      <a:pt x="159" y="246"/>
                    </a:lnTo>
                    <a:lnTo>
                      <a:pt x="161" y="246"/>
                    </a:lnTo>
                    <a:lnTo>
                      <a:pt x="161" y="246"/>
                    </a:lnTo>
                    <a:lnTo>
                      <a:pt x="162" y="246"/>
                    </a:lnTo>
                    <a:lnTo>
                      <a:pt x="164" y="246"/>
                    </a:lnTo>
                    <a:lnTo>
                      <a:pt x="164" y="246"/>
                    </a:lnTo>
                    <a:lnTo>
                      <a:pt x="165" y="246"/>
                    </a:lnTo>
                    <a:lnTo>
                      <a:pt x="165" y="246"/>
                    </a:lnTo>
                    <a:lnTo>
                      <a:pt x="167" y="246"/>
                    </a:lnTo>
                    <a:lnTo>
                      <a:pt x="167" y="246"/>
                    </a:lnTo>
                    <a:lnTo>
                      <a:pt x="168" y="246"/>
                    </a:lnTo>
                    <a:lnTo>
                      <a:pt x="168" y="248"/>
                    </a:lnTo>
                    <a:lnTo>
                      <a:pt x="168" y="248"/>
                    </a:lnTo>
                    <a:lnTo>
                      <a:pt x="170" y="248"/>
                    </a:lnTo>
                    <a:lnTo>
                      <a:pt x="170" y="248"/>
                    </a:lnTo>
                    <a:lnTo>
                      <a:pt x="172" y="248"/>
                    </a:lnTo>
                    <a:lnTo>
                      <a:pt x="172" y="248"/>
                    </a:lnTo>
                    <a:lnTo>
                      <a:pt x="173" y="248"/>
                    </a:lnTo>
                    <a:lnTo>
                      <a:pt x="173" y="249"/>
                    </a:lnTo>
                    <a:lnTo>
                      <a:pt x="175" y="249"/>
                    </a:lnTo>
                    <a:lnTo>
                      <a:pt x="175" y="249"/>
                    </a:lnTo>
                    <a:lnTo>
                      <a:pt x="176" y="249"/>
                    </a:lnTo>
                    <a:lnTo>
                      <a:pt x="176" y="249"/>
                    </a:lnTo>
                    <a:lnTo>
                      <a:pt x="178" y="249"/>
                    </a:lnTo>
                    <a:lnTo>
                      <a:pt x="178" y="249"/>
                    </a:lnTo>
                    <a:lnTo>
                      <a:pt x="179" y="249"/>
                    </a:lnTo>
                    <a:lnTo>
                      <a:pt x="179" y="249"/>
                    </a:lnTo>
                    <a:lnTo>
                      <a:pt x="179" y="249"/>
                    </a:lnTo>
                    <a:lnTo>
                      <a:pt x="181" y="251"/>
                    </a:lnTo>
                    <a:lnTo>
                      <a:pt x="181" y="251"/>
                    </a:lnTo>
                    <a:lnTo>
                      <a:pt x="182" y="251"/>
                    </a:lnTo>
                    <a:lnTo>
                      <a:pt x="184" y="251"/>
                    </a:lnTo>
                    <a:lnTo>
                      <a:pt x="184" y="251"/>
                    </a:lnTo>
                    <a:lnTo>
                      <a:pt x="185" y="251"/>
                    </a:lnTo>
                    <a:lnTo>
                      <a:pt x="185" y="251"/>
                    </a:lnTo>
                    <a:lnTo>
                      <a:pt x="187" y="251"/>
                    </a:lnTo>
                    <a:lnTo>
                      <a:pt x="187" y="252"/>
                    </a:lnTo>
                    <a:lnTo>
                      <a:pt x="188" y="252"/>
                    </a:lnTo>
                    <a:lnTo>
                      <a:pt x="188" y="252"/>
                    </a:lnTo>
                    <a:lnTo>
                      <a:pt x="190" y="252"/>
                    </a:lnTo>
                    <a:lnTo>
                      <a:pt x="190" y="252"/>
                    </a:lnTo>
                    <a:lnTo>
                      <a:pt x="190" y="252"/>
                    </a:lnTo>
                    <a:lnTo>
                      <a:pt x="191" y="252"/>
                    </a:lnTo>
                    <a:lnTo>
                      <a:pt x="191" y="254"/>
                    </a:lnTo>
                    <a:lnTo>
                      <a:pt x="193" y="254"/>
                    </a:lnTo>
                    <a:lnTo>
                      <a:pt x="193" y="254"/>
                    </a:lnTo>
                    <a:lnTo>
                      <a:pt x="194" y="254"/>
                    </a:lnTo>
                    <a:lnTo>
                      <a:pt x="194" y="254"/>
                    </a:lnTo>
                    <a:lnTo>
                      <a:pt x="196" y="254"/>
                    </a:lnTo>
                    <a:lnTo>
                      <a:pt x="196" y="254"/>
                    </a:lnTo>
                    <a:lnTo>
                      <a:pt x="197" y="254"/>
                    </a:lnTo>
                    <a:lnTo>
                      <a:pt x="197" y="254"/>
                    </a:lnTo>
                    <a:lnTo>
                      <a:pt x="199" y="255"/>
                    </a:lnTo>
                    <a:lnTo>
                      <a:pt x="199" y="255"/>
                    </a:lnTo>
                    <a:lnTo>
                      <a:pt x="200" y="255"/>
                    </a:lnTo>
                    <a:lnTo>
                      <a:pt x="200" y="255"/>
                    </a:lnTo>
                    <a:lnTo>
                      <a:pt x="200" y="255"/>
                    </a:lnTo>
                    <a:lnTo>
                      <a:pt x="202" y="255"/>
                    </a:lnTo>
                    <a:lnTo>
                      <a:pt x="203" y="255"/>
                    </a:lnTo>
                    <a:lnTo>
                      <a:pt x="203" y="255"/>
                    </a:lnTo>
                    <a:lnTo>
                      <a:pt x="205" y="255"/>
                    </a:lnTo>
                    <a:lnTo>
                      <a:pt x="205" y="255"/>
                    </a:lnTo>
                    <a:lnTo>
                      <a:pt x="206" y="255"/>
                    </a:lnTo>
                    <a:lnTo>
                      <a:pt x="206" y="255"/>
                    </a:lnTo>
                    <a:lnTo>
                      <a:pt x="208" y="255"/>
                    </a:lnTo>
                    <a:lnTo>
                      <a:pt x="208" y="255"/>
                    </a:lnTo>
                    <a:lnTo>
                      <a:pt x="209" y="255"/>
                    </a:lnTo>
                    <a:lnTo>
                      <a:pt x="209" y="257"/>
                    </a:lnTo>
                    <a:lnTo>
                      <a:pt x="211" y="257"/>
                    </a:lnTo>
                    <a:lnTo>
                      <a:pt x="211" y="257"/>
                    </a:lnTo>
                    <a:lnTo>
                      <a:pt x="212" y="257"/>
                    </a:lnTo>
                    <a:lnTo>
                      <a:pt x="212" y="257"/>
                    </a:lnTo>
                    <a:lnTo>
                      <a:pt x="212" y="257"/>
                    </a:lnTo>
                    <a:lnTo>
                      <a:pt x="214" y="257"/>
                    </a:lnTo>
                    <a:lnTo>
                      <a:pt x="214" y="257"/>
                    </a:lnTo>
                    <a:lnTo>
                      <a:pt x="215" y="258"/>
                    </a:lnTo>
                    <a:lnTo>
                      <a:pt x="215" y="258"/>
                    </a:lnTo>
                    <a:lnTo>
                      <a:pt x="217" y="258"/>
                    </a:lnTo>
                    <a:lnTo>
                      <a:pt x="217" y="258"/>
                    </a:lnTo>
                    <a:lnTo>
                      <a:pt x="218" y="258"/>
                    </a:lnTo>
                    <a:lnTo>
                      <a:pt x="218" y="258"/>
                    </a:lnTo>
                    <a:lnTo>
                      <a:pt x="220" y="258"/>
                    </a:lnTo>
                    <a:lnTo>
                      <a:pt x="220" y="258"/>
                    </a:lnTo>
                    <a:lnTo>
                      <a:pt x="221" y="260"/>
                    </a:lnTo>
                    <a:lnTo>
                      <a:pt x="223" y="260"/>
                    </a:lnTo>
                    <a:lnTo>
                      <a:pt x="223" y="260"/>
                    </a:lnTo>
                    <a:lnTo>
                      <a:pt x="224" y="260"/>
                    </a:lnTo>
                    <a:lnTo>
                      <a:pt x="224" y="260"/>
                    </a:lnTo>
                    <a:lnTo>
                      <a:pt x="226" y="260"/>
                    </a:lnTo>
                    <a:lnTo>
                      <a:pt x="226" y="260"/>
                    </a:lnTo>
                    <a:lnTo>
                      <a:pt x="226" y="261"/>
                    </a:lnTo>
                    <a:lnTo>
                      <a:pt x="227" y="261"/>
                    </a:lnTo>
                    <a:lnTo>
                      <a:pt x="227" y="261"/>
                    </a:lnTo>
                    <a:lnTo>
                      <a:pt x="229" y="261"/>
                    </a:lnTo>
                    <a:lnTo>
                      <a:pt x="229" y="261"/>
                    </a:lnTo>
                    <a:lnTo>
                      <a:pt x="230" y="261"/>
                    </a:lnTo>
                    <a:lnTo>
                      <a:pt x="230" y="261"/>
                    </a:lnTo>
                    <a:lnTo>
                      <a:pt x="232" y="261"/>
                    </a:lnTo>
                    <a:lnTo>
                      <a:pt x="232" y="261"/>
                    </a:lnTo>
                    <a:lnTo>
                      <a:pt x="233" y="261"/>
                    </a:lnTo>
                    <a:lnTo>
                      <a:pt x="233" y="261"/>
                    </a:lnTo>
                    <a:lnTo>
                      <a:pt x="235" y="261"/>
                    </a:lnTo>
                    <a:lnTo>
                      <a:pt x="235" y="261"/>
                    </a:lnTo>
                    <a:lnTo>
                      <a:pt x="236" y="261"/>
                    </a:lnTo>
                    <a:lnTo>
                      <a:pt x="236" y="261"/>
                    </a:lnTo>
                    <a:lnTo>
                      <a:pt x="238" y="261"/>
                    </a:lnTo>
                    <a:lnTo>
                      <a:pt x="238" y="261"/>
                    </a:lnTo>
                    <a:lnTo>
                      <a:pt x="239" y="263"/>
                    </a:lnTo>
                    <a:lnTo>
                      <a:pt x="239" y="263"/>
                    </a:lnTo>
                    <a:lnTo>
                      <a:pt x="241" y="263"/>
                    </a:lnTo>
                    <a:lnTo>
                      <a:pt x="241" y="263"/>
                    </a:lnTo>
                    <a:lnTo>
                      <a:pt x="242" y="263"/>
                    </a:lnTo>
                    <a:lnTo>
                      <a:pt x="242" y="263"/>
                    </a:lnTo>
                    <a:lnTo>
                      <a:pt x="244" y="263"/>
                    </a:lnTo>
                    <a:lnTo>
                      <a:pt x="244" y="263"/>
                    </a:lnTo>
                    <a:lnTo>
                      <a:pt x="245" y="264"/>
                    </a:lnTo>
                    <a:lnTo>
                      <a:pt x="245" y="264"/>
                    </a:lnTo>
                    <a:lnTo>
                      <a:pt x="247" y="264"/>
                    </a:lnTo>
                    <a:lnTo>
                      <a:pt x="247" y="264"/>
                    </a:lnTo>
                    <a:lnTo>
                      <a:pt x="248" y="264"/>
                    </a:lnTo>
                    <a:lnTo>
                      <a:pt x="248" y="264"/>
                    </a:lnTo>
                    <a:lnTo>
                      <a:pt x="250" y="264"/>
                    </a:lnTo>
                    <a:lnTo>
                      <a:pt x="250" y="264"/>
                    </a:lnTo>
                    <a:lnTo>
                      <a:pt x="251" y="264"/>
                    </a:lnTo>
                    <a:lnTo>
                      <a:pt x="251" y="264"/>
                    </a:lnTo>
                    <a:lnTo>
                      <a:pt x="251" y="264"/>
                    </a:lnTo>
                    <a:lnTo>
                      <a:pt x="253" y="266"/>
                    </a:lnTo>
                    <a:lnTo>
                      <a:pt x="253" y="266"/>
                    </a:lnTo>
                    <a:lnTo>
                      <a:pt x="254" y="266"/>
                    </a:lnTo>
                    <a:lnTo>
                      <a:pt x="254" y="266"/>
                    </a:lnTo>
                    <a:lnTo>
                      <a:pt x="256" y="266"/>
                    </a:lnTo>
                    <a:lnTo>
                      <a:pt x="257" y="266"/>
                    </a:lnTo>
                    <a:lnTo>
                      <a:pt x="257" y="264"/>
                    </a:lnTo>
                    <a:lnTo>
                      <a:pt x="259" y="264"/>
                    </a:lnTo>
                    <a:lnTo>
                      <a:pt x="259" y="264"/>
                    </a:lnTo>
                    <a:lnTo>
                      <a:pt x="260" y="264"/>
                    </a:lnTo>
                    <a:lnTo>
                      <a:pt x="260" y="264"/>
                    </a:lnTo>
                    <a:lnTo>
                      <a:pt x="262" y="264"/>
                    </a:lnTo>
                    <a:lnTo>
                      <a:pt x="262" y="264"/>
                    </a:lnTo>
                    <a:lnTo>
                      <a:pt x="264" y="266"/>
                    </a:lnTo>
                    <a:lnTo>
                      <a:pt x="264" y="266"/>
                    </a:lnTo>
                    <a:lnTo>
                      <a:pt x="265" y="266"/>
                    </a:lnTo>
                    <a:lnTo>
                      <a:pt x="265" y="266"/>
                    </a:lnTo>
                    <a:lnTo>
                      <a:pt x="267" y="266"/>
                    </a:lnTo>
                    <a:lnTo>
                      <a:pt x="267" y="266"/>
                    </a:lnTo>
                    <a:lnTo>
                      <a:pt x="267" y="266"/>
                    </a:lnTo>
                    <a:lnTo>
                      <a:pt x="268" y="266"/>
                    </a:lnTo>
                    <a:lnTo>
                      <a:pt x="268" y="266"/>
                    </a:lnTo>
                    <a:lnTo>
                      <a:pt x="270" y="266"/>
                    </a:lnTo>
                    <a:lnTo>
                      <a:pt x="270" y="266"/>
                    </a:lnTo>
                    <a:lnTo>
                      <a:pt x="271" y="266"/>
                    </a:lnTo>
                    <a:lnTo>
                      <a:pt x="271" y="266"/>
                    </a:lnTo>
                    <a:lnTo>
                      <a:pt x="273" y="267"/>
                    </a:lnTo>
                    <a:lnTo>
                      <a:pt x="274" y="267"/>
                    </a:lnTo>
                    <a:lnTo>
                      <a:pt x="274" y="267"/>
                    </a:lnTo>
                    <a:lnTo>
                      <a:pt x="276" y="267"/>
                    </a:lnTo>
                    <a:lnTo>
                      <a:pt x="276" y="267"/>
                    </a:lnTo>
                    <a:lnTo>
                      <a:pt x="277" y="267"/>
                    </a:lnTo>
                    <a:lnTo>
                      <a:pt x="277" y="267"/>
                    </a:lnTo>
                    <a:lnTo>
                      <a:pt x="279" y="267"/>
                    </a:lnTo>
                    <a:lnTo>
                      <a:pt x="279" y="267"/>
                    </a:lnTo>
                    <a:lnTo>
                      <a:pt x="280" y="267"/>
                    </a:lnTo>
                    <a:lnTo>
                      <a:pt x="280" y="267"/>
                    </a:lnTo>
                    <a:lnTo>
                      <a:pt x="282" y="267"/>
                    </a:lnTo>
                    <a:lnTo>
                      <a:pt x="282" y="267"/>
                    </a:lnTo>
                    <a:lnTo>
                      <a:pt x="283" y="267"/>
                    </a:lnTo>
                    <a:lnTo>
                      <a:pt x="283" y="267"/>
                    </a:lnTo>
                    <a:lnTo>
                      <a:pt x="283" y="269"/>
                    </a:lnTo>
                    <a:lnTo>
                      <a:pt x="285" y="269"/>
                    </a:lnTo>
                    <a:lnTo>
                      <a:pt x="285" y="269"/>
                    </a:lnTo>
                    <a:lnTo>
                      <a:pt x="286" y="269"/>
                    </a:lnTo>
                    <a:lnTo>
                      <a:pt x="286" y="269"/>
                    </a:lnTo>
                    <a:lnTo>
                      <a:pt x="288" y="269"/>
                    </a:lnTo>
                    <a:lnTo>
                      <a:pt x="288" y="269"/>
                    </a:lnTo>
                    <a:lnTo>
                      <a:pt x="289" y="269"/>
                    </a:lnTo>
                    <a:lnTo>
                      <a:pt x="289" y="269"/>
                    </a:lnTo>
                    <a:lnTo>
                      <a:pt x="291" y="270"/>
                    </a:lnTo>
                    <a:lnTo>
                      <a:pt x="291" y="270"/>
                    </a:lnTo>
                    <a:lnTo>
                      <a:pt x="292" y="270"/>
                    </a:lnTo>
                    <a:lnTo>
                      <a:pt x="294" y="270"/>
                    </a:lnTo>
                    <a:lnTo>
                      <a:pt x="294" y="270"/>
                    </a:lnTo>
                    <a:lnTo>
                      <a:pt x="295" y="270"/>
                    </a:lnTo>
                    <a:lnTo>
                      <a:pt x="295" y="270"/>
                    </a:lnTo>
                    <a:lnTo>
                      <a:pt x="297" y="270"/>
                    </a:lnTo>
                    <a:lnTo>
                      <a:pt x="297" y="270"/>
                    </a:lnTo>
                    <a:lnTo>
                      <a:pt x="298" y="270"/>
                    </a:lnTo>
                    <a:lnTo>
                      <a:pt x="298" y="270"/>
                    </a:lnTo>
                    <a:lnTo>
                      <a:pt x="300" y="270"/>
                    </a:lnTo>
                    <a:lnTo>
                      <a:pt x="300" y="270"/>
                    </a:lnTo>
                    <a:lnTo>
                      <a:pt x="301" y="270"/>
                    </a:lnTo>
                    <a:lnTo>
                      <a:pt x="301" y="270"/>
                    </a:lnTo>
                    <a:lnTo>
                      <a:pt x="301" y="270"/>
                    </a:lnTo>
                    <a:lnTo>
                      <a:pt x="303" y="270"/>
                    </a:lnTo>
                    <a:lnTo>
                      <a:pt x="303" y="270"/>
                    </a:lnTo>
                    <a:lnTo>
                      <a:pt x="304" y="270"/>
                    </a:lnTo>
                    <a:lnTo>
                      <a:pt x="304" y="270"/>
                    </a:lnTo>
                    <a:lnTo>
                      <a:pt x="306" y="270"/>
                    </a:lnTo>
                    <a:lnTo>
                      <a:pt x="306" y="270"/>
                    </a:lnTo>
                    <a:lnTo>
                      <a:pt x="307" y="270"/>
                    </a:lnTo>
                    <a:lnTo>
                      <a:pt x="307" y="270"/>
                    </a:lnTo>
                    <a:lnTo>
                      <a:pt x="309" y="272"/>
                    </a:lnTo>
                    <a:lnTo>
                      <a:pt x="309" y="272"/>
                    </a:lnTo>
                    <a:lnTo>
                      <a:pt x="310" y="272"/>
                    </a:lnTo>
                    <a:lnTo>
                      <a:pt x="310" y="272"/>
                    </a:lnTo>
                    <a:lnTo>
                      <a:pt x="312" y="272"/>
                    </a:lnTo>
                    <a:lnTo>
                      <a:pt x="312" y="270"/>
                    </a:lnTo>
                    <a:lnTo>
                      <a:pt x="313" y="270"/>
                    </a:lnTo>
                    <a:lnTo>
                      <a:pt x="315" y="270"/>
                    </a:lnTo>
                    <a:lnTo>
                      <a:pt x="315" y="270"/>
                    </a:lnTo>
                    <a:lnTo>
                      <a:pt x="316" y="270"/>
                    </a:lnTo>
                    <a:lnTo>
                      <a:pt x="316" y="270"/>
                    </a:lnTo>
                    <a:lnTo>
                      <a:pt x="318" y="270"/>
                    </a:lnTo>
                    <a:lnTo>
                      <a:pt x="318" y="270"/>
                    </a:lnTo>
                    <a:lnTo>
                      <a:pt x="319" y="270"/>
                    </a:lnTo>
                    <a:lnTo>
                      <a:pt x="319" y="272"/>
                    </a:lnTo>
                    <a:lnTo>
                      <a:pt x="321" y="272"/>
                    </a:lnTo>
                    <a:lnTo>
                      <a:pt x="321" y="272"/>
                    </a:lnTo>
                    <a:lnTo>
                      <a:pt x="322" y="272"/>
                    </a:lnTo>
                    <a:lnTo>
                      <a:pt x="322" y="272"/>
                    </a:lnTo>
                    <a:lnTo>
                      <a:pt x="322" y="272"/>
                    </a:lnTo>
                    <a:lnTo>
                      <a:pt x="324" y="272"/>
                    </a:lnTo>
                    <a:lnTo>
                      <a:pt x="324" y="272"/>
                    </a:lnTo>
                    <a:lnTo>
                      <a:pt x="325" y="272"/>
                    </a:lnTo>
                    <a:lnTo>
                      <a:pt x="325" y="270"/>
                    </a:lnTo>
                    <a:lnTo>
                      <a:pt x="327" y="270"/>
                    </a:lnTo>
                    <a:lnTo>
                      <a:pt x="327" y="270"/>
                    </a:lnTo>
                    <a:lnTo>
                      <a:pt x="328" y="270"/>
                    </a:lnTo>
                    <a:lnTo>
                      <a:pt x="328" y="270"/>
                    </a:lnTo>
                    <a:lnTo>
                      <a:pt x="330" y="270"/>
                    </a:lnTo>
                    <a:lnTo>
                      <a:pt x="330" y="270"/>
                    </a:lnTo>
                    <a:lnTo>
                      <a:pt x="331" y="270"/>
                    </a:lnTo>
                    <a:lnTo>
                      <a:pt x="331" y="270"/>
                    </a:lnTo>
                    <a:lnTo>
                      <a:pt x="333" y="270"/>
                    </a:lnTo>
                    <a:lnTo>
                      <a:pt x="334" y="269"/>
                    </a:lnTo>
                    <a:lnTo>
                      <a:pt x="334" y="269"/>
                    </a:lnTo>
                    <a:lnTo>
                      <a:pt x="336" y="269"/>
                    </a:lnTo>
                    <a:lnTo>
                      <a:pt x="336" y="269"/>
                    </a:lnTo>
                    <a:lnTo>
                      <a:pt x="337" y="269"/>
                    </a:lnTo>
                    <a:lnTo>
                      <a:pt x="337" y="269"/>
                    </a:lnTo>
                    <a:lnTo>
                      <a:pt x="339" y="269"/>
                    </a:lnTo>
                    <a:lnTo>
                      <a:pt x="339" y="269"/>
                    </a:lnTo>
                    <a:lnTo>
                      <a:pt x="340" y="269"/>
                    </a:lnTo>
                    <a:lnTo>
                      <a:pt x="340" y="269"/>
                    </a:lnTo>
                    <a:lnTo>
                      <a:pt x="342" y="269"/>
                    </a:lnTo>
                    <a:lnTo>
                      <a:pt x="342" y="267"/>
                    </a:lnTo>
                    <a:lnTo>
                      <a:pt x="343" y="267"/>
                    </a:lnTo>
                    <a:lnTo>
                      <a:pt x="343" y="267"/>
                    </a:lnTo>
                    <a:lnTo>
                      <a:pt x="345" y="267"/>
                    </a:lnTo>
                    <a:lnTo>
                      <a:pt x="345" y="266"/>
                    </a:lnTo>
                    <a:lnTo>
                      <a:pt x="346" y="266"/>
                    </a:lnTo>
                    <a:lnTo>
                      <a:pt x="346" y="266"/>
                    </a:lnTo>
                    <a:lnTo>
                      <a:pt x="348" y="266"/>
                    </a:lnTo>
                    <a:lnTo>
                      <a:pt x="348" y="266"/>
                    </a:lnTo>
                    <a:lnTo>
                      <a:pt x="349" y="266"/>
                    </a:lnTo>
                    <a:lnTo>
                      <a:pt x="349" y="266"/>
                    </a:lnTo>
                    <a:lnTo>
                      <a:pt x="349" y="266"/>
                    </a:lnTo>
                    <a:lnTo>
                      <a:pt x="351" y="266"/>
                    </a:lnTo>
                    <a:lnTo>
                      <a:pt x="351" y="266"/>
                    </a:lnTo>
                    <a:lnTo>
                      <a:pt x="352" y="266"/>
                    </a:lnTo>
                    <a:lnTo>
                      <a:pt x="354" y="266"/>
                    </a:lnTo>
                    <a:lnTo>
                      <a:pt x="354" y="264"/>
                    </a:lnTo>
                    <a:lnTo>
                      <a:pt x="355" y="264"/>
                    </a:lnTo>
                    <a:lnTo>
                      <a:pt x="355" y="264"/>
                    </a:lnTo>
                    <a:lnTo>
                      <a:pt x="357" y="264"/>
                    </a:lnTo>
                    <a:lnTo>
                      <a:pt x="357" y="264"/>
                    </a:lnTo>
                    <a:lnTo>
                      <a:pt x="359" y="264"/>
                    </a:lnTo>
                    <a:lnTo>
                      <a:pt x="359" y="264"/>
                    </a:lnTo>
                    <a:lnTo>
                      <a:pt x="360" y="264"/>
                    </a:lnTo>
                    <a:lnTo>
                      <a:pt x="360" y="266"/>
                    </a:lnTo>
                    <a:lnTo>
                      <a:pt x="362" y="266"/>
                    </a:lnTo>
                    <a:lnTo>
                      <a:pt x="362" y="266"/>
                    </a:lnTo>
                    <a:lnTo>
                      <a:pt x="363" y="264"/>
                    </a:lnTo>
                    <a:lnTo>
                      <a:pt x="363" y="264"/>
                    </a:lnTo>
                    <a:lnTo>
                      <a:pt x="365" y="264"/>
                    </a:lnTo>
                    <a:lnTo>
                      <a:pt x="365" y="263"/>
                    </a:lnTo>
                    <a:lnTo>
                      <a:pt x="366" y="263"/>
                    </a:lnTo>
                    <a:lnTo>
                      <a:pt x="366" y="261"/>
                    </a:lnTo>
                    <a:lnTo>
                      <a:pt x="368" y="261"/>
                    </a:lnTo>
                    <a:lnTo>
                      <a:pt x="368" y="260"/>
                    </a:lnTo>
                    <a:lnTo>
                      <a:pt x="369" y="260"/>
                    </a:lnTo>
                    <a:lnTo>
                      <a:pt x="369" y="258"/>
                    </a:lnTo>
                    <a:lnTo>
                      <a:pt x="371" y="258"/>
                    </a:lnTo>
                    <a:lnTo>
                      <a:pt x="371" y="258"/>
                    </a:lnTo>
                    <a:lnTo>
                      <a:pt x="372" y="258"/>
                    </a:lnTo>
                    <a:lnTo>
                      <a:pt x="372" y="258"/>
                    </a:lnTo>
                    <a:lnTo>
                      <a:pt x="374" y="258"/>
                    </a:lnTo>
                    <a:lnTo>
                      <a:pt x="375" y="258"/>
                    </a:lnTo>
                    <a:lnTo>
                      <a:pt x="375" y="258"/>
                    </a:lnTo>
                    <a:lnTo>
                      <a:pt x="377" y="258"/>
                    </a:lnTo>
                    <a:lnTo>
                      <a:pt x="377" y="257"/>
                    </a:lnTo>
                    <a:lnTo>
                      <a:pt x="378" y="257"/>
                    </a:lnTo>
                    <a:lnTo>
                      <a:pt x="378" y="255"/>
                    </a:lnTo>
                    <a:lnTo>
                      <a:pt x="380" y="254"/>
                    </a:lnTo>
                    <a:lnTo>
                      <a:pt x="380" y="254"/>
                    </a:lnTo>
                    <a:lnTo>
                      <a:pt x="381" y="252"/>
                    </a:lnTo>
                    <a:lnTo>
                      <a:pt x="381" y="252"/>
                    </a:lnTo>
                    <a:lnTo>
                      <a:pt x="383" y="251"/>
                    </a:lnTo>
                    <a:lnTo>
                      <a:pt x="383" y="251"/>
                    </a:lnTo>
                    <a:lnTo>
                      <a:pt x="384" y="251"/>
                    </a:lnTo>
                    <a:lnTo>
                      <a:pt x="384" y="251"/>
                    </a:lnTo>
                    <a:lnTo>
                      <a:pt x="386" y="251"/>
                    </a:lnTo>
                    <a:lnTo>
                      <a:pt x="386" y="249"/>
                    </a:lnTo>
                    <a:lnTo>
                      <a:pt x="387" y="249"/>
                    </a:lnTo>
                    <a:lnTo>
                      <a:pt x="387" y="249"/>
                    </a:lnTo>
                    <a:lnTo>
                      <a:pt x="389" y="249"/>
                    </a:lnTo>
                    <a:lnTo>
                      <a:pt x="389" y="248"/>
                    </a:lnTo>
                    <a:lnTo>
                      <a:pt x="390" y="248"/>
                    </a:lnTo>
                    <a:lnTo>
                      <a:pt x="390" y="248"/>
                    </a:lnTo>
                    <a:lnTo>
                      <a:pt x="392" y="248"/>
                    </a:lnTo>
                    <a:lnTo>
                      <a:pt x="393" y="246"/>
                    </a:lnTo>
                    <a:lnTo>
                      <a:pt x="393" y="246"/>
                    </a:lnTo>
                    <a:lnTo>
                      <a:pt x="395" y="245"/>
                    </a:lnTo>
                    <a:lnTo>
                      <a:pt x="395" y="245"/>
                    </a:lnTo>
                    <a:lnTo>
                      <a:pt x="396" y="243"/>
                    </a:lnTo>
                    <a:lnTo>
                      <a:pt x="396" y="242"/>
                    </a:lnTo>
                    <a:lnTo>
                      <a:pt x="398" y="242"/>
                    </a:lnTo>
                    <a:lnTo>
                      <a:pt x="398" y="240"/>
                    </a:lnTo>
                    <a:lnTo>
                      <a:pt x="399" y="239"/>
                    </a:lnTo>
                    <a:lnTo>
                      <a:pt x="399" y="239"/>
                    </a:lnTo>
                    <a:lnTo>
                      <a:pt x="401" y="237"/>
                    </a:lnTo>
                    <a:lnTo>
                      <a:pt x="401" y="237"/>
                    </a:lnTo>
                    <a:lnTo>
                      <a:pt x="402" y="236"/>
                    </a:lnTo>
                    <a:lnTo>
                      <a:pt x="402" y="236"/>
                    </a:lnTo>
                    <a:lnTo>
                      <a:pt x="404" y="234"/>
                    </a:lnTo>
                    <a:lnTo>
                      <a:pt x="404" y="233"/>
                    </a:lnTo>
                    <a:lnTo>
                      <a:pt x="405" y="231"/>
                    </a:lnTo>
                    <a:lnTo>
                      <a:pt x="405" y="231"/>
                    </a:lnTo>
                    <a:lnTo>
                      <a:pt x="407" y="230"/>
                    </a:lnTo>
                    <a:lnTo>
                      <a:pt x="407" y="228"/>
                    </a:lnTo>
                    <a:lnTo>
                      <a:pt x="408" y="227"/>
                    </a:lnTo>
                    <a:lnTo>
                      <a:pt x="408" y="227"/>
                    </a:lnTo>
                    <a:lnTo>
                      <a:pt x="410" y="225"/>
                    </a:lnTo>
                    <a:lnTo>
                      <a:pt x="411" y="225"/>
                    </a:lnTo>
                    <a:lnTo>
                      <a:pt x="413" y="225"/>
                    </a:lnTo>
                    <a:lnTo>
                      <a:pt x="413" y="224"/>
                    </a:lnTo>
                    <a:lnTo>
                      <a:pt x="414" y="224"/>
                    </a:lnTo>
                    <a:lnTo>
                      <a:pt x="414" y="222"/>
                    </a:lnTo>
                    <a:lnTo>
                      <a:pt x="416" y="222"/>
                    </a:lnTo>
                    <a:lnTo>
                      <a:pt x="416" y="221"/>
                    </a:lnTo>
                    <a:lnTo>
                      <a:pt x="417" y="219"/>
                    </a:lnTo>
                    <a:lnTo>
                      <a:pt x="417" y="219"/>
                    </a:lnTo>
                    <a:lnTo>
                      <a:pt x="419" y="218"/>
                    </a:lnTo>
                    <a:lnTo>
                      <a:pt x="419" y="216"/>
                    </a:lnTo>
                    <a:lnTo>
                      <a:pt x="420" y="215"/>
                    </a:lnTo>
                    <a:lnTo>
                      <a:pt x="420" y="215"/>
                    </a:lnTo>
                    <a:lnTo>
                      <a:pt x="422" y="213"/>
                    </a:lnTo>
                    <a:lnTo>
                      <a:pt x="422" y="212"/>
                    </a:lnTo>
                    <a:lnTo>
                      <a:pt x="423" y="210"/>
                    </a:lnTo>
                    <a:lnTo>
                      <a:pt x="423" y="210"/>
                    </a:lnTo>
                    <a:lnTo>
                      <a:pt x="425" y="209"/>
                    </a:lnTo>
                    <a:lnTo>
                      <a:pt x="425" y="207"/>
                    </a:lnTo>
                    <a:lnTo>
                      <a:pt x="426" y="206"/>
                    </a:lnTo>
                    <a:lnTo>
                      <a:pt x="428" y="204"/>
                    </a:lnTo>
                    <a:lnTo>
                      <a:pt x="428" y="201"/>
                    </a:lnTo>
                    <a:lnTo>
                      <a:pt x="429" y="200"/>
                    </a:lnTo>
                    <a:lnTo>
                      <a:pt x="431" y="198"/>
                    </a:lnTo>
                    <a:lnTo>
                      <a:pt x="431" y="197"/>
                    </a:lnTo>
                    <a:lnTo>
                      <a:pt x="432" y="195"/>
                    </a:lnTo>
                    <a:lnTo>
                      <a:pt x="432" y="194"/>
                    </a:lnTo>
                    <a:lnTo>
                      <a:pt x="434" y="192"/>
                    </a:lnTo>
                    <a:lnTo>
                      <a:pt x="434" y="190"/>
                    </a:lnTo>
                    <a:lnTo>
                      <a:pt x="435" y="189"/>
                    </a:lnTo>
                    <a:lnTo>
                      <a:pt x="435" y="187"/>
                    </a:lnTo>
                    <a:lnTo>
                      <a:pt x="437" y="186"/>
                    </a:lnTo>
                    <a:lnTo>
                      <a:pt x="437" y="184"/>
                    </a:lnTo>
                    <a:lnTo>
                      <a:pt x="438" y="183"/>
                    </a:lnTo>
                    <a:lnTo>
                      <a:pt x="438" y="181"/>
                    </a:lnTo>
                    <a:lnTo>
                      <a:pt x="440" y="178"/>
                    </a:lnTo>
                    <a:lnTo>
                      <a:pt x="440" y="177"/>
                    </a:lnTo>
                    <a:lnTo>
                      <a:pt x="441" y="174"/>
                    </a:lnTo>
                    <a:lnTo>
                      <a:pt x="443" y="171"/>
                    </a:lnTo>
                    <a:lnTo>
                      <a:pt x="444" y="169"/>
                    </a:lnTo>
                    <a:lnTo>
                      <a:pt x="444" y="165"/>
                    </a:lnTo>
                    <a:lnTo>
                      <a:pt x="446" y="163"/>
                    </a:lnTo>
                    <a:lnTo>
                      <a:pt x="446" y="160"/>
                    </a:lnTo>
                    <a:lnTo>
                      <a:pt x="447" y="157"/>
                    </a:lnTo>
                    <a:lnTo>
                      <a:pt x="447" y="156"/>
                    </a:lnTo>
                    <a:lnTo>
                      <a:pt x="449" y="154"/>
                    </a:lnTo>
                    <a:lnTo>
                      <a:pt x="451" y="153"/>
                    </a:lnTo>
                    <a:lnTo>
                      <a:pt x="451" y="151"/>
                    </a:lnTo>
                    <a:lnTo>
                      <a:pt x="452" y="150"/>
                    </a:lnTo>
                    <a:lnTo>
                      <a:pt x="452" y="148"/>
                    </a:lnTo>
                    <a:lnTo>
                      <a:pt x="454" y="147"/>
                    </a:lnTo>
                    <a:lnTo>
                      <a:pt x="454" y="144"/>
                    </a:lnTo>
                    <a:lnTo>
                      <a:pt x="455" y="142"/>
                    </a:lnTo>
                    <a:lnTo>
                      <a:pt x="455" y="139"/>
                    </a:lnTo>
                    <a:lnTo>
                      <a:pt x="457" y="136"/>
                    </a:lnTo>
                    <a:lnTo>
                      <a:pt x="458" y="133"/>
                    </a:lnTo>
                    <a:lnTo>
                      <a:pt x="458" y="132"/>
                    </a:lnTo>
                    <a:lnTo>
                      <a:pt x="460" y="129"/>
                    </a:lnTo>
                    <a:lnTo>
                      <a:pt x="460" y="127"/>
                    </a:lnTo>
                    <a:lnTo>
                      <a:pt x="461" y="126"/>
                    </a:lnTo>
                    <a:lnTo>
                      <a:pt x="461" y="124"/>
                    </a:lnTo>
                    <a:lnTo>
                      <a:pt x="463" y="123"/>
                    </a:lnTo>
                    <a:lnTo>
                      <a:pt x="463" y="121"/>
                    </a:lnTo>
                    <a:lnTo>
                      <a:pt x="464" y="120"/>
                    </a:lnTo>
                    <a:lnTo>
                      <a:pt x="466" y="118"/>
                    </a:lnTo>
                    <a:lnTo>
                      <a:pt x="467" y="117"/>
                    </a:lnTo>
                    <a:lnTo>
                      <a:pt x="467" y="113"/>
                    </a:lnTo>
                    <a:lnTo>
                      <a:pt x="469" y="112"/>
                    </a:lnTo>
                    <a:lnTo>
                      <a:pt x="469" y="109"/>
                    </a:lnTo>
                    <a:lnTo>
                      <a:pt x="470" y="106"/>
                    </a:lnTo>
                    <a:lnTo>
                      <a:pt x="470" y="103"/>
                    </a:lnTo>
                    <a:lnTo>
                      <a:pt x="472" y="101"/>
                    </a:lnTo>
                    <a:lnTo>
                      <a:pt x="473" y="98"/>
                    </a:lnTo>
                    <a:lnTo>
                      <a:pt x="473" y="95"/>
                    </a:lnTo>
                    <a:lnTo>
                      <a:pt x="475" y="94"/>
                    </a:lnTo>
                    <a:lnTo>
                      <a:pt x="475" y="92"/>
                    </a:lnTo>
                    <a:lnTo>
                      <a:pt x="476" y="91"/>
                    </a:lnTo>
                    <a:lnTo>
                      <a:pt x="476" y="89"/>
                    </a:lnTo>
                    <a:lnTo>
                      <a:pt x="478" y="89"/>
                    </a:lnTo>
                    <a:lnTo>
                      <a:pt x="479" y="88"/>
                    </a:lnTo>
                    <a:lnTo>
                      <a:pt x="479" y="86"/>
                    </a:lnTo>
                    <a:lnTo>
                      <a:pt x="481" y="85"/>
                    </a:lnTo>
                    <a:lnTo>
                      <a:pt x="481" y="82"/>
                    </a:lnTo>
                    <a:lnTo>
                      <a:pt x="482" y="79"/>
                    </a:lnTo>
                    <a:lnTo>
                      <a:pt x="482" y="76"/>
                    </a:lnTo>
                    <a:lnTo>
                      <a:pt x="485" y="71"/>
                    </a:lnTo>
                    <a:lnTo>
                      <a:pt x="485" y="68"/>
                    </a:lnTo>
                    <a:lnTo>
                      <a:pt x="487" y="64"/>
                    </a:lnTo>
                    <a:lnTo>
                      <a:pt x="487" y="59"/>
                    </a:lnTo>
                    <a:lnTo>
                      <a:pt x="488" y="55"/>
                    </a:lnTo>
                    <a:lnTo>
                      <a:pt x="490" y="50"/>
                    </a:lnTo>
                    <a:lnTo>
                      <a:pt x="490" y="46"/>
                    </a:lnTo>
                    <a:lnTo>
                      <a:pt x="491" y="43"/>
                    </a:lnTo>
                    <a:lnTo>
                      <a:pt x="493" y="41"/>
                    </a:lnTo>
                    <a:lnTo>
                      <a:pt x="493" y="38"/>
                    </a:lnTo>
                    <a:lnTo>
                      <a:pt x="494" y="36"/>
                    </a:lnTo>
                    <a:lnTo>
                      <a:pt x="494" y="33"/>
                    </a:lnTo>
                    <a:lnTo>
                      <a:pt x="496" y="32"/>
                    </a:lnTo>
                    <a:lnTo>
                      <a:pt x="496" y="30"/>
                    </a:lnTo>
                    <a:lnTo>
                      <a:pt x="497" y="29"/>
                    </a:lnTo>
                    <a:lnTo>
                      <a:pt x="499" y="27"/>
                    </a:lnTo>
                    <a:lnTo>
                      <a:pt x="499" y="26"/>
                    </a:lnTo>
                    <a:lnTo>
                      <a:pt x="500" y="24"/>
                    </a:lnTo>
                    <a:lnTo>
                      <a:pt x="500" y="23"/>
                    </a:lnTo>
                    <a:lnTo>
                      <a:pt x="502" y="21"/>
                    </a:lnTo>
                    <a:lnTo>
                      <a:pt x="503" y="20"/>
                    </a:lnTo>
                    <a:lnTo>
                      <a:pt x="505" y="17"/>
                    </a:lnTo>
                    <a:lnTo>
                      <a:pt x="505" y="14"/>
                    </a:lnTo>
                    <a:lnTo>
                      <a:pt x="506" y="12"/>
                    </a:lnTo>
                    <a:lnTo>
                      <a:pt x="506" y="11"/>
                    </a:lnTo>
                    <a:lnTo>
                      <a:pt x="508" y="8"/>
                    </a:lnTo>
                    <a:lnTo>
                      <a:pt x="509" y="6"/>
                    </a:lnTo>
                    <a:lnTo>
                      <a:pt x="509" y="5"/>
                    </a:lnTo>
                    <a:lnTo>
                      <a:pt x="511" y="3"/>
                    </a:lnTo>
                    <a:lnTo>
                      <a:pt x="511" y="2"/>
                    </a:lnTo>
                    <a:lnTo>
                      <a:pt x="512" y="2"/>
                    </a:lnTo>
                    <a:lnTo>
                      <a:pt x="512" y="2"/>
                    </a:lnTo>
                    <a:lnTo>
                      <a:pt x="514" y="2"/>
                    </a:lnTo>
                    <a:lnTo>
                      <a:pt x="515" y="2"/>
                    </a:lnTo>
                    <a:lnTo>
                      <a:pt x="515" y="2"/>
                    </a:lnTo>
                    <a:lnTo>
                      <a:pt x="517" y="2"/>
                    </a:lnTo>
                    <a:lnTo>
                      <a:pt x="517" y="3"/>
                    </a:lnTo>
                    <a:lnTo>
                      <a:pt x="518" y="3"/>
                    </a:lnTo>
                    <a:lnTo>
                      <a:pt x="518" y="3"/>
                    </a:lnTo>
                    <a:lnTo>
                      <a:pt x="520" y="3"/>
                    </a:lnTo>
                    <a:lnTo>
                      <a:pt x="520" y="3"/>
                    </a:lnTo>
                    <a:lnTo>
                      <a:pt x="521" y="3"/>
                    </a:lnTo>
                    <a:lnTo>
                      <a:pt x="521" y="3"/>
                    </a:lnTo>
                    <a:lnTo>
                      <a:pt x="523" y="3"/>
                    </a:lnTo>
                    <a:lnTo>
                      <a:pt x="524" y="2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7" y="0"/>
                    </a:lnTo>
                    <a:lnTo>
                      <a:pt x="527" y="0"/>
                    </a:lnTo>
                    <a:lnTo>
                      <a:pt x="529" y="0"/>
                    </a:lnTo>
                    <a:lnTo>
                      <a:pt x="529" y="0"/>
                    </a:lnTo>
                    <a:lnTo>
                      <a:pt x="530" y="0"/>
                    </a:lnTo>
                    <a:lnTo>
                      <a:pt x="532" y="0"/>
                    </a:lnTo>
                    <a:lnTo>
                      <a:pt x="532" y="0"/>
                    </a:lnTo>
                    <a:lnTo>
                      <a:pt x="533" y="2"/>
                    </a:lnTo>
                    <a:lnTo>
                      <a:pt x="533" y="2"/>
                    </a:lnTo>
                    <a:lnTo>
                      <a:pt x="535" y="3"/>
                    </a:lnTo>
                    <a:lnTo>
                      <a:pt x="535" y="3"/>
                    </a:lnTo>
                    <a:lnTo>
                      <a:pt x="536" y="5"/>
                    </a:lnTo>
                    <a:lnTo>
                      <a:pt x="536" y="6"/>
                    </a:lnTo>
                    <a:lnTo>
                      <a:pt x="538" y="9"/>
                    </a:lnTo>
                    <a:lnTo>
                      <a:pt x="538" y="11"/>
                    </a:lnTo>
                    <a:lnTo>
                      <a:pt x="539" y="14"/>
                    </a:lnTo>
                    <a:lnTo>
                      <a:pt x="539" y="17"/>
                    </a:lnTo>
                    <a:lnTo>
                      <a:pt x="541" y="20"/>
                    </a:lnTo>
                    <a:lnTo>
                      <a:pt x="541" y="23"/>
                    </a:lnTo>
                    <a:lnTo>
                      <a:pt x="543" y="24"/>
                    </a:lnTo>
                    <a:lnTo>
                      <a:pt x="543" y="26"/>
                    </a:lnTo>
                    <a:lnTo>
                      <a:pt x="544" y="27"/>
                    </a:lnTo>
                    <a:lnTo>
                      <a:pt x="546" y="27"/>
                    </a:lnTo>
                    <a:lnTo>
                      <a:pt x="546" y="29"/>
                    </a:lnTo>
                    <a:lnTo>
                      <a:pt x="547" y="29"/>
                    </a:lnTo>
                    <a:lnTo>
                      <a:pt x="547" y="29"/>
                    </a:lnTo>
                    <a:lnTo>
                      <a:pt x="549" y="29"/>
                    </a:lnTo>
                    <a:lnTo>
                      <a:pt x="549" y="29"/>
                    </a:lnTo>
                    <a:lnTo>
                      <a:pt x="550" y="29"/>
                    </a:lnTo>
                    <a:lnTo>
                      <a:pt x="550" y="30"/>
                    </a:lnTo>
                    <a:lnTo>
                      <a:pt x="552" y="30"/>
                    </a:lnTo>
                    <a:lnTo>
                      <a:pt x="552" y="32"/>
                    </a:lnTo>
                    <a:lnTo>
                      <a:pt x="553" y="35"/>
                    </a:lnTo>
                    <a:lnTo>
                      <a:pt x="553" y="36"/>
                    </a:lnTo>
                    <a:lnTo>
                      <a:pt x="555" y="40"/>
                    </a:lnTo>
                    <a:lnTo>
                      <a:pt x="555" y="44"/>
                    </a:lnTo>
                    <a:lnTo>
                      <a:pt x="556" y="47"/>
                    </a:lnTo>
                    <a:lnTo>
                      <a:pt x="556" y="53"/>
                    </a:lnTo>
                    <a:lnTo>
                      <a:pt x="558" y="56"/>
                    </a:lnTo>
                    <a:lnTo>
                      <a:pt x="558" y="61"/>
                    </a:lnTo>
                    <a:lnTo>
                      <a:pt x="558" y="65"/>
                    </a:lnTo>
                    <a:lnTo>
                      <a:pt x="559" y="68"/>
                    </a:lnTo>
                    <a:lnTo>
                      <a:pt x="559" y="73"/>
                    </a:lnTo>
                    <a:lnTo>
                      <a:pt x="561" y="76"/>
                    </a:lnTo>
                    <a:lnTo>
                      <a:pt x="561" y="77"/>
                    </a:lnTo>
                    <a:lnTo>
                      <a:pt x="562" y="80"/>
                    </a:lnTo>
                    <a:lnTo>
                      <a:pt x="562" y="82"/>
                    </a:lnTo>
                    <a:lnTo>
                      <a:pt x="564" y="85"/>
                    </a:lnTo>
                    <a:lnTo>
                      <a:pt x="565" y="86"/>
                    </a:lnTo>
                    <a:lnTo>
                      <a:pt x="565" y="88"/>
                    </a:lnTo>
                    <a:lnTo>
                      <a:pt x="567" y="89"/>
                    </a:lnTo>
                    <a:lnTo>
                      <a:pt x="567" y="91"/>
                    </a:lnTo>
                    <a:lnTo>
                      <a:pt x="568" y="92"/>
                    </a:lnTo>
                    <a:lnTo>
                      <a:pt x="568" y="92"/>
                    </a:lnTo>
                    <a:lnTo>
                      <a:pt x="570" y="94"/>
                    </a:lnTo>
                    <a:lnTo>
                      <a:pt x="570" y="95"/>
                    </a:lnTo>
                    <a:lnTo>
                      <a:pt x="571" y="95"/>
                    </a:lnTo>
                    <a:lnTo>
                      <a:pt x="571" y="97"/>
                    </a:lnTo>
                    <a:lnTo>
                      <a:pt x="573" y="100"/>
                    </a:lnTo>
                    <a:lnTo>
                      <a:pt x="573" y="101"/>
                    </a:lnTo>
                    <a:lnTo>
                      <a:pt x="574" y="104"/>
                    </a:lnTo>
                    <a:lnTo>
                      <a:pt x="574" y="107"/>
                    </a:lnTo>
                    <a:lnTo>
                      <a:pt x="576" y="110"/>
                    </a:lnTo>
                    <a:lnTo>
                      <a:pt x="576" y="113"/>
                    </a:lnTo>
                    <a:lnTo>
                      <a:pt x="576" y="117"/>
                    </a:lnTo>
                    <a:lnTo>
                      <a:pt x="577" y="121"/>
                    </a:lnTo>
                    <a:lnTo>
                      <a:pt x="577" y="124"/>
                    </a:lnTo>
                    <a:lnTo>
                      <a:pt x="579" y="127"/>
                    </a:lnTo>
                    <a:lnTo>
                      <a:pt x="579" y="130"/>
                    </a:lnTo>
                    <a:lnTo>
                      <a:pt x="580" y="133"/>
                    </a:lnTo>
                    <a:lnTo>
                      <a:pt x="582" y="136"/>
                    </a:lnTo>
                    <a:lnTo>
                      <a:pt x="582" y="139"/>
                    </a:lnTo>
                    <a:lnTo>
                      <a:pt x="582" y="141"/>
                    </a:lnTo>
                    <a:lnTo>
                      <a:pt x="583" y="144"/>
                    </a:lnTo>
                    <a:lnTo>
                      <a:pt x="583" y="147"/>
                    </a:lnTo>
                    <a:lnTo>
                      <a:pt x="585" y="150"/>
                    </a:lnTo>
                    <a:lnTo>
                      <a:pt x="585" y="153"/>
                    </a:lnTo>
                    <a:lnTo>
                      <a:pt x="586" y="156"/>
                    </a:lnTo>
                    <a:lnTo>
                      <a:pt x="586" y="159"/>
                    </a:lnTo>
                    <a:lnTo>
                      <a:pt x="588" y="162"/>
                    </a:lnTo>
                    <a:lnTo>
                      <a:pt x="588" y="163"/>
                    </a:lnTo>
                    <a:lnTo>
                      <a:pt x="588" y="168"/>
                    </a:lnTo>
                    <a:lnTo>
                      <a:pt x="589" y="171"/>
                    </a:lnTo>
                    <a:lnTo>
                      <a:pt x="589" y="172"/>
                    </a:lnTo>
                    <a:lnTo>
                      <a:pt x="591" y="175"/>
                    </a:lnTo>
                    <a:lnTo>
                      <a:pt x="591" y="178"/>
                    </a:lnTo>
                    <a:lnTo>
                      <a:pt x="592" y="181"/>
                    </a:lnTo>
                    <a:lnTo>
                      <a:pt x="592" y="184"/>
                    </a:lnTo>
                    <a:lnTo>
                      <a:pt x="594" y="186"/>
                    </a:lnTo>
                    <a:lnTo>
                      <a:pt x="594" y="189"/>
                    </a:lnTo>
                    <a:lnTo>
                      <a:pt x="594" y="192"/>
                    </a:lnTo>
                    <a:lnTo>
                      <a:pt x="595" y="195"/>
                    </a:lnTo>
                    <a:lnTo>
                      <a:pt x="595" y="197"/>
                    </a:lnTo>
                    <a:lnTo>
                      <a:pt x="597" y="200"/>
                    </a:lnTo>
                    <a:lnTo>
                      <a:pt x="598" y="203"/>
                    </a:lnTo>
                    <a:lnTo>
                      <a:pt x="598" y="206"/>
                    </a:lnTo>
                    <a:lnTo>
                      <a:pt x="600" y="209"/>
                    </a:lnTo>
                    <a:lnTo>
                      <a:pt x="600" y="212"/>
                    </a:lnTo>
                    <a:lnTo>
                      <a:pt x="600" y="215"/>
                    </a:lnTo>
                    <a:lnTo>
                      <a:pt x="601" y="218"/>
                    </a:lnTo>
                    <a:lnTo>
                      <a:pt x="601" y="221"/>
                    </a:lnTo>
                    <a:lnTo>
                      <a:pt x="603" y="224"/>
                    </a:lnTo>
                    <a:lnTo>
                      <a:pt x="603" y="228"/>
                    </a:lnTo>
                    <a:lnTo>
                      <a:pt x="603" y="231"/>
                    </a:lnTo>
                    <a:lnTo>
                      <a:pt x="604" y="234"/>
                    </a:lnTo>
                    <a:lnTo>
                      <a:pt x="604" y="237"/>
                    </a:lnTo>
                    <a:lnTo>
                      <a:pt x="606" y="240"/>
                    </a:lnTo>
                    <a:lnTo>
                      <a:pt x="606" y="242"/>
                    </a:lnTo>
                    <a:lnTo>
                      <a:pt x="607" y="245"/>
                    </a:lnTo>
                    <a:lnTo>
                      <a:pt x="607" y="248"/>
                    </a:lnTo>
                    <a:lnTo>
                      <a:pt x="607" y="251"/>
                    </a:lnTo>
                    <a:lnTo>
                      <a:pt x="609" y="252"/>
                    </a:lnTo>
                    <a:lnTo>
                      <a:pt x="609" y="255"/>
                    </a:lnTo>
                    <a:lnTo>
                      <a:pt x="610" y="258"/>
                    </a:lnTo>
                    <a:lnTo>
                      <a:pt x="610" y="260"/>
                    </a:lnTo>
                    <a:lnTo>
                      <a:pt x="612" y="263"/>
                    </a:lnTo>
                    <a:lnTo>
                      <a:pt x="612" y="264"/>
                    </a:lnTo>
                    <a:lnTo>
                      <a:pt x="612" y="267"/>
                    </a:lnTo>
                    <a:lnTo>
                      <a:pt x="613" y="270"/>
                    </a:lnTo>
                    <a:lnTo>
                      <a:pt x="613" y="274"/>
                    </a:lnTo>
                    <a:lnTo>
                      <a:pt x="615" y="275"/>
                    </a:lnTo>
                    <a:lnTo>
                      <a:pt x="616" y="278"/>
                    </a:lnTo>
                    <a:lnTo>
                      <a:pt x="616" y="281"/>
                    </a:lnTo>
                    <a:lnTo>
                      <a:pt x="618" y="283"/>
                    </a:lnTo>
                    <a:lnTo>
                      <a:pt x="618" y="286"/>
                    </a:lnTo>
                    <a:lnTo>
                      <a:pt x="618" y="289"/>
                    </a:lnTo>
                    <a:lnTo>
                      <a:pt x="619" y="290"/>
                    </a:lnTo>
                    <a:lnTo>
                      <a:pt x="619" y="293"/>
                    </a:lnTo>
                    <a:lnTo>
                      <a:pt x="621" y="295"/>
                    </a:lnTo>
                    <a:lnTo>
                      <a:pt x="621" y="298"/>
                    </a:lnTo>
                    <a:lnTo>
                      <a:pt x="622" y="299"/>
                    </a:lnTo>
                    <a:lnTo>
                      <a:pt x="622" y="301"/>
                    </a:lnTo>
                    <a:lnTo>
                      <a:pt x="624" y="302"/>
                    </a:lnTo>
                    <a:lnTo>
                      <a:pt x="624" y="304"/>
                    </a:lnTo>
                    <a:lnTo>
                      <a:pt x="624" y="305"/>
                    </a:lnTo>
                    <a:lnTo>
                      <a:pt x="625" y="308"/>
                    </a:lnTo>
                    <a:lnTo>
                      <a:pt x="625" y="310"/>
                    </a:lnTo>
                    <a:lnTo>
                      <a:pt x="627" y="311"/>
                    </a:lnTo>
                    <a:lnTo>
                      <a:pt x="627" y="313"/>
                    </a:lnTo>
                    <a:lnTo>
                      <a:pt x="628" y="314"/>
                    </a:lnTo>
                    <a:lnTo>
                      <a:pt x="628" y="316"/>
                    </a:lnTo>
                    <a:lnTo>
                      <a:pt x="630" y="316"/>
                    </a:lnTo>
                    <a:lnTo>
                      <a:pt x="630" y="317"/>
                    </a:lnTo>
                    <a:lnTo>
                      <a:pt x="631" y="320"/>
                    </a:lnTo>
                    <a:lnTo>
                      <a:pt x="631" y="322"/>
                    </a:lnTo>
                    <a:lnTo>
                      <a:pt x="633" y="323"/>
                    </a:lnTo>
                    <a:lnTo>
                      <a:pt x="633" y="326"/>
                    </a:lnTo>
                    <a:lnTo>
                      <a:pt x="633" y="328"/>
                    </a:lnTo>
                    <a:lnTo>
                      <a:pt x="634" y="329"/>
                    </a:lnTo>
                    <a:lnTo>
                      <a:pt x="636" y="331"/>
                    </a:lnTo>
                    <a:lnTo>
                      <a:pt x="636" y="332"/>
                    </a:lnTo>
                    <a:lnTo>
                      <a:pt x="638" y="334"/>
                    </a:lnTo>
                    <a:lnTo>
                      <a:pt x="638" y="335"/>
                    </a:lnTo>
                    <a:lnTo>
                      <a:pt x="639" y="337"/>
                    </a:lnTo>
                    <a:lnTo>
                      <a:pt x="639" y="338"/>
                    </a:lnTo>
                    <a:lnTo>
                      <a:pt x="641" y="338"/>
                    </a:lnTo>
                    <a:lnTo>
                      <a:pt x="641" y="340"/>
                    </a:lnTo>
                    <a:lnTo>
                      <a:pt x="642" y="341"/>
                    </a:lnTo>
                    <a:lnTo>
                      <a:pt x="642" y="343"/>
                    </a:lnTo>
                    <a:lnTo>
                      <a:pt x="644" y="344"/>
                    </a:lnTo>
                    <a:lnTo>
                      <a:pt x="644" y="346"/>
                    </a:lnTo>
                    <a:lnTo>
                      <a:pt x="644" y="347"/>
                    </a:lnTo>
                    <a:lnTo>
                      <a:pt x="645" y="349"/>
                    </a:lnTo>
                    <a:lnTo>
                      <a:pt x="645" y="351"/>
                    </a:lnTo>
                    <a:lnTo>
                      <a:pt x="647" y="352"/>
                    </a:lnTo>
                    <a:lnTo>
                      <a:pt x="647" y="354"/>
                    </a:lnTo>
                    <a:lnTo>
                      <a:pt x="648" y="355"/>
                    </a:lnTo>
                    <a:lnTo>
                      <a:pt x="648" y="355"/>
                    </a:lnTo>
                    <a:lnTo>
                      <a:pt x="650" y="357"/>
                    </a:lnTo>
                    <a:lnTo>
                      <a:pt x="650" y="357"/>
                    </a:lnTo>
                    <a:lnTo>
                      <a:pt x="651" y="358"/>
                    </a:lnTo>
                    <a:lnTo>
                      <a:pt x="651" y="358"/>
                    </a:lnTo>
                    <a:lnTo>
                      <a:pt x="653" y="360"/>
                    </a:lnTo>
                    <a:lnTo>
                      <a:pt x="653" y="360"/>
                    </a:lnTo>
                    <a:lnTo>
                      <a:pt x="654" y="361"/>
                    </a:lnTo>
                    <a:lnTo>
                      <a:pt x="656" y="361"/>
                    </a:lnTo>
                    <a:lnTo>
                      <a:pt x="656" y="363"/>
                    </a:lnTo>
                    <a:lnTo>
                      <a:pt x="657" y="363"/>
                    </a:lnTo>
                    <a:lnTo>
                      <a:pt x="657" y="364"/>
                    </a:lnTo>
                    <a:lnTo>
                      <a:pt x="659" y="364"/>
                    </a:lnTo>
                    <a:lnTo>
                      <a:pt x="659" y="366"/>
                    </a:lnTo>
                    <a:lnTo>
                      <a:pt x="660" y="366"/>
                    </a:lnTo>
                    <a:lnTo>
                      <a:pt x="660" y="367"/>
                    </a:lnTo>
                    <a:lnTo>
                      <a:pt x="662" y="367"/>
                    </a:lnTo>
                    <a:lnTo>
                      <a:pt x="662" y="367"/>
                    </a:lnTo>
                    <a:lnTo>
                      <a:pt x="663" y="367"/>
                    </a:lnTo>
                    <a:lnTo>
                      <a:pt x="663" y="369"/>
                    </a:lnTo>
                    <a:lnTo>
                      <a:pt x="665" y="369"/>
                    </a:lnTo>
                    <a:lnTo>
                      <a:pt x="665" y="369"/>
                    </a:lnTo>
                    <a:lnTo>
                      <a:pt x="666" y="369"/>
                    </a:lnTo>
                    <a:lnTo>
                      <a:pt x="666" y="369"/>
                    </a:lnTo>
                    <a:lnTo>
                      <a:pt x="668" y="370"/>
                    </a:lnTo>
                    <a:lnTo>
                      <a:pt x="669" y="370"/>
                    </a:lnTo>
                    <a:lnTo>
                      <a:pt x="669" y="370"/>
                    </a:lnTo>
                    <a:lnTo>
                      <a:pt x="671" y="370"/>
                    </a:lnTo>
                    <a:lnTo>
                      <a:pt x="671" y="372"/>
                    </a:lnTo>
                    <a:lnTo>
                      <a:pt x="672" y="372"/>
                    </a:lnTo>
                    <a:lnTo>
                      <a:pt x="672" y="372"/>
                    </a:lnTo>
                    <a:lnTo>
                      <a:pt x="674" y="373"/>
                    </a:lnTo>
                    <a:lnTo>
                      <a:pt x="674" y="373"/>
                    </a:lnTo>
                    <a:lnTo>
                      <a:pt x="675" y="373"/>
                    </a:lnTo>
                    <a:lnTo>
                      <a:pt x="677" y="375"/>
                    </a:lnTo>
                    <a:lnTo>
                      <a:pt x="677" y="375"/>
                    </a:lnTo>
                    <a:lnTo>
                      <a:pt x="678" y="375"/>
                    </a:lnTo>
                    <a:lnTo>
                      <a:pt x="678" y="376"/>
                    </a:lnTo>
                    <a:lnTo>
                      <a:pt x="680" y="376"/>
                    </a:lnTo>
                    <a:lnTo>
                      <a:pt x="680" y="376"/>
                    </a:lnTo>
                    <a:lnTo>
                      <a:pt x="681" y="376"/>
                    </a:lnTo>
                    <a:lnTo>
                      <a:pt x="681" y="378"/>
                    </a:lnTo>
                    <a:lnTo>
                      <a:pt x="683" y="378"/>
                    </a:lnTo>
                    <a:lnTo>
                      <a:pt x="683" y="378"/>
                    </a:lnTo>
                    <a:lnTo>
                      <a:pt x="684" y="378"/>
                    </a:lnTo>
                    <a:lnTo>
                      <a:pt x="684" y="379"/>
                    </a:lnTo>
                    <a:lnTo>
                      <a:pt x="686" y="379"/>
                    </a:lnTo>
                    <a:lnTo>
                      <a:pt x="686" y="379"/>
                    </a:lnTo>
                    <a:lnTo>
                      <a:pt x="687" y="379"/>
                    </a:lnTo>
                    <a:lnTo>
                      <a:pt x="687" y="379"/>
                    </a:lnTo>
                    <a:lnTo>
                      <a:pt x="689" y="381"/>
                    </a:lnTo>
                    <a:lnTo>
                      <a:pt x="689" y="381"/>
                    </a:lnTo>
                    <a:lnTo>
                      <a:pt x="690" y="381"/>
                    </a:lnTo>
                    <a:lnTo>
                      <a:pt x="690" y="381"/>
                    </a:lnTo>
                    <a:lnTo>
                      <a:pt x="692" y="381"/>
                    </a:lnTo>
                    <a:lnTo>
                      <a:pt x="693" y="381"/>
                    </a:lnTo>
                    <a:lnTo>
                      <a:pt x="693" y="381"/>
                    </a:lnTo>
                    <a:lnTo>
                      <a:pt x="695" y="382"/>
                    </a:lnTo>
                    <a:lnTo>
                      <a:pt x="696" y="382"/>
                    </a:lnTo>
                    <a:lnTo>
                      <a:pt x="696" y="382"/>
                    </a:lnTo>
                    <a:lnTo>
                      <a:pt x="698" y="382"/>
                    </a:lnTo>
                    <a:lnTo>
                      <a:pt x="698" y="382"/>
                    </a:lnTo>
                    <a:lnTo>
                      <a:pt x="699" y="382"/>
                    </a:lnTo>
                    <a:lnTo>
                      <a:pt x="699" y="384"/>
                    </a:lnTo>
                    <a:lnTo>
                      <a:pt x="701" y="384"/>
                    </a:lnTo>
                    <a:lnTo>
                      <a:pt x="701" y="384"/>
                    </a:lnTo>
                    <a:lnTo>
                      <a:pt x="702" y="384"/>
                    </a:lnTo>
                    <a:lnTo>
                      <a:pt x="702" y="384"/>
                    </a:lnTo>
                    <a:lnTo>
                      <a:pt x="704" y="385"/>
                    </a:lnTo>
                    <a:lnTo>
                      <a:pt x="704" y="385"/>
                    </a:lnTo>
                    <a:lnTo>
                      <a:pt x="705" y="387"/>
                    </a:lnTo>
                    <a:lnTo>
                      <a:pt x="705" y="387"/>
                    </a:lnTo>
                    <a:lnTo>
                      <a:pt x="707" y="387"/>
                    </a:lnTo>
                    <a:lnTo>
                      <a:pt x="707" y="387"/>
                    </a:lnTo>
                    <a:lnTo>
                      <a:pt x="708" y="387"/>
                    </a:lnTo>
                    <a:lnTo>
                      <a:pt x="708" y="387"/>
                    </a:lnTo>
                    <a:lnTo>
                      <a:pt x="710" y="388"/>
                    </a:lnTo>
                    <a:lnTo>
                      <a:pt x="711" y="388"/>
                    </a:lnTo>
                    <a:lnTo>
                      <a:pt x="711" y="388"/>
                    </a:lnTo>
                    <a:lnTo>
                      <a:pt x="713" y="388"/>
                    </a:lnTo>
                    <a:lnTo>
                      <a:pt x="713" y="388"/>
                    </a:lnTo>
                    <a:lnTo>
                      <a:pt x="714" y="388"/>
                    </a:lnTo>
                    <a:lnTo>
                      <a:pt x="716" y="390"/>
                    </a:lnTo>
                    <a:lnTo>
                      <a:pt x="716" y="390"/>
                    </a:lnTo>
                    <a:lnTo>
                      <a:pt x="717" y="390"/>
                    </a:lnTo>
                    <a:lnTo>
                      <a:pt x="717" y="390"/>
                    </a:lnTo>
                    <a:lnTo>
                      <a:pt x="719" y="390"/>
                    </a:lnTo>
                    <a:lnTo>
                      <a:pt x="719" y="390"/>
                    </a:lnTo>
                    <a:lnTo>
                      <a:pt x="720" y="391"/>
                    </a:lnTo>
                    <a:lnTo>
                      <a:pt x="720" y="391"/>
                    </a:lnTo>
                    <a:lnTo>
                      <a:pt x="722" y="391"/>
                    </a:lnTo>
                    <a:lnTo>
                      <a:pt x="722" y="391"/>
                    </a:lnTo>
                    <a:lnTo>
                      <a:pt x="723" y="391"/>
                    </a:lnTo>
                    <a:lnTo>
                      <a:pt x="723" y="391"/>
                    </a:lnTo>
                    <a:lnTo>
                      <a:pt x="725" y="391"/>
                    </a:lnTo>
                    <a:lnTo>
                      <a:pt x="726" y="393"/>
                    </a:lnTo>
                    <a:lnTo>
                      <a:pt x="726" y="393"/>
                    </a:lnTo>
                    <a:lnTo>
                      <a:pt x="728" y="393"/>
                    </a:lnTo>
                    <a:lnTo>
                      <a:pt x="728" y="393"/>
                    </a:lnTo>
                    <a:lnTo>
                      <a:pt x="730" y="393"/>
                    </a:lnTo>
                    <a:lnTo>
                      <a:pt x="730" y="393"/>
                    </a:lnTo>
                    <a:lnTo>
                      <a:pt x="731" y="393"/>
                    </a:lnTo>
                    <a:lnTo>
                      <a:pt x="731" y="394"/>
                    </a:lnTo>
                    <a:lnTo>
                      <a:pt x="733" y="394"/>
                    </a:lnTo>
                    <a:lnTo>
                      <a:pt x="733" y="394"/>
                    </a:lnTo>
                    <a:lnTo>
                      <a:pt x="734" y="394"/>
                    </a:lnTo>
                    <a:lnTo>
                      <a:pt x="736" y="394"/>
                    </a:lnTo>
                    <a:lnTo>
                      <a:pt x="736" y="394"/>
                    </a:lnTo>
                    <a:lnTo>
                      <a:pt x="737" y="394"/>
                    </a:lnTo>
                    <a:lnTo>
                      <a:pt x="737" y="396"/>
                    </a:lnTo>
                    <a:lnTo>
                      <a:pt x="739" y="396"/>
                    </a:lnTo>
                    <a:lnTo>
                      <a:pt x="740" y="396"/>
                    </a:lnTo>
                    <a:lnTo>
                      <a:pt x="740" y="396"/>
                    </a:lnTo>
                    <a:lnTo>
                      <a:pt x="742" y="396"/>
                    </a:lnTo>
                    <a:lnTo>
                      <a:pt x="742" y="396"/>
                    </a:lnTo>
                    <a:lnTo>
                      <a:pt x="743" y="396"/>
                    </a:lnTo>
                    <a:lnTo>
                      <a:pt x="743" y="397"/>
                    </a:lnTo>
                    <a:lnTo>
                      <a:pt x="745" y="397"/>
                    </a:lnTo>
                    <a:lnTo>
                      <a:pt x="745" y="397"/>
                    </a:lnTo>
                    <a:lnTo>
                      <a:pt x="746" y="397"/>
                    </a:lnTo>
                    <a:lnTo>
                      <a:pt x="746" y="397"/>
                    </a:lnTo>
                    <a:lnTo>
                      <a:pt x="748" y="397"/>
                    </a:lnTo>
                    <a:lnTo>
                      <a:pt x="748" y="397"/>
                    </a:lnTo>
                    <a:lnTo>
                      <a:pt x="749" y="399"/>
                    </a:lnTo>
                    <a:lnTo>
                      <a:pt x="749" y="399"/>
                    </a:lnTo>
                    <a:lnTo>
                      <a:pt x="751" y="399"/>
                    </a:lnTo>
                    <a:lnTo>
                      <a:pt x="752" y="399"/>
                    </a:lnTo>
                    <a:lnTo>
                      <a:pt x="754" y="399"/>
                    </a:lnTo>
                    <a:lnTo>
                      <a:pt x="754" y="399"/>
                    </a:lnTo>
                    <a:lnTo>
                      <a:pt x="755" y="400"/>
                    </a:lnTo>
                    <a:lnTo>
                      <a:pt x="755" y="400"/>
                    </a:lnTo>
                    <a:lnTo>
                      <a:pt x="757" y="400"/>
                    </a:lnTo>
                    <a:lnTo>
                      <a:pt x="757" y="400"/>
                    </a:lnTo>
                    <a:lnTo>
                      <a:pt x="758" y="400"/>
                    </a:lnTo>
                    <a:lnTo>
                      <a:pt x="758" y="400"/>
                    </a:lnTo>
                    <a:lnTo>
                      <a:pt x="760" y="400"/>
                    </a:lnTo>
                    <a:lnTo>
                      <a:pt x="760" y="400"/>
                    </a:lnTo>
                    <a:lnTo>
                      <a:pt x="761" y="402"/>
                    </a:lnTo>
                    <a:lnTo>
                      <a:pt x="761" y="402"/>
                    </a:lnTo>
                    <a:lnTo>
                      <a:pt x="763" y="402"/>
                    </a:lnTo>
                    <a:lnTo>
                      <a:pt x="764" y="402"/>
                    </a:lnTo>
                    <a:lnTo>
                      <a:pt x="764" y="402"/>
                    </a:lnTo>
                    <a:lnTo>
                      <a:pt x="766" y="402"/>
                    </a:lnTo>
                    <a:lnTo>
                      <a:pt x="766" y="402"/>
                    </a:lnTo>
                    <a:lnTo>
                      <a:pt x="767" y="402"/>
                    </a:lnTo>
                    <a:lnTo>
                      <a:pt x="767" y="403"/>
                    </a:lnTo>
                    <a:lnTo>
                      <a:pt x="769" y="403"/>
                    </a:lnTo>
                    <a:lnTo>
                      <a:pt x="770" y="403"/>
                    </a:lnTo>
                    <a:lnTo>
                      <a:pt x="770" y="403"/>
                    </a:lnTo>
                    <a:lnTo>
                      <a:pt x="772" y="403"/>
                    </a:lnTo>
                    <a:lnTo>
                      <a:pt x="772" y="403"/>
                    </a:lnTo>
                    <a:lnTo>
                      <a:pt x="773" y="403"/>
                    </a:lnTo>
                    <a:lnTo>
                      <a:pt x="773" y="403"/>
                    </a:lnTo>
                    <a:lnTo>
                      <a:pt x="775" y="405"/>
                    </a:lnTo>
                    <a:lnTo>
                      <a:pt x="776" y="405"/>
                    </a:lnTo>
                    <a:lnTo>
                      <a:pt x="776" y="405"/>
                    </a:lnTo>
                    <a:lnTo>
                      <a:pt x="778" y="405"/>
                    </a:lnTo>
                    <a:lnTo>
                      <a:pt x="778" y="405"/>
                    </a:lnTo>
                    <a:lnTo>
                      <a:pt x="779" y="405"/>
                    </a:lnTo>
                    <a:lnTo>
                      <a:pt x="779" y="406"/>
                    </a:lnTo>
                    <a:lnTo>
                      <a:pt x="781" y="406"/>
                    </a:lnTo>
                    <a:lnTo>
                      <a:pt x="781" y="406"/>
                    </a:lnTo>
                    <a:lnTo>
                      <a:pt x="782" y="406"/>
                    </a:lnTo>
                    <a:lnTo>
                      <a:pt x="782" y="406"/>
                    </a:lnTo>
                    <a:lnTo>
                      <a:pt x="784" y="406"/>
                    </a:lnTo>
                    <a:lnTo>
                      <a:pt x="784" y="406"/>
                    </a:lnTo>
                    <a:lnTo>
                      <a:pt x="787" y="405"/>
                    </a:lnTo>
                    <a:lnTo>
                      <a:pt x="787" y="405"/>
                    </a:lnTo>
                    <a:lnTo>
                      <a:pt x="788" y="405"/>
                    </a:lnTo>
                    <a:lnTo>
                      <a:pt x="788" y="403"/>
                    </a:lnTo>
                    <a:lnTo>
                      <a:pt x="790" y="403"/>
                    </a:lnTo>
                    <a:lnTo>
                      <a:pt x="791" y="402"/>
                    </a:lnTo>
                    <a:lnTo>
                      <a:pt x="791" y="402"/>
                    </a:lnTo>
                    <a:lnTo>
                      <a:pt x="791" y="409"/>
                    </a:lnTo>
                    <a:lnTo>
                      <a:pt x="4" y="20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Line 139">
                <a:extLst>
                  <a:ext uri="{FF2B5EF4-FFF2-40B4-BE49-F238E27FC236}">
                    <a16:creationId xmlns:a16="http://schemas.microsoft.com/office/drawing/2014/main" id="{1986EAE1-D207-44B8-860D-A36F972D7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2" y="1520"/>
                <a:ext cx="67" cy="65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Line 140">
                <a:extLst>
                  <a:ext uri="{FF2B5EF4-FFF2-40B4-BE49-F238E27FC236}">
                    <a16:creationId xmlns:a16="http://schemas.microsoft.com/office/drawing/2014/main" id="{BCE597DC-A6B1-41BF-BD12-AA8691996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9" y="2175"/>
                <a:ext cx="809" cy="217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141">
                <a:extLst>
                  <a:ext uri="{FF2B5EF4-FFF2-40B4-BE49-F238E27FC236}">
                    <a16:creationId xmlns:a16="http://schemas.microsoft.com/office/drawing/2014/main" id="{1EF5EF67-AA43-42AC-92EE-43F85C0AB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2" y="1520"/>
                <a:ext cx="876" cy="871"/>
              </a:xfrm>
              <a:custGeom>
                <a:avLst/>
                <a:gdLst>
                  <a:gd name="T0" fmla="*/ 76 w 876"/>
                  <a:gd name="T1" fmla="*/ 635 h 871"/>
                  <a:gd name="T2" fmla="*/ 88 w 876"/>
                  <a:gd name="T3" fmla="*/ 640 h 871"/>
                  <a:gd name="T4" fmla="*/ 100 w 876"/>
                  <a:gd name="T5" fmla="*/ 640 h 871"/>
                  <a:gd name="T6" fmla="*/ 112 w 876"/>
                  <a:gd name="T7" fmla="*/ 643 h 871"/>
                  <a:gd name="T8" fmla="*/ 124 w 876"/>
                  <a:gd name="T9" fmla="*/ 645 h 871"/>
                  <a:gd name="T10" fmla="*/ 136 w 876"/>
                  <a:gd name="T11" fmla="*/ 645 h 871"/>
                  <a:gd name="T12" fmla="*/ 150 w 876"/>
                  <a:gd name="T13" fmla="*/ 648 h 871"/>
                  <a:gd name="T14" fmla="*/ 160 w 876"/>
                  <a:gd name="T15" fmla="*/ 649 h 871"/>
                  <a:gd name="T16" fmla="*/ 174 w 876"/>
                  <a:gd name="T17" fmla="*/ 646 h 871"/>
                  <a:gd name="T18" fmla="*/ 186 w 876"/>
                  <a:gd name="T19" fmla="*/ 640 h 871"/>
                  <a:gd name="T20" fmla="*/ 198 w 876"/>
                  <a:gd name="T21" fmla="*/ 637 h 871"/>
                  <a:gd name="T22" fmla="*/ 210 w 876"/>
                  <a:gd name="T23" fmla="*/ 631 h 871"/>
                  <a:gd name="T24" fmla="*/ 222 w 876"/>
                  <a:gd name="T25" fmla="*/ 620 h 871"/>
                  <a:gd name="T26" fmla="*/ 234 w 876"/>
                  <a:gd name="T27" fmla="*/ 607 h 871"/>
                  <a:gd name="T28" fmla="*/ 246 w 876"/>
                  <a:gd name="T29" fmla="*/ 592 h 871"/>
                  <a:gd name="T30" fmla="*/ 258 w 876"/>
                  <a:gd name="T31" fmla="*/ 574 h 871"/>
                  <a:gd name="T32" fmla="*/ 269 w 876"/>
                  <a:gd name="T33" fmla="*/ 551 h 871"/>
                  <a:gd name="T34" fmla="*/ 282 w 876"/>
                  <a:gd name="T35" fmla="*/ 524 h 871"/>
                  <a:gd name="T36" fmla="*/ 293 w 876"/>
                  <a:gd name="T37" fmla="*/ 489 h 871"/>
                  <a:gd name="T38" fmla="*/ 305 w 876"/>
                  <a:gd name="T39" fmla="*/ 453 h 871"/>
                  <a:gd name="T40" fmla="*/ 318 w 876"/>
                  <a:gd name="T41" fmla="*/ 420 h 871"/>
                  <a:gd name="T42" fmla="*/ 331 w 876"/>
                  <a:gd name="T43" fmla="*/ 392 h 871"/>
                  <a:gd name="T44" fmla="*/ 344 w 876"/>
                  <a:gd name="T45" fmla="*/ 373 h 871"/>
                  <a:gd name="T46" fmla="*/ 358 w 876"/>
                  <a:gd name="T47" fmla="*/ 370 h 871"/>
                  <a:gd name="T48" fmla="*/ 373 w 876"/>
                  <a:gd name="T49" fmla="*/ 400 h 871"/>
                  <a:gd name="T50" fmla="*/ 388 w 876"/>
                  <a:gd name="T51" fmla="*/ 472 h 871"/>
                  <a:gd name="T52" fmla="*/ 404 w 876"/>
                  <a:gd name="T53" fmla="*/ 574 h 871"/>
                  <a:gd name="T54" fmla="*/ 420 w 876"/>
                  <a:gd name="T55" fmla="*/ 661 h 871"/>
                  <a:gd name="T56" fmla="*/ 435 w 876"/>
                  <a:gd name="T57" fmla="*/ 711 h 871"/>
                  <a:gd name="T58" fmla="*/ 448 w 876"/>
                  <a:gd name="T59" fmla="*/ 735 h 871"/>
                  <a:gd name="T60" fmla="*/ 462 w 876"/>
                  <a:gd name="T61" fmla="*/ 746 h 871"/>
                  <a:gd name="T62" fmla="*/ 475 w 876"/>
                  <a:gd name="T63" fmla="*/ 753 h 871"/>
                  <a:gd name="T64" fmla="*/ 489 w 876"/>
                  <a:gd name="T65" fmla="*/ 759 h 871"/>
                  <a:gd name="T66" fmla="*/ 502 w 876"/>
                  <a:gd name="T67" fmla="*/ 764 h 871"/>
                  <a:gd name="T68" fmla="*/ 516 w 876"/>
                  <a:gd name="T69" fmla="*/ 767 h 871"/>
                  <a:gd name="T70" fmla="*/ 530 w 876"/>
                  <a:gd name="T71" fmla="*/ 773 h 871"/>
                  <a:gd name="T72" fmla="*/ 543 w 876"/>
                  <a:gd name="T73" fmla="*/ 776 h 871"/>
                  <a:gd name="T74" fmla="*/ 557 w 876"/>
                  <a:gd name="T75" fmla="*/ 780 h 871"/>
                  <a:gd name="T76" fmla="*/ 572 w 876"/>
                  <a:gd name="T77" fmla="*/ 785 h 871"/>
                  <a:gd name="T78" fmla="*/ 585 w 876"/>
                  <a:gd name="T79" fmla="*/ 788 h 871"/>
                  <a:gd name="T80" fmla="*/ 599 w 876"/>
                  <a:gd name="T81" fmla="*/ 794 h 871"/>
                  <a:gd name="T82" fmla="*/ 613 w 876"/>
                  <a:gd name="T83" fmla="*/ 797 h 871"/>
                  <a:gd name="T84" fmla="*/ 626 w 876"/>
                  <a:gd name="T85" fmla="*/ 802 h 871"/>
                  <a:gd name="T86" fmla="*/ 641 w 876"/>
                  <a:gd name="T87" fmla="*/ 805 h 871"/>
                  <a:gd name="T88" fmla="*/ 655 w 876"/>
                  <a:gd name="T89" fmla="*/ 809 h 871"/>
                  <a:gd name="T90" fmla="*/ 668 w 876"/>
                  <a:gd name="T91" fmla="*/ 812 h 871"/>
                  <a:gd name="T92" fmla="*/ 683 w 876"/>
                  <a:gd name="T93" fmla="*/ 817 h 871"/>
                  <a:gd name="T94" fmla="*/ 697 w 876"/>
                  <a:gd name="T95" fmla="*/ 821 h 871"/>
                  <a:gd name="T96" fmla="*/ 712 w 876"/>
                  <a:gd name="T97" fmla="*/ 826 h 871"/>
                  <a:gd name="T98" fmla="*/ 726 w 876"/>
                  <a:gd name="T99" fmla="*/ 829 h 871"/>
                  <a:gd name="T100" fmla="*/ 741 w 876"/>
                  <a:gd name="T101" fmla="*/ 833 h 871"/>
                  <a:gd name="T102" fmla="*/ 754 w 876"/>
                  <a:gd name="T103" fmla="*/ 838 h 871"/>
                  <a:gd name="T104" fmla="*/ 769 w 876"/>
                  <a:gd name="T105" fmla="*/ 841 h 871"/>
                  <a:gd name="T106" fmla="*/ 783 w 876"/>
                  <a:gd name="T107" fmla="*/ 845 h 871"/>
                  <a:gd name="T108" fmla="*/ 798 w 876"/>
                  <a:gd name="T109" fmla="*/ 850 h 871"/>
                  <a:gd name="T110" fmla="*/ 813 w 876"/>
                  <a:gd name="T111" fmla="*/ 854 h 871"/>
                  <a:gd name="T112" fmla="*/ 827 w 876"/>
                  <a:gd name="T113" fmla="*/ 857 h 871"/>
                  <a:gd name="T114" fmla="*/ 842 w 876"/>
                  <a:gd name="T115" fmla="*/ 862 h 871"/>
                  <a:gd name="T116" fmla="*/ 857 w 876"/>
                  <a:gd name="T117" fmla="*/ 865 h 871"/>
                  <a:gd name="T118" fmla="*/ 872 w 876"/>
                  <a:gd name="T119" fmla="*/ 866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76" h="871">
                    <a:moveTo>
                      <a:pt x="67" y="655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6" y="51"/>
                    </a:lnTo>
                    <a:lnTo>
                      <a:pt x="20" y="166"/>
                    </a:lnTo>
                    <a:lnTo>
                      <a:pt x="32" y="281"/>
                    </a:lnTo>
                    <a:lnTo>
                      <a:pt x="43" y="385"/>
                    </a:lnTo>
                    <a:lnTo>
                      <a:pt x="52" y="469"/>
                    </a:lnTo>
                    <a:lnTo>
                      <a:pt x="59" y="531"/>
                    </a:lnTo>
                    <a:lnTo>
                      <a:pt x="64" y="575"/>
                    </a:lnTo>
                    <a:lnTo>
                      <a:pt x="68" y="602"/>
                    </a:lnTo>
                    <a:lnTo>
                      <a:pt x="70" y="619"/>
                    </a:lnTo>
                    <a:lnTo>
                      <a:pt x="71" y="626"/>
                    </a:lnTo>
                    <a:lnTo>
                      <a:pt x="73" y="632"/>
                    </a:lnTo>
                    <a:lnTo>
                      <a:pt x="74" y="634"/>
                    </a:lnTo>
                    <a:lnTo>
                      <a:pt x="74" y="635"/>
                    </a:lnTo>
                    <a:lnTo>
                      <a:pt x="76" y="635"/>
                    </a:lnTo>
                    <a:lnTo>
                      <a:pt x="76" y="635"/>
                    </a:lnTo>
                    <a:lnTo>
                      <a:pt x="77" y="637"/>
                    </a:lnTo>
                    <a:lnTo>
                      <a:pt x="77" y="637"/>
                    </a:lnTo>
                    <a:lnTo>
                      <a:pt x="77" y="637"/>
                    </a:lnTo>
                    <a:lnTo>
                      <a:pt x="79" y="637"/>
                    </a:lnTo>
                    <a:lnTo>
                      <a:pt x="79" y="637"/>
                    </a:lnTo>
                    <a:lnTo>
                      <a:pt x="80" y="637"/>
                    </a:lnTo>
                    <a:lnTo>
                      <a:pt x="80" y="637"/>
                    </a:lnTo>
                    <a:lnTo>
                      <a:pt x="82" y="638"/>
                    </a:lnTo>
                    <a:lnTo>
                      <a:pt x="82" y="638"/>
                    </a:lnTo>
                    <a:lnTo>
                      <a:pt x="83" y="638"/>
                    </a:lnTo>
                    <a:lnTo>
                      <a:pt x="85" y="638"/>
                    </a:lnTo>
                    <a:lnTo>
                      <a:pt x="85" y="638"/>
                    </a:lnTo>
                    <a:lnTo>
                      <a:pt x="86" y="638"/>
                    </a:lnTo>
                    <a:lnTo>
                      <a:pt x="86" y="640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88" y="640"/>
                    </a:lnTo>
                    <a:lnTo>
                      <a:pt x="89" y="640"/>
                    </a:lnTo>
                    <a:lnTo>
                      <a:pt x="89" y="640"/>
                    </a:lnTo>
                    <a:lnTo>
                      <a:pt x="91" y="640"/>
                    </a:lnTo>
                    <a:lnTo>
                      <a:pt x="91" y="640"/>
                    </a:lnTo>
                    <a:lnTo>
                      <a:pt x="92" y="640"/>
                    </a:lnTo>
                    <a:lnTo>
                      <a:pt x="92" y="640"/>
                    </a:lnTo>
                    <a:lnTo>
                      <a:pt x="94" y="640"/>
                    </a:lnTo>
                    <a:lnTo>
                      <a:pt x="94" y="640"/>
                    </a:lnTo>
                    <a:lnTo>
                      <a:pt x="94" y="640"/>
                    </a:lnTo>
                    <a:lnTo>
                      <a:pt x="95" y="640"/>
                    </a:lnTo>
                    <a:lnTo>
                      <a:pt x="95" y="640"/>
                    </a:lnTo>
                    <a:lnTo>
                      <a:pt x="97" y="640"/>
                    </a:lnTo>
                    <a:lnTo>
                      <a:pt x="97" y="640"/>
                    </a:lnTo>
                    <a:lnTo>
                      <a:pt x="98" y="640"/>
                    </a:lnTo>
                    <a:lnTo>
                      <a:pt x="98" y="640"/>
                    </a:lnTo>
                    <a:lnTo>
                      <a:pt x="100" y="640"/>
                    </a:lnTo>
                    <a:lnTo>
                      <a:pt x="100" y="640"/>
                    </a:lnTo>
                    <a:lnTo>
                      <a:pt x="101" y="640"/>
                    </a:lnTo>
                    <a:lnTo>
                      <a:pt x="101" y="640"/>
                    </a:lnTo>
                    <a:lnTo>
                      <a:pt x="101" y="640"/>
                    </a:lnTo>
                    <a:lnTo>
                      <a:pt x="103" y="641"/>
                    </a:lnTo>
                    <a:lnTo>
                      <a:pt x="103" y="641"/>
                    </a:lnTo>
                    <a:lnTo>
                      <a:pt x="104" y="641"/>
                    </a:lnTo>
                    <a:lnTo>
                      <a:pt x="106" y="641"/>
                    </a:lnTo>
                    <a:lnTo>
                      <a:pt x="106" y="641"/>
                    </a:lnTo>
                    <a:lnTo>
                      <a:pt x="107" y="643"/>
                    </a:lnTo>
                    <a:lnTo>
                      <a:pt x="107" y="643"/>
                    </a:lnTo>
                    <a:lnTo>
                      <a:pt x="109" y="643"/>
                    </a:lnTo>
                    <a:lnTo>
                      <a:pt x="109" y="643"/>
                    </a:lnTo>
                    <a:lnTo>
                      <a:pt x="110" y="643"/>
                    </a:lnTo>
                    <a:lnTo>
                      <a:pt x="110" y="643"/>
                    </a:lnTo>
                    <a:lnTo>
                      <a:pt x="112" y="643"/>
                    </a:lnTo>
                    <a:lnTo>
                      <a:pt x="112" y="643"/>
                    </a:lnTo>
                    <a:lnTo>
                      <a:pt x="112" y="643"/>
                    </a:lnTo>
                    <a:lnTo>
                      <a:pt x="113" y="645"/>
                    </a:lnTo>
                    <a:lnTo>
                      <a:pt x="113" y="645"/>
                    </a:lnTo>
                    <a:lnTo>
                      <a:pt x="115" y="645"/>
                    </a:lnTo>
                    <a:lnTo>
                      <a:pt x="115" y="645"/>
                    </a:lnTo>
                    <a:lnTo>
                      <a:pt x="116" y="645"/>
                    </a:lnTo>
                    <a:lnTo>
                      <a:pt x="116" y="645"/>
                    </a:lnTo>
                    <a:lnTo>
                      <a:pt x="118" y="645"/>
                    </a:lnTo>
                    <a:lnTo>
                      <a:pt x="118" y="645"/>
                    </a:lnTo>
                    <a:lnTo>
                      <a:pt x="119" y="645"/>
                    </a:lnTo>
                    <a:lnTo>
                      <a:pt x="119" y="645"/>
                    </a:lnTo>
                    <a:lnTo>
                      <a:pt x="121" y="645"/>
                    </a:lnTo>
                    <a:lnTo>
                      <a:pt x="121" y="645"/>
                    </a:lnTo>
                    <a:lnTo>
                      <a:pt x="121" y="645"/>
                    </a:lnTo>
                    <a:lnTo>
                      <a:pt x="122" y="645"/>
                    </a:lnTo>
                    <a:lnTo>
                      <a:pt x="122" y="645"/>
                    </a:lnTo>
                    <a:lnTo>
                      <a:pt x="124" y="645"/>
                    </a:lnTo>
                    <a:lnTo>
                      <a:pt x="125" y="645"/>
                    </a:lnTo>
                    <a:lnTo>
                      <a:pt x="125" y="645"/>
                    </a:lnTo>
                    <a:lnTo>
                      <a:pt x="127" y="646"/>
                    </a:lnTo>
                    <a:lnTo>
                      <a:pt x="127" y="646"/>
                    </a:lnTo>
                    <a:lnTo>
                      <a:pt x="128" y="646"/>
                    </a:lnTo>
                    <a:lnTo>
                      <a:pt x="128" y="646"/>
                    </a:lnTo>
                    <a:lnTo>
                      <a:pt x="130" y="646"/>
                    </a:lnTo>
                    <a:lnTo>
                      <a:pt x="130" y="645"/>
                    </a:lnTo>
                    <a:lnTo>
                      <a:pt x="130" y="645"/>
                    </a:lnTo>
                    <a:lnTo>
                      <a:pt x="131" y="645"/>
                    </a:lnTo>
                    <a:lnTo>
                      <a:pt x="131" y="645"/>
                    </a:lnTo>
                    <a:lnTo>
                      <a:pt x="133" y="645"/>
                    </a:lnTo>
                    <a:lnTo>
                      <a:pt x="133" y="645"/>
                    </a:lnTo>
                    <a:lnTo>
                      <a:pt x="134" y="645"/>
                    </a:lnTo>
                    <a:lnTo>
                      <a:pt x="134" y="645"/>
                    </a:lnTo>
                    <a:lnTo>
                      <a:pt x="136" y="645"/>
                    </a:lnTo>
                    <a:lnTo>
                      <a:pt x="136" y="645"/>
                    </a:lnTo>
                    <a:lnTo>
                      <a:pt x="138" y="645"/>
                    </a:lnTo>
                    <a:lnTo>
                      <a:pt x="138" y="645"/>
                    </a:lnTo>
                    <a:lnTo>
                      <a:pt x="138" y="646"/>
                    </a:lnTo>
                    <a:lnTo>
                      <a:pt x="139" y="646"/>
                    </a:lnTo>
                    <a:lnTo>
                      <a:pt x="139" y="646"/>
                    </a:lnTo>
                    <a:lnTo>
                      <a:pt x="141" y="646"/>
                    </a:lnTo>
                    <a:lnTo>
                      <a:pt x="141" y="646"/>
                    </a:lnTo>
                    <a:lnTo>
                      <a:pt x="142" y="648"/>
                    </a:lnTo>
                    <a:lnTo>
                      <a:pt x="142" y="648"/>
                    </a:lnTo>
                    <a:lnTo>
                      <a:pt x="144" y="648"/>
                    </a:lnTo>
                    <a:lnTo>
                      <a:pt x="145" y="648"/>
                    </a:lnTo>
                    <a:lnTo>
                      <a:pt x="145" y="648"/>
                    </a:lnTo>
                    <a:lnTo>
                      <a:pt x="147" y="648"/>
                    </a:lnTo>
                    <a:lnTo>
                      <a:pt x="147" y="648"/>
                    </a:lnTo>
                    <a:lnTo>
                      <a:pt x="148" y="648"/>
                    </a:lnTo>
                    <a:lnTo>
                      <a:pt x="148" y="648"/>
                    </a:lnTo>
                    <a:lnTo>
                      <a:pt x="150" y="648"/>
                    </a:lnTo>
                    <a:lnTo>
                      <a:pt x="150" y="648"/>
                    </a:lnTo>
                    <a:lnTo>
                      <a:pt x="150" y="648"/>
                    </a:lnTo>
                    <a:lnTo>
                      <a:pt x="151" y="646"/>
                    </a:lnTo>
                    <a:lnTo>
                      <a:pt x="151" y="646"/>
                    </a:lnTo>
                    <a:lnTo>
                      <a:pt x="153" y="646"/>
                    </a:lnTo>
                    <a:lnTo>
                      <a:pt x="153" y="646"/>
                    </a:lnTo>
                    <a:lnTo>
                      <a:pt x="154" y="646"/>
                    </a:lnTo>
                    <a:lnTo>
                      <a:pt x="154" y="646"/>
                    </a:lnTo>
                    <a:lnTo>
                      <a:pt x="156" y="648"/>
                    </a:lnTo>
                    <a:lnTo>
                      <a:pt x="156" y="648"/>
                    </a:lnTo>
                    <a:lnTo>
                      <a:pt x="157" y="648"/>
                    </a:lnTo>
                    <a:lnTo>
                      <a:pt x="157" y="648"/>
                    </a:lnTo>
                    <a:lnTo>
                      <a:pt x="159" y="648"/>
                    </a:lnTo>
                    <a:lnTo>
                      <a:pt x="159" y="648"/>
                    </a:lnTo>
                    <a:lnTo>
                      <a:pt x="159" y="648"/>
                    </a:lnTo>
                    <a:lnTo>
                      <a:pt x="160" y="648"/>
                    </a:lnTo>
                    <a:lnTo>
                      <a:pt x="160" y="649"/>
                    </a:lnTo>
                    <a:lnTo>
                      <a:pt x="162" y="649"/>
                    </a:lnTo>
                    <a:lnTo>
                      <a:pt x="162" y="648"/>
                    </a:lnTo>
                    <a:lnTo>
                      <a:pt x="163" y="648"/>
                    </a:lnTo>
                    <a:lnTo>
                      <a:pt x="163" y="648"/>
                    </a:lnTo>
                    <a:lnTo>
                      <a:pt x="165" y="648"/>
                    </a:lnTo>
                    <a:lnTo>
                      <a:pt x="166" y="648"/>
                    </a:lnTo>
                    <a:lnTo>
                      <a:pt x="166" y="648"/>
                    </a:lnTo>
                    <a:lnTo>
                      <a:pt x="168" y="648"/>
                    </a:lnTo>
                    <a:lnTo>
                      <a:pt x="168" y="648"/>
                    </a:lnTo>
                    <a:lnTo>
                      <a:pt x="168" y="648"/>
                    </a:lnTo>
                    <a:lnTo>
                      <a:pt x="169" y="646"/>
                    </a:lnTo>
                    <a:lnTo>
                      <a:pt x="169" y="646"/>
                    </a:lnTo>
                    <a:lnTo>
                      <a:pt x="171" y="646"/>
                    </a:lnTo>
                    <a:lnTo>
                      <a:pt x="171" y="646"/>
                    </a:lnTo>
                    <a:lnTo>
                      <a:pt x="172" y="646"/>
                    </a:lnTo>
                    <a:lnTo>
                      <a:pt x="172" y="646"/>
                    </a:lnTo>
                    <a:lnTo>
                      <a:pt x="174" y="646"/>
                    </a:lnTo>
                    <a:lnTo>
                      <a:pt x="174" y="646"/>
                    </a:lnTo>
                    <a:lnTo>
                      <a:pt x="175" y="646"/>
                    </a:lnTo>
                    <a:lnTo>
                      <a:pt x="175" y="646"/>
                    </a:lnTo>
                    <a:lnTo>
                      <a:pt x="175" y="646"/>
                    </a:lnTo>
                    <a:lnTo>
                      <a:pt x="177" y="646"/>
                    </a:lnTo>
                    <a:lnTo>
                      <a:pt x="177" y="645"/>
                    </a:lnTo>
                    <a:lnTo>
                      <a:pt x="178" y="645"/>
                    </a:lnTo>
                    <a:lnTo>
                      <a:pt x="178" y="645"/>
                    </a:lnTo>
                    <a:lnTo>
                      <a:pt x="180" y="645"/>
                    </a:lnTo>
                    <a:lnTo>
                      <a:pt x="180" y="643"/>
                    </a:lnTo>
                    <a:lnTo>
                      <a:pt x="181" y="643"/>
                    </a:lnTo>
                    <a:lnTo>
                      <a:pt x="181" y="643"/>
                    </a:lnTo>
                    <a:lnTo>
                      <a:pt x="183" y="641"/>
                    </a:lnTo>
                    <a:lnTo>
                      <a:pt x="183" y="641"/>
                    </a:lnTo>
                    <a:lnTo>
                      <a:pt x="183" y="641"/>
                    </a:lnTo>
                    <a:lnTo>
                      <a:pt x="184" y="641"/>
                    </a:lnTo>
                    <a:lnTo>
                      <a:pt x="186" y="640"/>
                    </a:lnTo>
                    <a:lnTo>
                      <a:pt x="186" y="640"/>
                    </a:lnTo>
                    <a:lnTo>
                      <a:pt x="187" y="640"/>
                    </a:lnTo>
                    <a:lnTo>
                      <a:pt x="187" y="640"/>
                    </a:lnTo>
                    <a:lnTo>
                      <a:pt x="189" y="640"/>
                    </a:lnTo>
                    <a:lnTo>
                      <a:pt x="189" y="640"/>
                    </a:lnTo>
                    <a:lnTo>
                      <a:pt x="190" y="640"/>
                    </a:lnTo>
                    <a:lnTo>
                      <a:pt x="190" y="640"/>
                    </a:lnTo>
                    <a:lnTo>
                      <a:pt x="192" y="640"/>
                    </a:lnTo>
                    <a:lnTo>
                      <a:pt x="192" y="640"/>
                    </a:lnTo>
                    <a:lnTo>
                      <a:pt x="192" y="640"/>
                    </a:lnTo>
                    <a:lnTo>
                      <a:pt x="193" y="640"/>
                    </a:lnTo>
                    <a:lnTo>
                      <a:pt x="193" y="640"/>
                    </a:lnTo>
                    <a:lnTo>
                      <a:pt x="195" y="640"/>
                    </a:lnTo>
                    <a:lnTo>
                      <a:pt x="195" y="638"/>
                    </a:lnTo>
                    <a:lnTo>
                      <a:pt x="196" y="637"/>
                    </a:lnTo>
                    <a:lnTo>
                      <a:pt x="196" y="637"/>
                    </a:lnTo>
                    <a:lnTo>
                      <a:pt x="198" y="637"/>
                    </a:lnTo>
                    <a:lnTo>
                      <a:pt x="198" y="635"/>
                    </a:lnTo>
                    <a:lnTo>
                      <a:pt x="199" y="635"/>
                    </a:lnTo>
                    <a:lnTo>
                      <a:pt x="199" y="635"/>
                    </a:lnTo>
                    <a:lnTo>
                      <a:pt x="199" y="635"/>
                    </a:lnTo>
                    <a:lnTo>
                      <a:pt x="201" y="635"/>
                    </a:lnTo>
                    <a:lnTo>
                      <a:pt x="201" y="635"/>
                    </a:lnTo>
                    <a:lnTo>
                      <a:pt x="202" y="635"/>
                    </a:lnTo>
                    <a:lnTo>
                      <a:pt x="204" y="635"/>
                    </a:lnTo>
                    <a:lnTo>
                      <a:pt x="204" y="635"/>
                    </a:lnTo>
                    <a:lnTo>
                      <a:pt x="205" y="635"/>
                    </a:lnTo>
                    <a:lnTo>
                      <a:pt x="205" y="635"/>
                    </a:lnTo>
                    <a:lnTo>
                      <a:pt x="207" y="634"/>
                    </a:lnTo>
                    <a:lnTo>
                      <a:pt x="207" y="634"/>
                    </a:lnTo>
                    <a:lnTo>
                      <a:pt x="208" y="632"/>
                    </a:lnTo>
                    <a:lnTo>
                      <a:pt x="208" y="632"/>
                    </a:lnTo>
                    <a:lnTo>
                      <a:pt x="208" y="631"/>
                    </a:lnTo>
                    <a:lnTo>
                      <a:pt x="210" y="631"/>
                    </a:lnTo>
                    <a:lnTo>
                      <a:pt x="210" y="631"/>
                    </a:lnTo>
                    <a:lnTo>
                      <a:pt x="211" y="631"/>
                    </a:lnTo>
                    <a:lnTo>
                      <a:pt x="211" y="629"/>
                    </a:lnTo>
                    <a:lnTo>
                      <a:pt x="213" y="629"/>
                    </a:lnTo>
                    <a:lnTo>
                      <a:pt x="213" y="629"/>
                    </a:lnTo>
                    <a:lnTo>
                      <a:pt x="214" y="629"/>
                    </a:lnTo>
                    <a:lnTo>
                      <a:pt x="214" y="628"/>
                    </a:lnTo>
                    <a:lnTo>
                      <a:pt x="216" y="628"/>
                    </a:lnTo>
                    <a:lnTo>
                      <a:pt x="216" y="626"/>
                    </a:lnTo>
                    <a:lnTo>
                      <a:pt x="216" y="626"/>
                    </a:lnTo>
                    <a:lnTo>
                      <a:pt x="217" y="625"/>
                    </a:lnTo>
                    <a:lnTo>
                      <a:pt x="217" y="625"/>
                    </a:lnTo>
                    <a:lnTo>
                      <a:pt x="219" y="623"/>
                    </a:lnTo>
                    <a:lnTo>
                      <a:pt x="219" y="623"/>
                    </a:lnTo>
                    <a:lnTo>
                      <a:pt x="220" y="622"/>
                    </a:lnTo>
                    <a:lnTo>
                      <a:pt x="222" y="622"/>
                    </a:lnTo>
                    <a:lnTo>
                      <a:pt x="222" y="620"/>
                    </a:lnTo>
                    <a:lnTo>
                      <a:pt x="222" y="619"/>
                    </a:lnTo>
                    <a:lnTo>
                      <a:pt x="223" y="619"/>
                    </a:lnTo>
                    <a:lnTo>
                      <a:pt x="223" y="617"/>
                    </a:lnTo>
                    <a:lnTo>
                      <a:pt x="225" y="616"/>
                    </a:lnTo>
                    <a:lnTo>
                      <a:pt x="225" y="616"/>
                    </a:lnTo>
                    <a:lnTo>
                      <a:pt x="226" y="614"/>
                    </a:lnTo>
                    <a:lnTo>
                      <a:pt x="226" y="614"/>
                    </a:lnTo>
                    <a:lnTo>
                      <a:pt x="228" y="613"/>
                    </a:lnTo>
                    <a:lnTo>
                      <a:pt x="228" y="613"/>
                    </a:lnTo>
                    <a:lnTo>
                      <a:pt x="228" y="611"/>
                    </a:lnTo>
                    <a:lnTo>
                      <a:pt x="230" y="611"/>
                    </a:lnTo>
                    <a:lnTo>
                      <a:pt x="230" y="611"/>
                    </a:lnTo>
                    <a:lnTo>
                      <a:pt x="231" y="610"/>
                    </a:lnTo>
                    <a:lnTo>
                      <a:pt x="231" y="610"/>
                    </a:lnTo>
                    <a:lnTo>
                      <a:pt x="233" y="608"/>
                    </a:lnTo>
                    <a:lnTo>
                      <a:pt x="233" y="608"/>
                    </a:lnTo>
                    <a:lnTo>
                      <a:pt x="234" y="607"/>
                    </a:lnTo>
                    <a:lnTo>
                      <a:pt x="234" y="607"/>
                    </a:lnTo>
                    <a:lnTo>
                      <a:pt x="236" y="607"/>
                    </a:lnTo>
                    <a:lnTo>
                      <a:pt x="236" y="605"/>
                    </a:lnTo>
                    <a:lnTo>
                      <a:pt x="236" y="604"/>
                    </a:lnTo>
                    <a:lnTo>
                      <a:pt x="237" y="604"/>
                    </a:lnTo>
                    <a:lnTo>
                      <a:pt x="239" y="604"/>
                    </a:lnTo>
                    <a:lnTo>
                      <a:pt x="239" y="602"/>
                    </a:lnTo>
                    <a:lnTo>
                      <a:pt x="240" y="602"/>
                    </a:lnTo>
                    <a:lnTo>
                      <a:pt x="240" y="601"/>
                    </a:lnTo>
                    <a:lnTo>
                      <a:pt x="242" y="599"/>
                    </a:lnTo>
                    <a:lnTo>
                      <a:pt x="242" y="598"/>
                    </a:lnTo>
                    <a:lnTo>
                      <a:pt x="243" y="598"/>
                    </a:lnTo>
                    <a:lnTo>
                      <a:pt x="243" y="596"/>
                    </a:lnTo>
                    <a:lnTo>
                      <a:pt x="243" y="595"/>
                    </a:lnTo>
                    <a:lnTo>
                      <a:pt x="245" y="593"/>
                    </a:lnTo>
                    <a:lnTo>
                      <a:pt x="245" y="593"/>
                    </a:lnTo>
                    <a:lnTo>
                      <a:pt x="246" y="592"/>
                    </a:lnTo>
                    <a:lnTo>
                      <a:pt x="246" y="592"/>
                    </a:lnTo>
                    <a:lnTo>
                      <a:pt x="248" y="590"/>
                    </a:lnTo>
                    <a:lnTo>
                      <a:pt x="248" y="590"/>
                    </a:lnTo>
                    <a:lnTo>
                      <a:pt x="249" y="590"/>
                    </a:lnTo>
                    <a:lnTo>
                      <a:pt x="249" y="589"/>
                    </a:lnTo>
                    <a:lnTo>
                      <a:pt x="251" y="589"/>
                    </a:lnTo>
                    <a:lnTo>
                      <a:pt x="251" y="589"/>
                    </a:lnTo>
                    <a:lnTo>
                      <a:pt x="251" y="587"/>
                    </a:lnTo>
                    <a:lnTo>
                      <a:pt x="252" y="587"/>
                    </a:lnTo>
                    <a:lnTo>
                      <a:pt x="252" y="586"/>
                    </a:lnTo>
                    <a:lnTo>
                      <a:pt x="254" y="584"/>
                    </a:lnTo>
                    <a:lnTo>
                      <a:pt x="254" y="583"/>
                    </a:lnTo>
                    <a:lnTo>
                      <a:pt x="255" y="580"/>
                    </a:lnTo>
                    <a:lnTo>
                      <a:pt x="257" y="578"/>
                    </a:lnTo>
                    <a:lnTo>
                      <a:pt x="257" y="577"/>
                    </a:lnTo>
                    <a:lnTo>
                      <a:pt x="257" y="575"/>
                    </a:lnTo>
                    <a:lnTo>
                      <a:pt x="258" y="574"/>
                    </a:lnTo>
                    <a:lnTo>
                      <a:pt x="258" y="571"/>
                    </a:lnTo>
                    <a:lnTo>
                      <a:pt x="260" y="569"/>
                    </a:lnTo>
                    <a:lnTo>
                      <a:pt x="260" y="568"/>
                    </a:lnTo>
                    <a:lnTo>
                      <a:pt x="261" y="565"/>
                    </a:lnTo>
                    <a:lnTo>
                      <a:pt x="261" y="563"/>
                    </a:lnTo>
                    <a:lnTo>
                      <a:pt x="261" y="561"/>
                    </a:lnTo>
                    <a:lnTo>
                      <a:pt x="263" y="558"/>
                    </a:lnTo>
                    <a:lnTo>
                      <a:pt x="263" y="557"/>
                    </a:lnTo>
                    <a:lnTo>
                      <a:pt x="264" y="555"/>
                    </a:lnTo>
                    <a:lnTo>
                      <a:pt x="264" y="555"/>
                    </a:lnTo>
                    <a:lnTo>
                      <a:pt x="266" y="554"/>
                    </a:lnTo>
                    <a:lnTo>
                      <a:pt x="266" y="554"/>
                    </a:lnTo>
                    <a:lnTo>
                      <a:pt x="267" y="554"/>
                    </a:lnTo>
                    <a:lnTo>
                      <a:pt x="267" y="554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69" y="551"/>
                    </a:lnTo>
                    <a:lnTo>
                      <a:pt x="270" y="549"/>
                    </a:lnTo>
                    <a:lnTo>
                      <a:pt x="270" y="548"/>
                    </a:lnTo>
                    <a:lnTo>
                      <a:pt x="272" y="546"/>
                    </a:lnTo>
                    <a:lnTo>
                      <a:pt x="272" y="545"/>
                    </a:lnTo>
                    <a:lnTo>
                      <a:pt x="273" y="542"/>
                    </a:lnTo>
                    <a:lnTo>
                      <a:pt x="273" y="540"/>
                    </a:lnTo>
                    <a:lnTo>
                      <a:pt x="275" y="539"/>
                    </a:lnTo>
                    <a:lnTo>
                      <a:pt x="275" y="537"/>
                    </a:lnTo>
                    <a:lnTo>
                      <a:pt x="276" y="536"/>
                    </a:lnTo>
                    <a:lnTo>
                      <a:pt x="276" y="534"/>
                    </a:lnTo>
                    <a:lnTo>
                      <a:pt x="278" y="533"/>
                    </a:lnTo>
                    <a:lnTo>
                      <a:pt x="278" y="531"/>
                    </a:lnTo>
                    <a:lnTo>
                      <a:pt x="279" y="530"/>
                    </a:lnTo>
                    <a:lnTo>
                      <a:pt x="279" y="528"/>
                    </a:lnTo>
                    <a:lnTo>
                      <a:pt x="281" y="527"/>
                    </a:lnTo>
                    <a:lnTo>
                      <a:pt x="281" y="525"/>
                    </a:lnTo>
                    <a:lnTo>
                      <a:pt x="282" y="524"/>
                    </a:lnTo>
                    <a:lnTo>
                      <a:pt x="282" y="522"/>
                    </a:lnTo>
                    <a:lnTo>
                      <a:pt x="282" y="521"/>
                    </a:lnTo>
                    <a:lnTo>
                      <a:pt x="284" y="519"/>
                    </a:lnTo>
                    <a:lnTo>
                      <a:pt x="284" y="518"/>
                    </a:lnTo>
                    <a:lnTo>
                      <a:pt x="285" y="516"/>
                    </a:lnTo>
                    <a:lnTo>
                      <a:pt x="285" y="513"/>
                    </a:lnTo>
                    <a:lnTo>
                      <a:pt x="287" y="512"/>
                    </a:lnTo>
                    <a:lnTo>
                      <a:pt x="287" y="509"/>
                    </a:lnTo>
                    <a:lnTo>
                      <a:pt x="287" y="506"/>
                    </a:lnTo>
                    <a:lnTo>
                      <a:pt x="288" y="504"/>
                    </a:lnTo>
                    <a:lnTo>
                      <a:pt x="288" y="503"/>
                    </a:lnTo>
                    <a:lnTo>
                      <a:pt x="290" y="500"/>
                    </a:lnTo>
                    <a:lnTo>
                      <a:pt x="290" y="498"/>
                    </a:lnTo>
                    <a:lnTo>
                      <a:pt x="291" y="495"/>
                    </a:lnTo>
                    <a:lnTo>
                      <a:pt x="291" y="494"/>
                    </a:lnTo>
                    <a:lnTo>
                      <a:pt x="293" y="491"/>
                    </a:lnTo>
                    <a:lnTo>
                      <a:pt x="293" y="489"/>
                    </a:lnTo>
                    <a:lnTo>
                      <a:pt x="293" y="488"/>
                    </a:lnTo>
                    <a:lnTo>
                      <a:pt x="294" y="484"/>
                    </a:lnTo>
                    <a:lnTo>
                      <a:pt x="296" y="483"/>
                    </a:lnTo>
                    <a:lnTo>
                      <a:pt x="296" y="481"/>
                    </a:lnTo>
                    <a:lnTo>
                      <a:pt x="297" y="480"/>
                    </a:lnTo>
                    <a:lnTo>
                      <a:pt x="297" y="478"/>
                    </a:lnTo>
                    <a:lnTo>
                      <a:pt x="299" y="475"/>
                    </a:lnTo>
                    <a:lnTo>
                      <a:pt x="299" y="474"/>
                    </a:lnTo>
                    <a:lnTo>
                      <a:pt x="300" y="472"/>
                    </a:lnTo>
                    <a:lnTo>
                      <a:pt x="300" y="469"/>
                    </a:lnTo>
                    <a:lnTo>
                      <a:pt x="300" y="468"/>
                    </a:lnTo>
                    <a:lnTo>
                      <a:pt x="302" y="465"/>
                    </a:lnTo>
                    <a:lnTo>
                      <a:pt x="302" y="463"/>
                    </a:lnTo>
                    <a:lnTo>
                      <a:pt x="303" y="460"/>
                    </a:lnTo>
                    <a:lnTo>
                      <a:pt x="303" y="459"/>
                    </a:lnTo>
                    <a:lnTo>
                      <a:pt x="305" y="456"/>
                    </a:lnTo>
                    <a:lnTo>
                      <a:pt x="305" y="453"/>
                    </a:lnTo>
                    <a:lnTo>
                      <a:pt x="306" y="450"/>
                    </a:lnTo>
                    <a:lnTo>
                      <a:pt x="306" y="447"/>
                    </a:lnTo>
                    <a:lnTo>
                      <a:pt x="306" y="445"/>
                    </a:lnTo>
                    <a:lnTo>
                      <a:pt x="308" y="444"/>
                    </a:lnTo>
                    <a:lnTo>
                      <a:pt x="308" y="442"/>
                    </a:lnTo>
                    <a:lnTo>
                      <a:pt x="309" y="441"/>
                    </a:lnTo>
                    <a:lnTo>
                      <a:pt x="309" y="439"/>
                    </a:lnTo>
                    <a:lnTo>
                      <a:pt x="311" y="438"/>
                    </a:lnTo>
                    <a:lnTo>
                      <a:pt x="311" y="438"/>
                    </a:lnTo>
                    <a:lnTo>
                      <a:pt x="312" y="436"/>
                    </a:lnTo>
                    <a:lnTo>
                      <a:pt x="312" y="433"/>
                    </a:lnTo>
                    <a:lnTo>
                      <a:pt x="314" y="432"/>
                    </a:lnTo>
                    <a:lnTo>
                      <a:pt x="314" y="430"/>
                    </a:lnTo>
                    <a:lnTo>
                      <a:pt x="315" y="427"/>
                    </a:lnTo>
                    <a:lnTo>
                      <a:pt x="317" y="426"/>
                    </a:lnTo>
                    <a:lnTo>
                      <a:pt x="317" y="423"/>
                    </a:lnTo>
                    <a:lnTo>
                      <a:pt x="318" y="420"/>
                    </a:lnTo>
                    <a:lnTo>
                      <a:pt x="318" y="418"/>
                    </a:lnTo>
                    <a:lnTo>
                      <a:pt x="318" y="415"/>
                    </a:lnTo>
                    <a:lnTo>
                      <a:pt x="320" y="414"/>
                    </a:lnTo>
                    <a:lnTo>
                      <a:pt x="320" y="412"/>
                    </a:lnTo>
                    <a:lnTo>
                      <a:pt x="321" y="411"/>
                    </a:lnTo>
                    <a:lnTo>
                      <a:pt x="321" y="409"/>
                    </a:lnTo>
                    <a:lnTo>
                      <a:pt x="323" y="407"/>
                    </a:lnTo>
                    <a:lnTo>
                      <a:pt x="323" y="407"/>
                    </a:lnTo>
                    <a:lnTo>
                      <a:pt x="325" y="406"/>
                    </a:lnTo>
                    <a:lnTo>
                      <a:pt x="325" y="404"/>
                    </a:lnTo>
                    <a:lnTo>
                      <a:pt x="326" y="403"/>
                    </a:lnTo>
                    <a:lnTo>
                      <a:pt x="326" y="401"/>
                    </a:lnTo>
                    <a:lnTo>
                      <a:pt x="328" y="400"/>
                    </a:lnTo>
                    <a:lnTo>
                      <a:pt x="328" y="398"/>
                    </a:lnTo>
                    <a:lnTo>
                      <a:pt x="329" y="397"/>
                    </a:lnTo>
                    <a:lnTo>
                      <a:pt x="329" y="395"/>
                    </a:lnTo>
                    <a:lnTo>
                      <a:pt x="331" y="392"/>
                    </a:lnTo>
                    <a:lnTo>
                      <a:pt x="331" y="391"/>
                    </a:lnTo>
                    <a:lnTo>
                      <a:pt x="332" y="389"/>
                    </a:lnTo>
                    <a:lnTo>
                      <a:pt x="332" y="388"/>
                    </a:lnTo>
                    <a:lnTo>
                      <a:pt x="334" y="385"/>
                    </a:lnTo>
                    <a:lnTo>
                      <a:pt x="334" y="383"/>
                    </a:lnTo>
                    <a:lnTo>
                      <a:pt x="335" y="380"/>
                    </a:lnTo>
                    <a:lnTo>
                      <a:pt x="337" y="379"/>
                    </a:lnTo>
                    <a:lnTo>
                      <a:pt x="337" y="377"/>
                    </a:lnTo>
                    <a:lnTo>
                      <a:pt x="338" y="376"/>
                    </a:lnTo>
                    <a:lnTo>
                      <a:pt x="338" y="374"/>
                    </a:lnTo>
                    <a:lnTo>
                      <a:pt x="340" y="374"/>
                    </a:lnTo>
                    <a:lnTo>
                      <a:pt x="340" y="374"/>
                    </a:lnTo>
                    <a:lnTo>
                      <a:pt x="341" y="374"/>
                    </a:lnTo>
                    <a:lnTo>
                      <a:pt x="341" y="374"/>
                    </a:lnTo>
                    <a:lnTo>
                      <a:pt x="343" y="374"/>
                    </a:lnTo>
                    <a:lnTo>
                      <a:pt x="343" y="373"/>
                    </a:lnTo>
                    <a:lnTo>
                      <a:pt x="344" y="373"/>
                    </a:lnTo>
                    <a:lnTo>
                      <a:pt x="344" y="373"/>
                    </a:lnTo>
                    <a:lnTo>
                      <a:pt x="346" y="373"/>
                    </a:lnTo>
                    <a:lnTo>
                      <a:pt x="346" y="371"/>
                    </a:lnTo>
                    <a:lnTo>
                      <a:pt x="347" y="371"/>
                    </a:lnTo>
                    <a:lnTo>
                      <a:pt x="347" y="371"/>
                    </a:lnTo>
                    <a:lnTo>
                      <a:pt x="349" y="370"/>
                    </a:lnTo>
                    <a:lnTo>
                      <a:pt x="349" y="370"/>
                    </a:lnTo>
                    <a:lnTo>
                      <a:pt x="350" y="370"/>
                    </a:lnTo>
                    <a:lnTo>
                      <a:pt x="350" y="370"/>
                    </a:lnTo>
                    <a:lnTo>
                      <a:pt x="352" y="370"/>
                    </a:lnTo>
                    <a:lnTo>
                      <a:pt x="353" y="370"/>
                    </a:lnTo>
                    <a:lnTo>
                      <a:pt x="353" y="370"/>
                    </a:lnTo>
                    <a:lnTo>
                      <a:pt x="355" y="370"/>
                    </a:lnTo>
                    <a:lnTo>
                      <a:pt x="356" y="370"/>
                    </a:lnTo>
                    <a:lnTo>
                      <a:pt x="356" y="370"/>
                    </a:lnTo>
                    <a:lnTo>
                      <a:pt x="358" y="370"/>
                    </a:lnTo>
                    <a:lnTo>
                      <a:pt x="358" y="370"/>
                    </a:lnTo>
                    <a:lnTo>
                      <a:pt x="359" y="370"/>
                    </a:lnTo>
                    <a:lnTo>
                      <a:pt x="359" y="368"/>
                    </a:lnTo>
                    <a:lnTo>
                      <a:pt x="361" y="368"/>
                    </a:lnTo>
                    <a:lnTo>
                      <a:pt x="361" y="367"/>
                    </a:lnTo>
                    <a:lnTo>
                      <a:pt x="362" y="367"/>
                    </a:lnTo>
                    <a:lnTo>
                      <a:pt x="362" y="367"/>
                    </a:lnTo>
                    <a:lnTo>
                      <a:pt x="364" y="367"/>
                    </a:lnTo>
                    <a:lnTo>
                      <a:pt x="364" y="367"/>
                    </a:lnTo>
                    <a:lnTo>
                      <a:pt x="365" y="368"/>
                    </a:lnTo>
                    <a:lnTo>
                      <a:pt x="367" y="370"/>
                    </a:lnTo>
                    <a:lnTo>
                      <a:pt x="367" y="373"/>
                    </a:lnTo>
                    <a:lnTo>
                      <a:pt x="368" y="376"/>
                    </a:lnTo>
                    <a:lnTo>
                      <a:pt x="368" y="379"/>
                    </a:lnTo>
                    <a:lnTo>
                      <a:pt x="370" y="385"/>
                    </a:lnTo>
                    <a:lnTo>
                      <a:pt x="371" y="389"/>
                    </a:lnTo>
                    <a:lnTo>
                      <a:pt x="371" y="395"/>
                    </a:lnTo>
                    <a:lnTo>
                      <a:pt x="373" y="400"/>
                    </a:lnTo>
                    <a:lnTo>
                      <a:pt x="373" y="404"/>
                    </a:lnTo>
                    <a:lnTo>
                      <a:pt x="376" y="409"/>
                    </a:lnTo>
                    <a:lnTo>
                      <a:pt x="376" y="414"/>
                    </a:lnTo>
                    <a:lnTo>
                      <a:pt x="377" y="418"/>
                    </a:lnTo>
                    <a:lnTo>
                      <a:pt x="377" y="423"/>
                    </a:lnTo>
                    <a:lnTo>
                      <a:pt x="379" y="426"/>
                    </a:lnTo>
                    <a:lnTo>
                      <a:pt x="379" y="429"/>
                    </a:lnTo>
                    <a:lnTo>
                      <a:pt x="380" y="433"/>
                    </a:lnTo>
                    <a:lnTo>
                      <a:pt x="382" y="436"/>
                    </a:lnTo>
                    <a:lnTo>
                      <a:pt x="382" y="439"/>
                    </a:lnTo>
                    <a:lnTo>
                      <a:pt x="383" y="442"/>
                    </a:lnTo>
                    <a:lnTo>
                      <a:pt x="383" y="447"/>
                    </a:lnTo>
                    <a:lnTo>
                      <a:pt x="385" y="451"/>
                    </a:lnTo>
                    <a:lnTo>
                      <a:pt x="386" y="456"/>
                    </a:lnTo>
                    <a:lnTo>
                      <a:pt x="386" y="462"/>
                    </a:lnTo>
                    <a:lnTo>
                      <a:pt x="388" y="466"/>
                    </a:lnTo>
                    <a:lnTo>
                      <a:pt x="388" y="472"/>
                    </a:lnTo>
                    <a:lnTo>
                      <a:pt x="389" y="478"/>
                    </a:lnTo>
                    <a:lnTo>
                      <a:pt x="391" y="486"/>
                    </a:lnTo>
                    <a:lnTo>
                      <a:pt x="392" y="492"/>
                    </a:lnTo>
                    <a:lnTo>
                      <a:pt x="392" y="500"/>
                    </a:lnTo>
                    <a:lnTo>
                      <a:pt x="394" y="507"/>
                    </a:lnTo>
                    <a:lnTo>
                      <a:pt x="395" y="513"/>
                    </a:lnTo>
                    <a:lnTo>
                      <a:pt x="395" y="521"/>
                    </a:lnTo>
                    <a:lnTo>
                      <a:pt x="397" y="527"/>
                    </a:lnTo>
                    <a:lnTo>
                      <a:pt x="397" y="531"/>
                    </a:lnTo>
                    <a:lnTo>
                      <a:pt x="398" y="537"/>
                    </a:lnTo>
                    <a:lnTo>
                      <a:pt x="400" y="543"/>
                    </a:lnTo>
                    <a:lnTo>
                      <a:pt x="400" y="548"/>
                    </a:lnTo>
                    <a:lnTo>
                      <a:pt x="401" y="554"/>
                    </a:lnTo>
                    <a:lnTo>
                      <a:pt x="401" y="558"/>
                    </a:lnTo>
                    <a:lnTo>
                      <a:pt x="403" y="563"/>
                    </a:lnTo>
                    <a:lnTo>
                      <a:pt x="404" y="569"/>
                    </a:lnTo>
                    <a:lnTo>
                      <a:pt x="404" y="574"/>
                    </a:lnTo>
                    <a:lnTo>
                      <a:pt x="406" y="578"/>
                    </a:lnTo>
                    <a:lnTo>
                      <a:pt x="406" y="584"/>
                    </a:lnTo>
                    <a:lnTo>
                      <a:pt x="407" y="589"/>
                    </a:lnTo>
                    <a:lnTo>
                      <a:pt x="409" y="593"/>
                    </a:lnTo>
                    <a:lnTo>
                      <a:pt x="410" y="599"/>
                    </a:lnTo>
                    <a:lnTo>
                      <a:pt x="410" y="605"/>
                    </a:lnTo>
                    <a:lnTo>
                      <a:pt x="412" y="613"/>
                    </a:lnTo>
                    <a:lnTo>
                      <a:pt x="412" y="619"/>
                    </a:lnTo>
                    <a:lnTo>
                      <a:pt x="413" y="625"/>
                    </a:lnTo>
                    <a:lnTo>
                      <a:pt x="415" y="631"/>
                    </a:lnTo>
                    <a:lnTo>
                      <a:pt x="415" y="635"/>
                    </a:lnTo>
                    <a:lnTo>
                      <a:pt x="417" y="641"/>
                    </a:lnTo>
                    <a:lnTo>
                      <a:pt x="417" y="646"/>
                    </a:lnTo>
                    <a:lnTo>
                      <a:pt x="418" y="649"/>
                    </a:lnTo>
                    <a:lnTo>
                      <a:pt x="418" y="654"/>
                    </a:lnTo>
                    <a:lnTo>
                      <a:pt x="420" y="658"/>
                    </a:lnTo>
                    <a:lnTo>
                      <a:pt x="420" y="661"/>
                    </a:lnTo>
                    <a:lnTo>
                      <a:pt x="421" y="666"/>
                    </a:lnTo>
                    <a:lnTo>
                      <a:pt x="423" y="669"/>
                    </a:lnTo>
                    <a:lnTo>
                      <a:pt x="423" y="672"/>
                    </a:lnTo>
                    <a:lnTo>
                      <a:pt x="424" y="675"/>
                    </a:lnTo>
                    <a:lnTo>
                      <a:pt x="424" y="678"/>
                    </a:lnTo>
                    <a:lnTo>
                      <a:pt x="426" y="682"/>
                    </a:lnTo>
                    <a:lnTo>
                      <a:pt x="427" y="685"/>
                    </a:lnTo>
                    <a:lnTo>
                      <a:pt x="427" y="687"/>
                    </a:lnTo>
                    <a:lnTo>
                      <a:pt x="429" y="690"/>
                    </a:lnTo>
                    <a:lnTo>
                      <a:pt x="429" y="694"/>
                    </a:lnTo>
                    <a:lnTo>
                      <a:pt x="430" y="697"/>
                    </a:lnTo>
                    <a:lnTo>
                      <a:pt x="430" y="699"/>
                    </a:lnTo>
                    <a:lnTo>
                      <a:pt x="432" y="702"/>
                    </a:lnTo>
                    <a:lnTo>
                      <a:pt x="432" y="705"/>
                    </a:lnTo>
                    <a:lnTo>
                      <a:pt x="433" y="706"/>
                    </a:lnTo>
                    <a:lnTo>
                      <a:pt x="435" y="708"/>
                    </a:lnTo>
                    <a:lnTo>
                      <a:pt x="435" y="711"/>
                    </a:lnTo>
                    <a:lnTo>
                      <a:pt x="436" y="712"/>
                    </a:lnTo>
                    <a:lnTo>
                      <a:pt x="436" y="714"/>
                    </a:lnTo>
                    <a:lnTo>
                      <a:pt x="438" y="715"/>
                    </a:lnTo>
                    <a:lnTo>
                      <a:pt x="438" y="718"/>
                    </a:lnTo>
                    <a:lnTo>
                      <a:pt x="439" y="720"/>
                    </a:lnTo>
                    <a:lnTo>
                      <a:pt x="439" y="722"/>
                    </a:lnTo>
                    <a:lnTo>
                      <a:pt x="441" y="723"/>
                    </a:lnTo>
                    <a:lnTo>
                      <a:pt x="441" y="725"/>
                    </a:lnTo>
                    <a:lnTo>
                      <a:pt x="442" y="726"/>
                    </a:lnTo>
                    <a:lnTo>
                      <a:pt x="442" y="728"/>
                    </a:lnTo>
                    <a:lnTo>
                      <a:pt x="444" y="729"/>
                    </a:lnTo>
                    <a:lnTo>
                      <a:pt x="444" y="731"/>
                    </a:lnTo>
                    <a:lnTo>
                      <a:pt x="445" y="731"/>
                    </a:lnTo>
                    <a:lnTo>
                      <a:pt x="447" y="732"/>
                    </a:lnTo>
                    <a:lnTo>
                      <a:pt x="447" y="734"/>
                    </a:lnTo>
                    <a:lnTo>
                      <a:pt x="448" y="734"/>
                    </a:lnTo>
                    <a:lnTo>
                      <a:pt x="448" y="735"/>
                    </a:lnTo>
                    <a:lnTo>
                      <a:pt x="450" y="735"/>
                    </a:lnTo>
                    <a:lnTo>
                      <a:pt x="450" y="737"/>
                    </a:lnTo>
                    <a:lnTo>
                      <a:pt x="451" y="737"/>
                    </a:lnTo>
                    <a:lnTo>
                      <a:pt x="451" y="738"/>
                    </a:lnTo>
                    <a:lnTo>
                      <a:pt x="453" y="738"/>
                    </a:lnTo>
                    <a:lnTo>
                      <a:pt x="453" y="740"/>
                    </a:lnTo>
                    <a:lnTo>
                      <a:pt x="454" y="740"/>
                    </a:lnTo>
                    <a:lnTo>
                      <a:pt x="454" y="741"/>
                    </a:lnTo>
                    <a:lnTo>
                      <a:pt x="456" y="741"/>
                    </a:lnTo>
                    <a:lnTo>
                      <a:pt x="456" y="743"/>
                    </a:lnTo>
                    <a:lnTo>
                      <a:pt x="457" y="743"/>
                    </a:lnTo>
                    <a:lnTo>
                      <a:pt x="457" y="743"/>
                    </a:lnTo>
                    <a:lnTo>
                      <a:pt x="459" y="744"/>
                    </a:lnTo>
                    <a:lnTo>
                      <a:pt x="459" y="744"/>
                    </a:lnTo>
                    <a:lnTo>
                      <a:pt x="460" y="744"/>
                    </a:lnTo>
                    <a:lnTo>
                      <a:pt x="460" y="746"/>
                    </a:lnTo>
                    <a:lnTo>
                      <a:pt x="462" y="746"/>
                    </a:lnTo>
                    <a:lnTo>
                      <a:pt x="462" y="746"/>
                    </a:lnTo>
                    <a:lnTo>
                      <a:pt x="463" y="747"/>
                    </a:lnTo>
                    <a:lnTo>
                      <a:pt x="463" y="747"/>
                    </a:lnTo>
                    <a:lnTo>
                      <a:pt x="465" y="747"/>
                    </a:lnTo>
                    <a:lnTo>
                      <a:pt x="465" y="749"/>
                    </a:lnTo>
                    <a:lnTo>
                      <a:pt x="466" y="749"/>
                    </a:lnTo>
                    <a:lnTo>
                      <a:pt x="468" y="749"/>
                    </a:lnTo>
                    <a:lnTo>
                      <a:pt x="468" y="749"/>
                    </a:lnTo>
                    <a:lnTo>
                      <a:pt x="469" y="749"/>
                    </a:lnTo>
                    <a:lnTo>
                      <a:pt x="469" y="750"/>
                    </a:lnTo>
                    <a:lnTo>
                      <a:pt x="471" y="750"/>
                    </a:lnTo>
                    <a:lnTo>
                      <a:pt x="472" y="750"/>
                    </a:lnTo>
                    <a:lnTo>
                      <a:pt x="472" y="750"/>
                    </a:lnTo>
                    <a:lnTo>
                      <a:pt x="474" y="752"/>
                    </a:lnTo>
                    <a:lnTo>
                      <a:pt x="474" y="752"/>
                    </a:lnTo>
                    <a:lnTo>
                      <a:pt x="475" y="752"/>
                    </a:lnTo>
                    <a:lnTo>
                      <a:pt x="475" y="753"/>
                    </a:lnTo>
                    <a:lnTo>
                      <a:pt x="477" y="753"/>
                    </a:lnTo>
                    <a:lnTo>
                      <a:pt x="477" y="753"/>
                    </a:lnTo>
                    <a:lnTo>
                      <a:pt x="478" y="753"/>
                    </a:lnTo>
                    <a:lnTo>
                      <a:pt x="478" y="755"/>
                    </a:lnTo>
                    <a:lnTo>
                      <a:pt x="480" y="755"/>
                    </a:lnTo>
                    <a:lnTo>
                      <a:pt x="480" y="755"/>
                    </a:lnTo>
                    <a:lnTo>
                      <a:pt x="481" y="755"/>
                    </a:lnTo>
                    <a:lnTo>
                      <a:pt x="481" y="756"/>
                    </a:lnTo>
                    <a:lnTo>
                      <a:pt x="483" y="756"/>
                    </a:lnTo>
                    <a:lnTo>
                      <a:pt x="483" y="756"/>
                    </a:lnTo>
                    <a:lnTo>
                      <a:pt x="484" y="758"/>
                    </a:lnTo>
                    <a:lnTo>
                      <a:pt x="484" y="758"/>
                    </a:lnTo>
                    <a:lnTo>
                      <a:pt x="486" y="758"/>
                    </a:lnTo>
                    <a:lnTo>
                      <a:pt x="487" y="758"/>
                    </a:lnTo>
                    <a:lnTo>
                      <a:pt x="487" y="758"/>
                    </a:lnTo>
                    <a:lnTo>
                      <a:pt x="489" y="759"/>
                    </a:lnTo>
                    <a:lnTo>
                      <a:pt x="489" y="759"/>
                    </a:lnTo>
                    <a:lnTo>
                      <a:pt x="490" y="759"/>
                    </a:lnTo>
                    <a:lnTo>
                      <a:pt x="490" y="759"/>
                    </a:lnTo>
                    <a:lnTo>
                      <a:pt x="492" y="759"/>
                    </a:lnTo>
                    <a:lnTo>
                      <a:pt x="492" y="761"/>
                    </a:lnTo>
                    <a:lnTo>
                      <a:pt x="493" y="761"/>
                    </a:lnTo>
                    <a:lnTo>
                      <a:pt x="493" y="761"/>
                    </a:lnTo>
                    <a:lnTo>
                      <a:pt x="495" y="761"/>
                    </a:lnTo>
                    <a:lnTo>
                      <a:pt x="495" y="761"/>
                    </a:lnTo>
                    <a:lnTo>
                      <a:pt x="496" y="761"/>
                    </a:lnTo>
                    <a:lnTo>
                      <a:pt x="496" y="762"/>
                    </a:lnTo>
                    <a:lnTo>
                      <a:pt x="498" y="762"/>
                    </a:lnTo>
                    <a:lnTo>
                      <a:pt x="498" y="762"/>
                    </a:lnTo>
                    <a:lnTo>
                      <a:pt x="499" y="762"/>
                    </a:lnTo>
                    <a:lnTo>
                      <a:pt x="499" y="762"/>
                    </a:lnTo>
                    <a:lnTo>
                      <a:pt x="501" y="762"/>
                    </a:lnTo>
                    <a:lnTo>
                      <a:pt x="501" y="764"/>
                    </a:lnTo>
                    <a:lnTo>
                      <a:pt x="502" y="764"/>
                    </a:lnTo>
                    <a:lnTo>
                      <a:pt x="502" y="764"/>
                    </a:lnTo>
                    <a:lnTo>
                      <a:pt x="504" y="764"/>
                    </a:lnTo>
                    <a:lnTo>
                      <a:pt x="504" y="764"/>
                    </a:lnTo>
                    <a:lnTo>
                      <a:pt x="505" y="764"/>
                    </a:lnTo>
                    <a:lnTo>
                      <a:pt x="507" y="764"/>
                    </a:lnTo>
                    <a:lnTo>
                      <a:pt x="507" y="765"/>
                    </a:lnTo>
                    <a:lnTo>
                      <a:pt x="508" y="765"/>
                    </a:lnTo>
                    <a:lnTo>
                      <a:pt x="508" y="765"/>
                    </a:lnTo>
                    <a:lnTo>
                      <a:pt x="510" y="765"/>
                    </a:lnTo>
                    <a:lnTo>
                      <a:pt x="510" y="765"/>
                    </a:lnTo>
                    <a:lnTo>
                      <a:pt x="512" y="765"/>
                    </a:lnTo>
                    <a:lnTo>
                      <a:pt x="512" y="765"/>
                    </a:lnTo>
                    <a:lnTo>
                      <a:pt x="513" y="767"/>
                    </a:lnTo>
                    <a:lnTo>
                      <a:pt x="513" y="767"/>
                    </a:lnTo>
                    <a:lnTo>
                      <a:pt x="515" y="767"/>
                    </a:lnTo>
                    <a:lnTo>
                      <a:pt x="516" y="767"/>
                    </a:lnTo>
                    <a:lnTo>
                      <a:pt x="516" y="767"/>
                    </a:lnTo>
                    <a:lnTo>
                      <a:pt x="518" y="767"/>
                    </a:lnTo>
                    <a:lnTo>
                      <a:pt x="518" y="768"/>
                    </a:lnTo>
                    <a:lnTo>
                      <a:pt x="519" y="768"/>
                    </a:lnTo>
                    <a:lnTo>
                      <a:pt x="519" y="768"/>
                    </a:lnTo>
                    <a:lnTo>
                      <a:pt x="521" y="768"/>
                    </a:lnTo>
                    <a:lnTo>
                      <a:pt x="521" y="768"/>
                    </a:lnTo>
                    <a:lnTo>
                      <a:pt x="522" y="770"/>
                    </a:lnTo>
                    <a:lnTo>
                      <a:pt x="522" y="770"/>
                    </a:lnTo>
                    <a:lnTo>
                      <a:pt x="524" y="770"/>
                    </a:lnTo>
                    <a:lnTo>
                      <a:pt x="524" y="770"/>
                    </a:lnTo>
                    <a:lnTo>
                      <a:pt x="525" y="770"/>
                    </a:lnTo>
                    <a:lnTo>
                      <a:pt x="525" y="771"/>
                    </a:lnTo>
                    <a:lnTo>
                      <a:pt x="527" y="771"/>
                    </a:lnTo>
                    <a:lnTo>
                      <a:pt x="528" y="771"/>
                    </a:lnTo>
                    <a:lnTo>
                      <a:pt x="528" y="771"/>
                    </a:lnTo>
                    <a:lnTo>
                      <a:pt x="530" y="771"/>
                    </a:lnTo>
                    <a:lnTo>
                      <a:pt x="530" y="773"/>
                    </a:lnTo>
                    <a:lnTo>
                      <a:pt x="531" y="773"/>
                    </a:lnTo>
                    <a:lnTo>
                      <a:pt x="531" y="773"/>
                    </a:lnTo>
                    <a:lnTo>
                      <a:pt x="533" y="773"/>
                    </a:lnTo>
                    <a:lnTo>
                      <a:pt x="533" y="773"/>
                    </a:lnTo>
                    <a:lnTo>
                      <a:pt x="534" y="773"/>
                    </a:lnTo>
                    <a:lnTo>
                      <a:pt x="534" y="773"/>
                    </a:lnTo>
                    <a:lnTo>
                      <a:pt x="536" y="773"/>
                    </a:lnTo>
                    <a:lnTo>
                      <a:pt x="536" y="774"/>
                    </a:lnTo>
                    <a:lnTo>
                      <a:pt x="537" y="774"/>
                    </a:lnTo>
                    <a:lnTo>
                      <a:pt x="537" y="774"/>
                    </a:lnTo>
                    <a:lnTo>
                      <a:pt x="539" y="774"/>
                    </a:lnTo>
                    <a:lnTo>
                      <a:pt x="539" y="774"/>
                    </a:lnTo>
                    <a:lnTo>
                      <a:pt x="540" y="774"/>
                    </a:lnTo>
                    <a:lnTo>
                      <a:pt x="540" y="776"/>
                    </a:lnTo>
                    <a:lnTo>
                      <a:pt x="542" y="776"/>
                    </a:lnTo>
                    <a:lnTo>
                      <a:pt x="542" y="776"/>
                    </a:lnTo>
                    <a:lnTo>
                      <a:pt x="543" y="776"/>
                    </a:lnTo>
                    <a:lnTo>
                      <a:pt x="543" y="776"/>
                    </a:lnTo>
                    <a:lnTo>
                      <a:pt x="546" y="776"/>
                    </a:lnTo>
                    <a:lnTo>
                      <a:pt x="546" y="777"/>
                    </a:lnTo>
                    <a:lnTo>
                      <a:pt x="548" y="777"/>
                    </a:lnTo>
                    <a:lnTo>
                      <a:pt x="548" y="777"/>
                    </a:lnTo>
                    <a:lnTo>
                      <a:pt x="549" y="777"/>
                    </a:lnTo>
                    <a:lnTo>
                      <a:pt x="549" y="777"/>
                    </a:lnTo>
                    <a:lnTo>
                      <a:pt x="551" y="777"/>
                    </a:lnTo>
                    <a:lnTo>
                      <a:pt x="551" y="779"/>
                    </a:lnTo>
                    <a:lnTo>
                      <a:pt x="552" y="779"/>
                    </a:lnTo>
                    <a:lnTo>
                      <a:pt x="552" y="779"/>
                    </a:lnTo>
                    <a:lnTo>
                      <a:pt x="554" y="779"/>
                    </a:lnTo>
                    <a:lnTo>
                      <a:pt x="554" y="779"/>
                    </a:lnTo>
                    <a:lnTo>
                      <a:pt x="555" y="779"/>
                    </a:lnTo>
                    <a:lnTo>
                      <a:pt x="555" y="780"/>
                    </a:lnTo>
                    <a:lnTo>
                      <a:pt x="557" y="780"/>
                    </a:lnTo>
                    <a:lnTo>
                      <a:pt x="557" y="780"/>
                    </a:lnTo>
                    <a:lnTo>
                      <a:pt x="558" y="780"/>
                    </a:lnTo>
                    <a:lnTo>
                      <a:pt x="558" y="780"/>
                    </a:lnTo>
                    <a:lnTo>
                      <a:pt x="560" y="780"/>
                    </a:lnTo>
                    <a:lnTo>
                      <a:pt x="560" y="780"/>
                    </a:lnTo>
                    <a:lnTo>
                      <a:pt x="561" y="782"/>
                    </a:lnTo>
                    <a:lnTo>
                      <a:pt x="561" y="782"/>
                    </a:lnTo>
                    <a:lnTo>
                      <a:pt x="563" y="782"/>
                    </a:lnTo>
                    <a:lnTo>
                      <a:pt x="564" y="782"/>
                    </a:lnTo>
                    <a:lnTo>
                      <a:pt x="564" y="782"/>
                    </a:lnTo>
                    <a:lnTo>
                      <a:pt x="566" y="783"/>
                    </a:lnTo>
                    <a:lnTo>
                      <a:pt x="566" y="783"/>
                    </a:lnTo>
                    <a:lnTo>
                      <a:pt x="567" y="783"/>
                    </a:lnTo>
                    <a:lnTo>
                      <a:pt x="567" y="783"/>
                    </a:lnTo>
                    <a:lnTo>
                      <a:pt x="569" y="785"/>
                    </a:lnTo>
                    <a:lnTo>
                      <a:pt x="569" y="785"/>
                    </a:lnTo>
                    <a:lnTo>
                      <a:pt x="570" y="785"/>
                    </a:lnTo>
                    <a:lnTo>
                      <a:pt x="572" y="785"/>
                    </a:lnTo>
                    <a:lnTo>
                      <a:pt x="572" y="785"/>
                    </a:lnTo>
                    <a:lnTo>
                      <a:pt x="573" y="785"/>
                    </a:lnTo>
                    <a:lnTo>
                      <a:pt x="573" y="785"/>
                    </a:lnTo>
                    <a:lnTo>
                      <a:pt x="575" y="785"/>
                    </a:lnTo>
                    <a:lnTo>
                      <a:pt x="575" y="785"/>
                    </a:lnTo>
                    <a:lnTo>
                      <a:pt x="576" y="785"/>
                    </a:lnTo>
                    <a:lnTo>
                      <a:pt x="576" y="786"/>
                    </a:lnTo>
                    <a:lnTo>
                      <a:pt x="578" y="786"/>
                    </a:lnTo>
                    <a:lnTo>
                      <a:pt x="578" y="786"/>
                    </a:lnTo>
                    <a:lnTo>
                      <a:pt x="579" y="786"/>
                    </a:lnTo>
                    <a:lnTo>
                      <a:pt x="581" y="786"/>
                    </a:lnTo>
                    <a:lnTo>
                      <a:pt x="581" y="786"/>
                    </a:lnTo>
                    <a:lnTo>
                      <a:pt x="582" y="786"/>
                    </a:lnTo>
                    <a:lnTo>
                      <a:pt x="582" y="788"/>
                    </a:lnTo>
                    <a:lnTo>
                      <a:pt x="584" y="788"/>
                    </a:lnTo>
                    <a:lnTo>
                      <a:pt x="584" y="788"/>
                    </a:lnTo>
                    <a:lnTo>
                      <a:pt x="585" y="788"/>
                    </a:lnTo>
                    <a:lnTo>
                      <a:pt x="585" y="789"/>
                    </a:lnTo>
                    <a:lnTo>
                      <a:pt x="587" y="789"/>
                    </a:lnTo>
                    <a:lnTo>
                      <a:pt x="587" y="789"/>
                    </a:lnTo>
                    <a:lnTo>
                      <a:pt x="588" y="789"/>
                    </a:lnTo>
                    <a:lnTo>
                      <a:pt x="588" y="789"/>
                    </a:lnTo>
                    <a:lnTo>
                      <a:pt x="590" y="789"/>
                    </a:lnTo>
                    <a:lnTo>
                      <a:pt x="590" y="789"/>
                    </a:lnTo>
                    <a:lnTo>
                      <a:pt x="591" y="789"/>
                    </a:lnTo>
                    <a:lnTo>
                      <a:pt x="593" y="791"/>
                    </a:lnTo>
                    <a:lnTo>
                      <a:pt x="593" y="791"/>
                    </a:lnTo>
                    <a:lnTo>
                      <a:pt x="594" y="791"/>
                    </a:lnTo>
                    <a:lnTo>
                      <a:pt x="594" y="792"/>
                    </a:lnTo>
                    <a:lnTo>
                      <a:pt x="596" y="792"/>
                    </a:lnTo>
                    <a:lnTo>
                      <a:pt x="597" y="792"/>
                    </a:lnTo>
                    <a:lnTo>
                      <a:pt x="597" y="792"/>
                    </a:lnTo>
                    <a:lnTo>
                      <a:pt x="599" y="794"/>
                    </a:lnTo>
                    <a:lnTo>
                      <a:pt x="599" y="794"/>
                    </a:lnTo>
                    <a:lnTo>
                      <a:pt x="600" y="794"/>
                    </a:lnTo>
                    <a:lnTo>
                      <a:pt x="600" y="794"/>
                    </a:lnTo>
                    <a:lnTo>
                      <a:pt x="602" y="794"/>
                    </a:lnTo>
                    <a:lnTo>
                      <a:pt x="602" y="794"/>
                    </a:lnTo>
                    <a:lnTo>
                      <a:pt x="604" y="795"/>
                    </a:lnTo>
                    <a:lnTo>
                      <a:pt x="604" y="795"/>
                    </a:lnTo>
                    <a:lnTo>
                      <a:pt x="605" y="795"/>
                    </a:lnTo>
                    <a:lnTo>
                      <a:pt x="605" y="795"/>
                    </a:lnTo>
                    <a:lnTo>
                      <a:pt x="607" y="795"/>
                    </a:lnTo>
                    <a:lnTo>
                      <a:pt x="607" y="795"/>
                    </a:lnTo>
                    <a:lnTo>
                      <a:pt x="608" y="795"/>
                    </a:lnTo>
                    <a:lnTo>
                      <a:pt x="608" y="795"/>
                    </a:lnTo>
                    <a:lnTo>
                      <a:pt x="610" y="797"/>
                    </a:lnTo>
                    <a:lnTo>
                      <a:pt x="611" y="797"/>
                    </a:lnTo>
                    <a:lnTo>
                      <a:pt x="611" y="797"/>
                    </a:lnTo>
                    <a:lnTo>
                      <a:pt x="613" y="797"/>
                    </a:lnTo>
                    <a:lnTo>
                      <a:pt x="613" y="797"/>
                    </a:lnTo>
                    <a:lnTo>
                      <a:pt x="614" y="797"/>
                    </a:lnTo>
                    <a:lnTo>
                      <a:pt x="614" y="799"/>
                    </a:lnTo>
                    <a:lnTo>
                      <a:pt x="616" y="799"/>
                    </a:lnTo>
                    <a:lnTo>
                      <a:pt x="616" y="799"/>
                    </a:lnTo>
                    <a:lnTo>
                      <a:pt x="617" y="799"/>
                    </a:lnTo>
                    <a:lnTo>
                      <a:pt x="619" y="799"/>
                    </a:lnTo>
                    <a:lnTo>
                      <a:pt x="619" y="799"/>
                    </a:lnTo>
                    <a:lnTo>
                      <a:pt x="620" y="799"/>
                    </a:lnTo>
                    <a:lnTo>
                      <a:pt x="620" y="800"/>
                    </a:lnTo>
                    <a:lnTo>
                      <a:pt x="622" y="800"/>
                    </a:lnTo>
                    <a:lnTo>
                      <a:pt x="622" y="800"/>
                    </a:lnTo>
                    <a:lnTo>
                      <a:pt x="623" y="800"/>
                    </a:lnTo>
                    <a:lnTo>
                      <a:pt x="623" y="800"/>
                    </a:lnTo>
                    <a:lnTo>
                      <a:pt x="625" y="802"/>
                    </a:lnTo>
                    <a:lnTo>
                      <a:pt x="625" y="802"/>
                    </a:lnTo>
                    <a:lnTo>
                      <a:pt x="626" y="802"/>
                    </a:lnTo>
                    <a:lnTo>
                      <a:pt x="626" y="802"/>
                    </a:lnTo>
                    <a:lnTo>
                      <a:pt x="628" y="802"/>
                    </a:lnTo>
                    <a:lnTo>
                      <a:pt x="629" y="802"/>
                    </a:lnTo>
                    <a:lnTo>
                      <a:pt x="629" y="803"/>
                    </a:lnTo>
                    <a:lnTo>
                      <a:pt x="631" y="803"/>
                    </a:lnTo>
                    <a:lnTo>
                      <a:pt x="631" y="803"/>
                    </a:lnTo>
                    <a:lnTo>
                      <a:pt x="632" y="803"/>
                    </a:lnTo>
                    <a:lnTo>
                      <a:pt x="632" y="803"/>
                    </a:lnTo>
                    <a:lnTo>
                      <a:pt x="634" y="803"/>
                    </a:lnTo>
                    <a:lnTo>
                      <a:pt x="634" y="803"/>
                    </a:lnTo>
                    <a:lnTo>
                      <a:pt x="635" y="803"/>
                    </a:lnTo>
                    <a:lnTo>
                      <a:pt x="635" y="803"/>
                    </a:lnTo>
                    <a:lnTo>
                      <a:pt x="637" y="803"/>
                    </a:lnTo>
                    <a:lnTo>
                      <a:pt x="638" y="805"/>
                    </a:lnTo>
                    <a:lnTo>
                      <a:pt x="638" y="805"/>
                    </a:lnTo>
                    <a:lnTo>
                      <a:pt x="640" y="805"/>
                    </a:lnTo>
                    <a:lnTo>
                      <a:pt x="640" y="805"/>
                    </a:lnTo>
                    <a:lnTo>
                      <a:pt x="641" y="805"/>
                    </a:lnTo>
                    <a:lnTo>
                      <a:pt x="641" y="805"/>
                    </a:lnTo>
                    <a:lnTo>
                      <a:pt x="643" y="805"/>
                    </a:lnTo>
                    <a:lnTo>
                      <a:pt x="644" y="805"/>
                    </a:lnTo>
                    <a:lnTo>
                      <a:pt x="644" y="805"/>
                    </a:lnTo>
                    <a:lnTo>
                      <a:pt x="646" y="805"/>
                    </a:lnTo>
                    <a:lnTo>
                      <a:pt x="646" y="805"/>
                    </a:lnTo>
                    <a:lnTo>
                      <a:pt x="647" y="806"/>
                    </a:lnTo>
                    <a:lnTo>
                      <a:pt x="647" y="806"/>
                    </a:lnTo>
                    <a:lnTo>
                      <a:pt x="649" y="806"/>
                    </a:lnTo>
                    <a:lnTo>
                      <a:pt x="649" y="806"/>
                    </a:lnTo>
                    <a:lnTo>
                      <a:pt x="650" y="806"/>
                    </a:lnTo>
                    <a:lnTo>
                      <a:pt x="650" y="808"/>
                    </a:lnTo>
                    <a:lnTo>
                      <a:pt x="652" y="808"/>
                    </a:lnTo>
                    <a:lnTo>
                      <a:pt x="652" y="808"/>
                    </a:lnTo>
                    <a:lnTo>
                      <a:pt x="653" y="808"/>
                    </a:lnTo>
                    <a:lnTo>
                      <a:pt x="653" y="809"/>
                    </a:lnTo>
                    <a:lnTo>
                      <a:pt x="655" y="809"/>
                    </a:lnTo>
                    <a:lnTo>
                      <a:pt x="655" y="809"/>
                    </a:lnTo>
                    <a:lnTo>
                      <a:pt x="656" y="809"/>
                    </a:lnTo>
                    <a:lnTo>
                      <a:pt x="658" y="809"/>
                    </a:lnTo>
                    <a:lnTo>
                      <a:pt x="658" y="809"/>
                    </a:lnTo>
                    <a:lnTo>
                      <a:pt x="659" y="809"/>
                    </a:lnTo>
                    <a:lnTo>
                      <a:pt x="661" y="809"/>
                    </a:lnTo>
                    <a:lnTo>
                      <a:pt x="661" y="811"/>
                    </a:lnTo>
                    <a:lnTo>
                      <a:pt x="662" y="811"/>
                    </a:lnTo>
                    <a:lnTo>
                      <a:pt x="662" y="811"/>
                    </a:lnTo>
                    <a:lnTo>
                      <a:pt x="664" y="811"/>
                    </a:lnTo>
                    <a:lnTo>
                      <a:pt x="664" y="811"/>
                    </a:lnTo>
                    <a:lnTo>
                      <a:pt x="665" y="811"/>
                    </a:lnTo>
                    <a:lnTo>
                      <a:pt x="665" y="812"/>
                    </a:lnTo>
                    <a:lnTo>
                      <a:pt x="667" y="812"/>
                    </a:lnTo>
                    <a:lnTo>
                      <a:pt x="667" y="812"/>
                    </a:lnTo>
                    <a:lnTo>
                      <a:pt x="668" y="812"/>
                    </a:lnTo>
                    <a:lnTo>
                      <a:pt x="668" y="812"/>
                    </a:lnTo>
                    <a:lnTo>
                      <a:pt x="670" y="812"/>
                    </a:lnTo>
                    <a:lnTo>
                      <a:pt x="670" y="812"/>
                    </a:lnTo>
                    <a:lnTo>
                      <a:pt x="671" y="814"/>
                    </a:lnTo>
                    <a:lnTo>
                      <a:pt x="673" y="814"/>
                    </a:lnTo>
                    <a:lnTo>
                      <a:pt x="673" y="814"/>
                    </a:lnTo>
                    <a:lnTo>
                      <a:pt x="674" y="814"/>
                    </a:lnTo>
                    <a:lnTo>
                      <a:pt x="674" y="814"/>
                    </a:lnTo>
                    <a:lnTo>
                      <a:pt x="676" y="814"/>
                    </a:lnTo>
                    <a:lnTo>
                      <a:pt x="676" y="814"/>
                    </a:lnTo>
                    <a:lnTo>
                      <a:pt x="677" y="814"/>
                    </a:lnTo>
                    <a:lnTo>
                      <a:pt x="679" y="815"/>
                    </a:lnTo>
                    <a:lnTo>
                      <a:pt x="679" y="815"/>
                    </a:lnTo>
                    <a:lnTo>
                      <a:pt x="680" y="815"/>
                    </a:lnTo>
                    <a:lnTo>
                      <a:pt x="680" y="815"/>
                    </a:lnTo>
                    <a:lnTo>
                      <a:pt x="682" y="815"/>
                    </a:lnTo>
                    <a:lnTo>
                      <a:pt x="682" y="817"/>
                    </a:lnTo>
                    <a:lnTo>
                      <a:pt x="683" y="817"/>
                    </a:lnTo>
                    <a:lnTo>
                      <a:pt x="683" y="817"/>
                    </a:lnTo>
                    <a:lnTo>
                      <a:pt x="685" y="817"/>
                    </a:lnTo>
                    <a:lnTo>
                      <a:pt x="685" y="817"/>
                    </a:lnTo>
                    <a:lnTo>
                      <a:pt x="686" y="818"/>
                    </a:lnTo>
                    <a:lnTo>
                      <a:pt x="688" y="818"/>
                    </a:lnTo>
                    <a:lnTo>
                      <a:pt x="688" y="818"/>
                    </a:lnTo>
                    <a:lnTo>
                      <a:pt x="689" y="818"/>
                    </a:lnTo>
                    <a:lnTo>
                      <a:pt x="689" y="820"/>
                    </a:lnTo>
                    <a:lnTo>
                      <a:pt x="691" y="820"/>
                    </a:lnTo>
                    <a:lnTo>
                      <a:pt x="691" y="820"/>
                    </a:lnTo>
                    <a:lnTo>
                      <a:pt x="692" y="820"/>
                    </a:lnTo>
                    <a:lnTo>
                      <a:pt x="692" y="820"/>
                    </a:lnTo>
                    <a:lnTo>
                      <a:pt x="694" y="820"/>
                    </a:lnTo>
                    <a:lnTo>
                      <a:pt x="694" y="820"/>
                    </a:lnTo>
                    <a:lnTo>
                      <a:pt x="696" y="821"/>
                    </a:lnTo>
                    <a:lnTo>
                      <a:pt x="696" y="821"/>
                    </a:lnTo>
                    <a:lnTo>
                      <a:pt x="697" y="821"/>
                    </a:lnTo>
                    <a:lnTo>
                      <a:pt x="699" y="821"/>
                    </a:lnTo>
                    <a:lnTo>
                      <a:pt x="700" y="823"/>
                    </a:lnTo>
                    <a:lnTo>
                      <a:pt x="700" y="823"/>
                    </a:lnTo>
                    <a:lnTo>
                      <a:pt x="702" y="823"/>
                    </a:lnTo>
                    <a:lnTo>
                      <a:pt x="702" y="823"/>
                    </a:lnTo>
                    <a:lnTo>
                      <a:pt x="703" y="823"/>
                    </a:lnTo>
                    <a:lnTo>
                      <a:pt x="703" y="823"/>
                    </a:lnTo>
                    <a:lnTo>
                      <a:pt x="705" y="823"/>
                    </a:lnTo>
                    <a:lnTo>
                      <a:pt x="705" y="823"/>
                    </a:lnTo>
                    <a:lnTo>
                      <a:pt x="706" y="823"/>
                    </a:lnTo>
                    <a:lnTo>
                      <a:pt x="706" y="823"/>
                    </a:lnTo>
                    <a:lnTo>
                      <a:pt x="708" y="824"/>
                    </a:lnTo>
                    <a:lnTo>
                      <a:pt x="708" y="824"/>
                    </a:lnTo>
                    <a:lnTo>
                      <a:pt x="709" y="824"/>
                    </a:lnTo>
                    <a:lnTo>
                      <a:pt x="709" y="824"/>
                    </a:lnTo>
                    <a:lnTo>
                      <a:pt x="711" y="824"/>
                    </a:lnTo>
                    <a:lnTo>
                      <a:pt x="712" y="826"/>
                    </a:lnTo>
                    <a:lnTo>
                      <a:pt x="712" y="826"/>
                    </a:lnTo>
                    <a:lnTo>
                      <a:pt x="714" y="826"/>
                    </a:lnTo>
                    <a:lnTo>
                      <a:pt x="714" y="826"/>
                    </a:lnTo>
                    <a:lnTo>
                      <a:pt x="715" y="826"/>
                    </a:lnTo>
                    <a:lnTo>
                      <a:pt x="715" y="826"/>
                    </a:lnTo>
                    <a:lnTo>
                      <a:pt x="717" y="826"/>
                    </a:lnTo>
                    <a:lnTo>
                      <a:pt x="718" y="827"/>
                    </a:lnTo>
                    <a:lnTo>
                      <a:pt x="718" y="827"/>
                    </a:lnTo>
                    <a:lnTo>
                      <a:pt x="720" y="827"/>
                    </a:lnTo>
                    <a:lnTo>
                      <a:pt x="720" y="827"/>
                    </a:lnTo>
                    <a:lnTo>
                      <a:pt x="721" y="827"/>
                    </a:lnTo>
                    <a:lnTo>
                      <a:pt x="721" y="827"/>
                    </a:lnTo>
                    <a:lnTo>
                      <a:pt x="723" y="827"/>
                    </a:lnTo>
                    <a:lnTo>
                      <a:pt x="724" y="829"/>
                    </a:lnTo>
                    <a:lnTo>
                      <a:pt x="724" y="829"/>
                    </a:lnTo>
                    <a:lnTo>
                      <a:pt x="726" y="829"/>
                    </a:lnTo>
                    <a:lnTo>
                      <a:pt x="726" y="829"/>
                    </a:lnTo>
                    <a:lnTo>
                      <a:pt x="727" y="829"/>
                    </a:lnTo>
                    <a:lnTo>
                      <a:pt x="727" y="830"/>
                    </a:lnTo>
                    <a:lnTo>
                      <a:pt x="729" y="830"/>
                    </a:lnTo>
                    <a:lnTo>
                      <a:pt x="729" y="830"/>
                    </a:lnTo>
                    <a:lnTo>
                      <a:pt x="730" y="830"/>
                    </a:lnTo>
                    <a:lnTo>
                      <a:pt x="730" y="830"/>
                    </a:lnTo>
                    <a:lnTo>
                      <a:pt x="732" y="830"/>
                    </a:lnTo>
                    <a:lnTo>
                      <a:pt x="732" y="830"/>
                    </a:lnTo>
                    <a:lnTo>
                      <a:pt x="733" y="832"/>
                    </a:lnTo>
                    <a:lnTo>
                      <a:pt x="735" y="832"/>
                    </a:lnTo>
                    <a:lnTo>
                      <a:pt x="736" y="832"/>
                    </a:lnTo>
                    <a:lnTo>
                      <a:pt x="736" y="832"/>
                    </a:lnTo>
                    <a:lnTo>
                      <a:pt x="738" y="832"/>
                    </a:lnTo>
                    <a:lnTo>
                      <a:pt x="738" y="832"/>
                    </a:lnTo>
                    <a:lnTo>
                      <a:pt x="739" y="833"/>
                    </a:lnTo>
                    <a:lnTo>
                      <a:pt x="739" y="833"/>
                    </a:lnTo>
                    <a:lnTo>
                      <a:pt x="741" y="833"/>
                    </a:lnTo>
                    <a:lnTo>
                      <a:pt x="741" y="833"/>
                    </a:lnTo>
                    <a:lnTo>
                      <a:pt x="742" y="833"/>
                    </a:lnTo>
                    <a:lnTo>
                      <a:pt x="742" y="833"/>
                    </a:lnTo>
                    <a:lnTo>
                      <a:pt x="744" y="833"/>
                    </a:lnTo>
                    <a:lnTo>
                      <a:pt x="745" y="833"/>
                    </a:lnTo>
                    <a:lnTo>
                      <a:pt x="745" y="833"/>
                    </a:lnTo>
                    <a:lnTo>
                      <a:pt x="747" y="835"/>
                    </a:lnTo>
                    <a:lnTo>
                      <a:pt x="747" y="835"/>
                    </a:lnTo>
                    <a:lnTo>
                      <a:pt x="748" y="835"/>
                    </a:lnTo>
                    <a:lnTo>
                      <a:pt x="748" y="835"/>
                    </a:lnTo>
                    <a:lnTo>
                      <a:pt x="750" y="836"/>
                    </a:lnTo>
                    <a:lnTo>
                      <a:pt x="751" y="836"/>
                    </a:lnTo>
                    <a:lnTo>
                      <a:pt x="751" y="836"/>
                    </a:lnTo>
                    <a:lnTo>
                      <a:pt x="753" y="836"/>
                    </a:lnTo>
                    <a:lnTo>
                      <a:pt x="753" y="836"/>
                    </a:lnTo>
                    <a:lnTo>
                      <a:pt x="754" y="838"/>
                    </a:lnTo>
                    <a:lnTo>
                      <a:pt x="754" y="838"/>
                    </a:lnTo>
                    <a:lnTo>
                      <a:pt x="756" y="838"/>
                    </a:lnTo>
                    <a:lnTo>
                      <a:pt x="757" y="838"/>
                    </a:lnTo>
                    <a:lnTo>
                      <a:pt x="757" y="838"/>
                    </a:lnTo>
                    <a:lnTo>
                      <a:pt x="759" y="838"/>
                    </a:lnTo>
                    <a:lnTo>
                      <a:pt x="759" y="838"/>
                    </a:lnTo>
                    <a:lnTo>
                      <a:pt x="760" y="839"/>
                    </a:lnTo>
                    <a:lnTo>
                      <a:pt x="760" y="839"/>
                    </a:lnTo>
                    <a:lnTo>
                      <a:pt x="762" y="839"/>
                    </a:lnTo>
                    <a:lnTo>
                      <a:pt x="762" y="839"/>
                    </a:lnTo>
                    <a:lnTo>
                      <a:pt x="763" y="839"/>
                    </a:lnTo>
                    <a:lnTo>
                      <a:pt x="763" y="839"/>
                    </a:lnTo>
                    <a:lnTo>
                      <a:pt x="765" y="839"/>
                    </a:lnTo>
                    <a:lnTo>
                      <a:pt x="765" y="841"/>
                    </a:lnTo>
                    <a:lnTo>
                      <a:pt x="766" y="841"/>
                    </a:lnTo>
                    <a:lnTo>
                      <a:pt x="768" y="841"/>
                    </a:lnTo>
                    <a:lnTo>
                      <a:pt x="769" y="841"/>
                    </a:lnTo>
                    <a:lnTo>
                      <a:pt x="769" y="841"/>
                    </a:lnTo>
                    <a:lnTo>
                      <a:pt x="771" y="841"/>
                    </a:lnTo>
                    <a:lnTo>
                      <a:pt x="771" y="842"/>
                    </a:lnTo>
                    <a:lnTo>
                      <a:pt x="772" y="842"/>
                    </a:lnTo>
                    <a:lnTo>
                      <a:pt x="772" y="842"/>
                    </a:lnTo>
                    <a:lnTo>
                      <a:pt x="774" y="842"/>
                    </a:lnTo>
                    <a:lnTo>
                      <a:pt x="774" y="842"/>
                    </a:lnTo>
                    <a:lnTo>
                      <a:pt x="775" y="842"/>
                    </a:lnTo>
                    <a:lnTo>
                      <a:pt x="775" y="844"/>
                    </a:lnTo>
                    <a:lnTo>
                      <a:pt x="777" y="844"/>
                    </a:lnTo>
                    <a:lnTo>
                      <a:pt x="778" y="844"/>
                    </a:lnTo>
                    <a:lnTo>
                      <a:pt x="778" y="844"/>
                    </a:lnTo>
                    <a:lnTo>
                      <a:pt x="780" y="844"/>
                    </a:lnTo>
                    <a:lnTo>
                      <a:pt x="780" y="844"/>
                    </a:lnTo>
                    <a:lnTo>
                      <a:pt x="781" y="845"/>
                    </a:lnTo>
                    <a:lnTo>
                      <a:pt x="781" y="845"/>
                    </a:lnTo>
                    <a:lnTo>
                      <a:pt x="783" y="845"/>
                    </a:lnTo>
                    <a:lnTo>
                      <a:pt x="783" y="845"/>
                    </a:lnTo>
                    <a:lnTo>
                      <a:pt x="784" y="845"/>
                    </a:lnTo>
                    <a:lnTo>
                      <a:pt x="784" y="845"/>
                    </a:lnTo>
                    <a:lnTo>
                      <a:pt x="786" y="845"/>
                    </a:lnTo>
                    <a:lnTo>
                      <a:pt x="787" y="845"/>
                    </a:lnTo>
                    <a:lnTo>
                      <a:pt x="789" y="847"/>
                    </a:lnTo>
                    <a:lnTo>
                      <a:pt x="789" y="847"/>
                    </a:lnTo>
                    <a:lnTo>
                      <a:pt x="791" y="847"/>
                    </a:lnTo>
                    <a:lnTo>
                      <a:pt x="791" y="847"/>
                    </a:lnTo>
                    <a:lnTo>
                      <a:pt x="792" y="848"/>
                    </a:lnTo>
                    <a:lnTo>
                      <a:pt x="792" y="848"/>
                    </a:lnTo>
                    <a:lnTo>
                      <a:pt x="794" y="848"/>
                    </a:lnTo>
                    <a:lnTo>
                      <a:pt x="794" y="848"/>
                    </a:lnTo>
                    <a:lnTo>
                      <a:pt x="795" y="848"/>
                    </a:lnTo>
                    <a:lnTo>
                      <a:pt x="797" y="848"/>
                    </a:lnTo>
                    <a:lnTo>
                      <a:pt x="797" y="850"/>
                    </a:lnTo>
                    <a:lnTo>
                      <a:pt x="798" y="850"/>
                    </a:lnTo>
                    <a:lnTo>
                      <a:pt x="798" y="850"/>
                    </a:lnTo>
                    <a:lnTo>
                      <a:pt x="800" y="850"/>
                    </a:lnTo>
                    <a:lnTo>
                      <a:pt x="800" y="850"/>
                    </a:lnTo>
                    <a:lnTo>
                      <a:pt x="801" y="850"/>
                    </a:lnTo>
                    <a:lnTo>
                      <a:pt x="801" y="851"/>
                    </a:lnTo>
                    <a:lnTo>
                      <a:pt x="803" y="851"/>
                    </a:lnTo>
                    <a:lnTo>
                      <a:pt x="803" y="851"/>
                    </a:lnTo>
                    <a:lnTo>
                      <a:pt x="804" y="851"/>
                    </a:lnTo>
                    <a:lnTo>
                      <a:pt x="806" y="851"/>
                    </a:lnTo>
                    <a:lnTo>
                      <a:pt x="806" y="851"/>
                    </a:lnTo>
                    <a:lnTo>
                      <a:pt x="807" y="851"/>
                    </a:lnTo>
                    <a:lnTo>
                      <a:pt x="809" y="853"/>
                    </a:lnTo>
                    <a:lnTo>
                      <a:pt x="809" y="853"/>
                    </a:lnTo>
                    <a:lnTo>
                      <a:pt x="810" y="853"/>
                    </a:lnTo>
                    <a:lnTo>
                      <a:pt x="810" y="853"/>
                    </a:lnTo>
                    <a:lnTo>
                      <a:pt x="812" y="853"/>
                    </a:lnTo>
                    <a:lnTo>
                      <a:pt x="812" y="853"/>
                    </a:lnTo>
                    <a:lnTo>
                      <a:pt x="813" y="854"/>
                    </a:lnTo>
                    <a:lnTo>
                      <a:pt x="815" y="854"/>
                    </a:lnTo>
                    <a:lnTo>
                      <a:pt x="815" y="854"/>
                    </a:lnTo>
                    <a:lnTo>
                      <a:pt x="816" y="854"/>
                    </a:lnTo>
                    <a:lnTo>
                      <a:pt x="816" y="854"/>
                    </a:lnTo>
                    <a:lnTo>
                      <a:pt x="818" y="854"/>
                    </a:lnTo>
                    <a:lnTo>
                      <a:pt x="818" y="856"/>
                    </a:lnTo>
                    <a:lnTo>
                      <a:pt x="819" y="856"/>
                    </a:lnTo>
                    <a:lnTo>
                      <a:pt x="819" y="856"/>
                    </a:lnTo>
                    <a:lnTo>
                      <a:pt x="821" y="856"/>
                    </a:lnTo>
                    <a:lnTo>
                      <a:pt x="821" y="856"/>
                    </a:lnTo>
                    <a:lnTo>
                      <a:pt x="822" y="856"/>
                    </a:lnTo>
                    <a:lnTo>
                      <a:pt x="824" y="857"/>
                    </a:lnTo>
                    <a:lnTo>
                      <a:pt x="824" y="857"/>
                    </a:lnTo>
                    <a:lnTo>
                      <a:pt x="825" y="857"/>
                    </a:lnTo>
                    <a:lnTo>
                      <a:pt x="825" y="857"/>
                    </a:lnTo>
                    <a:lnTo>
                      <a:pt x="827" y="857"/>
                    </a:lnTo>
                    <a:lnTo>
                      <a:pt x="827" y="857"/>
                    </a:lnTo>
                    <a:lnTo>
                      <a:pt x="828" y="857"/>
                    </a:lnTo>
                    <a:lnTo>
                      <a:pt x="830" y="857"/>
                    </a:lnTo>
                    <a:lnTo>
                      <a:pt x="830" y="859"/>
                    </a:lnTo>
                    <a:lnTo>
                      <a:pt x="831" y="859"/>
                    </a:lnTo>
                    <a:lnTo>
                      <a:pt x="833" y="859"/>
                    </a:lnTo>
                    <a:lnTo>
                      <a:pt x="833" y="859"/>
                    </a:lnTo>
                    <a:lnTo>
                      <a:pt x="834" y="859"/>
                    </a:lnTo>
                    <a:lnTo>
                      <a:pt x="834" y="859"/>
                    </a:lnTo>
                    <a:lnTo>
                      <a:pt x="836" y="859"/>
                    </a:lnTo>
                    <a:lnTo>
                      <a:pt x="836" y="860"/>
                    </a:lnTo>
                    <a:lnTo>
                      <a:pt x="837" y="860"/>
                    </a:lnTo>
                    <a:lnTo>
                      <a:pt x="837" y="860"/>
                    </a:lnTo>
                    <a:lnTo>
                      <a:pt x="839" y="860"/>
                    </a:lnTo>
                    <a:lnTo>
                      <a:pt x="839" y="860"/>
                    </a:lnTo>
                    <a:lnTo>
                      <a:pt x="840" y="862"/>
                    </a:lnTo>
                    <a:lnTo>
                      <a:pt x="842" y="862"/>
                    </a:lnTo>
                    <a:lnTo>
                      <a:pt x="842" y="862"/>
                    </a:lnTo>
                    <a:lnTo>
                      <a:pt x="843" y="862"/>
                    </a:lnTo>
                    <a:lnTo>
                      <a:pt x="843" y="862"/>
                    </a:lnTo>
                    <a:lnTo>
                      <a:pt x="845" y="862"/>
                    </a:lnTo>
                    <a:lnTo>
                      <a:pt x="845" y="862"/>
                    </a:lnTo>
                    <a:lnTo>
                      <a:pt x="846" y="863"/>
                    </a:lnTo>
                    <a:lnTo>
                      <a:pt x="846" y="863"/>
                    </a:lnTo>
                    <a:lnTo>
                      <a:pt x="849" y="863"/>
                    </a:lnTo>
                    <a:lnTo>
                      <a:pt x="849" y="863"/>
                    </a:lnTo>
                    <a:lnTo>
                      <a:pt x="851" y="863"/>
                    </a:lnTo>
                    <a:lnTo>
                      <a:pt x="851" y="863"/>
                    </a:lnTo>
                    <a:lnTo>
                      <a:pt x="852" y="863"/>
                    </a:lnTo>
                    <a:lnTo>
                      <a:pt x="852" y="865"/>
                    </a:lnTo>
                    <a:lnTo>
                      <a:pt x="854" y="865"/>
                    </a:lnTo>
                    <a:lnTo>
                      <a:pt x="854" y="865"/>
                    </a:lnTo>
                    <a:lnTo>
                      <a:pt x="855" y="865"/>
                    </a:lnTo>
                    <a:lnTo>
                      <a:pt x="855" y="865"/>
                    </a:lnTo>
                    <a:lnTo>
                      <a:pt x="857" y="865"/>
                    </a:lnTo>
                    <a:lnTo>
                      <a:pt x="858" y="865"/>
                    </a:lnTo>
                    <a:lnTo>
                      <a:pt x="858" y="866"/>
                    </a:lnTo>
                    <a:lnTo>
                      <a:pt x="860" y="866"/>
                    </a:lnTo>
                    <a:lnTo>
                      <a:pt x="860" y="866"/>
                    </a:lnTo>
                    <a:lnTo>
                      <a:pt x="861" y="866"/>
                    </a:lnTo>
                    <a:lnTo>
                      <a:pt x="861" y="866"/>
                    </a:lnTo>
                    <a:lnTo>
                      <a:pt x="863" y="866"/>
                    </a:lnTo>
                    <a:lnTo>
                      <a:pt x="863" y="866"/>
                    </a:lnTo>
                    <a:lnTo>
                      <a:pt x="864" y="868"/>
                    </a:lnTo>
                    <a:lnTo>
                      <a:pt x="866" y="868"/>
                    </a:lnTo>
                    <a:lnTo>
                      <a:pt x="866" y="868"/>
                    </a:lnTo>
                    <a:lnTo>
                      <a:pt x="867" y="868"/>
                    </a:lnTo>
                    <a:lnTo>
                      <a:pt x="869" y="868"/>
                    </a:lnTo>
                    <a:lnTo>
                      <a:pt x="869" y="868"/>
                    </a:lnTo>
                    <a:lnTo>
                      <a:pt x="870" y="868"/>
                    </a:lnTo>
                    <a:lnTo>
                      <a:pt x="872" y="866"/>
                    </a:lnTo>
                    <a:lnTo>
                      <a:pt x="872" y="866"/>
                    </a:lnTo>
                    <a:lnTo>
                      <a:pt x="873" y="865"/>
                    </a:lnTo>
                    <a:lnTo>
                      <a:pt x="873" y="863"/>
                    </a:lnTo>
                    <a:lnTo>
                      <a:pt x="875" y="862"/>
                    </a:lnTo>
                    <a:lnTo>
                      <a:pt x="876" y="862"/>
                    </a:lnTo>
                    <a:lnTo>
                      <a:pt x="876" y="860"/>
                    </a:lnTo>
                    <a:lnTo>
                      <a:pt x="876" y="871"/>
                    </a:lnTo>
                    <a:lnTo>
                      <a:pt x="67" y="65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Line 142">
                <a:extLst>
                  <a:ext uri="{FF2B5EF4-FFF2-40B4-BE49-F238E27FC236}">
                    <a16:creationId xmlns:a16="http://schemas.microsoft.com/office/drawing/2014/main" id="{3FC52C0A-95D6-41DC-BE2E-AD1630828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85"/>
                <a:ext cx="85" cy="67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Line 143">
                <a:extLst>
                  <a:ext uri="{FF2B5EF4-FFF2-40B4-BE49-F238E27FC236}">
                    <a16:creationId xmlns:a16="http://schemas.microsoft.com/office/drawing/2014/main" id="{796C3F21-E3FC-4500-B3BB-318A53276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1" y="2255"/>
                <a:ext cx="835" cy="236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144">
                <a:extLst>
                  <a:ext uri="{FF2B5EF4-FFF2-40B4-BE49-F238E27FC236}">
                    <a16:creationId xmlns:a16="http://schemas.microsoft.com/office/drawing/2014/main" id="{D89AA310-E640-4D05-9AC5-1A422593D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" y="2011"/>
                <a:ext cx="846" cy="480"/>
              </a:xfrm>
              <a:custGeom>
                <a:avLst/>
                <a:gdLst>
                  <a:gd name="T0" fmla="*/ 22 w 846"/>
                  <a:gd name="T1" fmla="*/ 244 h 480"/>
                  <a:gd name="T2" fmla="*/ 34 w 846"/>
                  <a:gd name="T3" fmla="*/ 249 h 480"/>
                  <a:gd name="T4" fmla="*/ 48 w 846"/>
                  <a:gd name="T5" fmla="*/ 252 h 480"/>
                  <a:gd name="T6" fmla="*/ 60 w 846"/>
                  <a:gd name="T7" fmla="*/ 255 h 480"/>
                  <a:gd name="T8" fmla="*/ 73 w 846"/>
                  <a:gd name="T9" fmla="*/ 258 h 480"/>
                  <a:gd name="T10" fmla="*/ 86 w 846"/>
                  <a:gd name="T11" fmla="*/ 261 h 480"/>
                  <a:gd name="T12" fmla="*/ 99 w 846"/>
                  <a:gd name="T13" fmla="*/ 264 h 480"/>
                  <a:gd name="T14" fmla="*/ 111 w 846"/>
                  <a:gd name="T15" fmla="*/ 267 h 480"/>
                  <a:gd name="T16" fmla="*/ 125 w 846"/>
                  <a:gd name="T17" fmla="*/ 270 h 480"/>
                  <a:gd name="T18" fmla="*/ 137 w 846"/>
                  <a:gd name="T19" fmla="*/ 271 h 480"/>
                  <a:gd name="T20" fmla="*/ 150 w 846"/>
                  <a:gd name="T21" fmla="*/ 276 h 480"/>
                  <a:gd name="T22" fmla="*/ 162 w 846"/>
                  <a:gd name="T23" fmla="*/ 277 h 480"/>
                  <a:gd name="T24" fmla="*/ 176 w 846"/>
                  <a:gd name="T25" fmla="*/ 279 h 480"/>
                  <a:gd name="T26" fmla="*/ 188 w 846"/>
                  <a:gd name="T27" fmla="*/ 280 h 480"/>
                  <a:gd name="T28" fmla="*/ 202 w 846"/>
                  <a:gd name="T29" fmla="*/ 279 h 480"/>
                  <a:gd name="T30" fmla="*/ 214 w 846"/>
                  <a:gd name="T31" fmla="*/ 280 h 480"/>
                  <a:gd name="T32" fmla="*/ 227 w 846"/>
                  <a:gd name="T33" fmla="*/ 280 h 480"/>
                  <a:gd name="T34" fmla="*/ 239 w 846"/>
                  <a:gd name="T35" fmla="*/ 276 h 480"/>
                  <a:gd name="T36" fmla="*/ 253 w 846"/>
                  <a:gd name="T37" fmla="*/ 271 h 480"/>
                  <a:gd name="T38" fmla="*/ 266 w 846"/>
                  <a:gd name="T39" fmla="*/ 267 h 480"/>
                  <a:gd name="T40" fmla="*/ 279 w 846"/>
                  <a:gd name="T41" fmla="*/ 255 h 480"/>
                  <a:gd name="T42" fmla="*/ 291 w 846"/>
                  <a:gd name="T43" fmla="*/ 238 h 480"/>
                  <a:gd name="T44" fmla="*/ 304 w 846"/>
                  <a:gd name="T45" fmla="*/ 220 h 480"/>
                  <a:gd name="T46" fmla="*/ 315 w 846"/>
                  <a:gd name="T47" fmla="*/ 188 h 480"/>
                  <a:gd name="T48" fmla="*/ 327 w 846"/>
                  <a:gd name="T49" fmla="*/ 154 h 480"/>
                  <a:gd name="T50" fmla="*/ 340 w 846"/>
                  <a:gd name="T51" fmla="*/ 113 h 480"/>
                  <a:gd name="T52" fmla="*/ 351 w 846"/>
                  <a:gd name="T53" fmla="*/ 64 h 480"/>
                  <a:gd name="T54" fmla="*/ 364 w 846"/>
                  <a:gd name="T55" fmla="*/ 31 h 480"/>
                  <a:gd name="T56" fmla="*/ 380 w 846"/>
                  <a:gd name="T57" fmla="*/ 9 h 480"/>
                  <a:gd name="T58" fmla="*/ 393 w 846"/>
                  <a:gd name="T59" fmla="*/ 12 h 480"/>
                  <a:gd name="T60" fmla="*/ 408 w 846"/>
                  <a:gd name="T61" fmla="*/ 25 h 480"/>
                  <a:gd name="T62" fmla="*/ 425 w 846"/>
                  <a:gd name="T63" fmla="*/ 51 h 480"/>
                  <a:gd name="T64" fmla="*/ 440 w 846"/>
                  <a:gd name="T65" fmla="*/ 86 h 480"/>
                  <a:gd name="T66" fmla="*/ 456 w 846"/>
                  <a:gd name="T67" fmla="*/ 125 h 480"/>
                  <a:gd name="T68" fmla="*/ 472 w 846"/>
                  <a:gd name="T69" fmla="*/ 175 h 480"/>
                  <a:gd name="T70" fmla="*/ 487 w 846"/>
                  <a:gd name="T71" fmla="*/ 224 h 480"/>
                  <a:gd name="T72" fmla="*/ 502 w 846"/>
                  <a:gd name="T73" fmla="*/ 267 h 480"/>
                  <a:gd name="T74" fmla="*/ 517 w 846"/>
                  <a:gd name="T75" fmla="*/ 312 h 480"/>
                  <a:gd name="T76" fmla="*/ 532 w 846"/>
                  <a:gd name="T77" fmla="*/ 344 h 480"/>
                  <a:gd name="T78" fmla="*/ 545 w 846"/>
                  <a:gd name="T79" fmla="*/ 368 h 480"/>
                  <a:gd name="T80" fmla="*/ 559 w 846"/>
                  <a:gd name="T81" fmla="*/ 381 h 480"/>
                  <a:gd name="T82" fmla="*/ 574 w 846"/>
                  <a:gd name="T83" fmla="*/ 394 h 480"/>
                  <a:gd name="T84" fmla="*/ 589 w 846"/>
                  <a:gd name="T85" fmla="*/ 401 h 480"/>
                  <a:gd name="T86" fmla="*/ 603 w 846"/>
                  <a:gd name="T87" fmla="*/ 407 h 480"/>
                  <a:gd name="T88" fmla="*/ 618 w 846"/>
                  <a:gd name="T89" fmla="*/ 412 h 480"/>
                  <a:gd name="T90" fmla="*/ 631 w 846"/>
                  <a:gd name="T91" fmla="*/ 416 h 480"/>
                  <a:gd name="T92" fmla="*/ 647 w 846"/>
                  <a:gd name="T93" fmla="*/ 421 h 480"/>
                  <a:gd name="T94" fmla="*/ 662 w 846"/>
                  <a:gd name="T95" fmla="*/ 425 h 480"/>
                  <a:gd name="T96" fmla="*/ 675 w 846"/>
                  <a:gd name="T97" fmla="*/ 430 h 480"/>
                  <a:gd name="T98" fmla="*/ 690 w 846"/>
                  <a:gd name="T99" fmla="*/ 434 h 480"/>
                  <a:gd name="T100" fmla="*/ 705 w 846"/>
                  <a:gd name="T101" fmla="*/ 439 h 480"/>
                  <a:gd name="T102" fmla="*/ 720 w 846"/>
                  <a:gd name="T103" fmla="*/ 443 h 480"/>
                  <a:gd name="T104" fmla="*/ 735 w 846"/>
                  <a:gd name="T105" fmla="*/ 446 h 480"/>
                  <a:gd name="T106" fmla="*/ 751 w 846"/>
                  <a:gd name="T107" fmla="*/ 452 h 480"/>
                  <a:gd name="T108" fmla="*/ 766 w 846"/>
                  <a:gd name="T109" fmla="*/ 455 h 480"/>
                  <a:gd name="T110" fmla="*/ 781 w 846"/>
                  <a:gd name="T111" fmla="*/ 460 h 480"/>
                  <a:gd name="T112" fmla="*/ 796 w 846"/>
                  <a:gd name="T113" fmla="*/ 465 h 480"/>
                  <a:gd name="T114" fmla="*/ 811 w 846"/>
                  <a:gd name="T115" fmla="*/ 469 h 480"/>
                  <a:gd name="T116" fmla="*/ 826 w 846"/>
                  <a:gd name="T117" fmla="*/ 474 h 480"/>
                  <a:gd name="T118" fmla="*/ 841 w 846"/>
                  <a:gd name="T119" fmla="*/ 475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6" h="480">
                    <a:moveTo>
                      <a:pt x="12" y="244"/>
                    </a:moveTo>
                    <a:lnTo>
                      <a:pt x="0" y="149"/>
                    </a:lnTo>
                    <a:lnTo>
                      <a:pt x="1" y="155"/>
                    </a:lnTo>
                    <a:lnTo>
                      <a:pt x="4" y="166"/>
                    </a:lnTo>
                    <a:lnTo>
                      <a:pt x="6" y="179"/>
                    </a:lnTo>
                    <a:lnTo>
                      <a:pt x="9" y="194"/>
                    </a:lnTo>
                    <a:lnTo>
                      <a:pt x="10" y="208"/>
                    </a:lnTo>
                    <a:lnTo>
                      <a:pt x="13" y="218"/>
                    </a:lnTo>
                    <a:lnTo>
                      <a:pt x="15" y="227"/>
                    </a:lnTo>
                    <a:lnTo>
                      <a:pt x="16" y="235"/>
                    </a:lnTo>
                    <a:lnTo>
                      <a:pt x="18" y="238"/>
                    </a:lnTo>
                    <a:lnTo>
                      <a:pt x="19" y="241"/>
                    </a:lnTo>
                    <a:lnTo>
                      <a:pt x="19" y="243"/>
                    </a:lnTo>
                    <a:lnTo>
                      <a:pt x="21" y="244"/>
                    </a:lnTo>
                    <a:lnTo>
                      <a:pt x="21" y="244"/>
                    </a:lnTo>
                    <a:lnTo>
                      <a:pt x="22" y="244"/>
                    </a:lnTo>
                    <a:lnTo>
                      <a:pt x="22" y="244"/>
                    </a:lnTo>
                    <a:lnTo>
                      <a:pt x="24" y="246"/>
                    </a:lnTo>
                    <a:lnTo>
                      <a:pt x="24" y="246"/>
                    </a:lnTo>
                    <a:lnTo>
                      <a:pt x="25" y="246"/>
                    </a:lnTo>
                    <a:lnTo>
                      <a:pt x="25" y="246"/>
                    </a:lnTo>
                    <a:lnTo>
                      <a:pt x="27" y="246"/>
                    </a:lnTo>
                    <a:lnTo>
                      <a:pt x="27" y="246"/>
                    </a:lnTo>
                    <a:lnTo>
                      <a:pt x="28" y="246"/>
                    </a:lnTo>
                    <a:lnTo>
                      <a:pt x="28" y="247"/>
                    </a:lnTo>
                    <a:lnTo>
                      <a:pt x="30" y="247"/>
                    </a:lnTo>
                    <a:lnTo>
                      <a:pt x="30" y="247"/>
                    </a:lnTo>
                    <a:lnTo>
                      <a:pt x="31" y="247"/>
                    </a:lnTo>
                    <a:lnTo>
                      <a:pt x="31" y="247"/>
                    </a:lnTo>
                    <a:lnTo>
                      <a:pt x="33" y="247"/>
                    </a:lnTo>
                    <a:lnTo>
                      <a:pt x="33" y="247"/>
                    </a:lnTo>
                    <a:lnTo>
                      <a:pt x="34" y="247"/>
                    </a:lnTo>
                    <a:lnTo>
                      <a:pt x="34" y="249"/>
                    </a:lnTo>
                    <a:lnTo>
                      <a:pt x="34" y="249"/>
                    </a:lnTo>
                    <a:lnTo>
                      <a:pt x="36" y="249"/>
                    </a:lnTo>
                    <a:lnTo>
                      <a:pt x="37" y="249"/>
                    </a:lnTo>
                    <a:lnTo>
                      <a:pt x="37" y="249"/>
                    </a:lnTo>
                    <a:lnTo>
                      <a:pt x="39" y="249"/>
                    </a:lnTo>
                    <a:lnTo>
                      <a:pt x="39" y="249"/>
                    </a:lnTo>
                    <a:lnTo>
                      <a:pt x="40" y="249"/>
                    </a:lnTo>
                    <a:lnTo>
                      <a:pt x="40" y="249"/>
                    </a:lnTo>
                    <a:lnTo>
                      <a:pt x="42" y="249"/>
                    </a:lnTo>
                    <a:lnTo>
                      <a:pt x="42" y="249"/>
                    </a:lnTo>
                    <a:lnTo>
                      <a:pt x="43" y="250"/>
                    </a:lnTo>
                    <a:lnTo>
                      <a:pt x="43" y="250"/>
                    </a:lnTo>
                    <a:lnTo>
                      <a:pt x="45" y="250"/>
                    </a:lnTo>
                    <a:lnTo>
                      <a:pt x="45" y="250"/>
                    </a:lnTo>
                    <a:lnTo>
                      <a:pt x="46" y="250"/>
                    </a:lnTo>
                    <a:lnTo>
                      <a:pt x="46" y="250"/>
                    </a:lnTo>
                    <a:lnTo>
                      <a:pt x="46" y="252"/>
                    </a:lnTo>
                    <a:lnTo>
                      <a:pt x="48" y="252"/>
                    </a:lnTo>
                    <a:lnTo>
                      <a:pt x="48" y="252"/>
                    </a:lnTo>
                    <a:lnTo>
                      <a:pt x="49" y="252"/>
                    </a:lnTo>
                    <a:lnTo>
                      <a:pt x="49" y="252"/>
                    </a:lnTo>
                    <a:lnTo>
                      <a:pt x="51" y="252"/>
                    </a:lnTo>
                    <a:lnTo>
                      <a:pt x="51" y="252"/>
                    </a:lnTo>
                    <a:lnTo>
                      <a:pt x="52" y="253"/>
                    </a:lnTo>
                    <a:lnTo>
                      <a:pt x="52" y="253"/>
                    </a:lnTo>
                    <a:lnTo>
                      <a:pt x="54" y="253"/>
                    </a:lnTo>
                    <a:lnTo>
                      <a:pt x="54" y="253"/>
                    </a:lnTo>
                    <a:lnTo>
                      <a:pt x="55" y="253"/>
                    </a:lnTo>
                    <a:lnTo>
                      <a:pt x="55" y="253"/>
                    </a:lnTo>
                    <a:lnTo>
                      <a:pt x="57" y="253"/>
                    </a:lnTo>
                    <a:lnTo>
                      <a:pt x="58" y="253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0" y="255"/>
                    </a:lnTo>
                    <a:lnTo>
                      <a:pt x="60" y="255"/>
                    </a:lnTo>
                    <a:lnTo>
                      <a:pt x="61" y="255"/>
                    </a:lnTo>
                    <a:lnTo>
                      <a:pt x="61" y="255"/>
                    </a:lnTo>
                    <a:lnTo>
                      <a:pt x="63" y="255"/>
                    </a:lnTo>
                    <a:lnTo>
                      <a:pt x="63" y="255"/>
                    </a:lnTo>
                    <a:lnTo>
                      <a:pt x="64" y="256"/>
                    </a:lnTo>
                    <a:lnTo>
                      <a:pt x="64" y="256"/>
                    </a:lnTo>
                    <a:lnTo>
                      <a:pt x="66" y="256"/>
                    </a:lnTo>
                    <a:lnTo>
                      <a:pt x="66" y="256"/>
                    </a:lnTo>
                    <a:lnTo>
                      <a:pt x="67" y="256"/>
                    </a:lnTo>
                    <a:lnTo>
                      <a:pt x="67" y="256"/>
                    </a:lnTo>
                    <a:lnTo>
                      <a:pt x="69" y="256"/>
                    </a:lnTo>
                    <a:lnTo>
                      <a:pt x="69" y="256"/>
                    </a:lnTo>
                    <a:lnTo>
                      <a:pt x="70" y="258"/>
                    </a:lnTo>
                    <a:lnTo>
                      <a:pt x="70" y="258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73" y="258"/>
                    </a:lnTo>
                    <a:lnTo>
                      <a:pt x="73" y="258"/>
                    </a:lnTo>
                    <a:lnTo>
                      <a:pt x="75" y="258"/>
                    </a:lnTo>
                    <a:lnTo>
                      <a:pt x="75" y="258"/>
                    </a:lnTo>
                    <a:lnTo>
                      <a:pt x="76" y="258"/>
                    </a:lnTo>
                    <a:lnTo>
                      <a:pt x="76" y="259"/>
                    </a:lnTo>
                    <a:lnTo>
                      <a:pt x="78" y="259"/>
                    </a:lnTo>
                    <a:lnTo>
                      <a:pt x="78" y="259"/>
                    </a:lnTo>
                    <a:lnTo>
                      <a:pt x="79" y="259"/>
                    </a:lnTo>
                    <a:lnTo>
                      <a:pt x="79" y="259"/>
                    </a:lnTo>
                    <a:lnTo>
                      <a:pt x="81" y="259"/>
                    </a:lnTo>
                    <a:lnTo>
                      <a:pt x="81" y="259"/>
                    </a:lnTo>
                    <a:lnTo>
                      <a:pt x="82" y="261"/>
                    </a:lnTo>
                    <a:lnTo>
                      <a:pt x="82" y="261"/>
                    </a:lnTo>
                    <a:lnTo>
                      <a:pt x="84" y="261"/>
                    </a:lnTo>
                    <a:lnTo>
                      <a:pt x="84" y="261"/>
                    </a:lnTo>
                    <a:lnTo>
                      <a:pt x="86" y="261"/>
                    </a:lnTo>
                    <a:lnTo>
                      <a:pt x="86" y="261"/>
                    </a:lnTo>
                    <a:lnTo>
                      <a:pt x="87" y="261"/>
                    </a:lnTo>
                    <a:lnTo>
                      <a:pt x="87" y="261"/>
                    </a:lnTo>
                    <a:lnTo>
                      <a:pt x="89" y="261"/>
                    </a:lnTo>
                    <a:lnTo>
                      <a:pt x="89" y="261"/>
                    </a:lnTo>
                    <a:lnTo>
                      <a:pt x="89" y="261"/>
                    </a:lnTo>
                    <a:lnTo>
                      <a:pt x="90" y="261"/>
                    </a:lnTo>
                    <a:lnTo>
                      <a:pt x="90" y="262"/>
                    </a:lnTo>
                    <a:lnTo>
                      <a:pt x="92" y="262"/>
                    </a:lnTo>
                    <a:lnTo>
                      <a:pt x="93" y="262"/>
                    </a:lnTo>
                    <a:lnTo>
                      <a:pt x="93" y="262"/>
                    </a:lnTo>
                    <a:lnTo>
                      <a:pt x="95" y="262"/>
                    </a:lnTo>
                    <a:lnTo>
                      <a:pt x="95" y="264"/>
                    </a:lnTo>
                    <a:lnTo>
                      <a:pt x="96" y="264"/>
                    </a:lnTo>
                    <a:lnTo>
                      <a:pt x="96" y="264"/>
                    </a:lnTo>
                    <a:lnTo>
                      <a:pt x="98" y="264"/>
                    </a:lnTo>
                    <a:lnTo>
                      <a:pt x="98" y="264"/>
                    </a:lnTo>
                    <a:lnTo>
                      <a:pt x="99" y="264"/>
                    </a:lnTo>
                    <a:lnTo>
                      <a:pt x="99" y="264"/>
                    </a:lnTo>
                    <a:lnTo>
                      <a:pt x="101" y="264"/>
                    </a:lnTo>
                    <a:lnTo>
                      <a:pt x="101" y="264"/>
                    </a:lnTo>
                    <a:lnTo>
                      <a:pt x="102" y="264"/>
                    </a:lnTo>
                    <a:lnTo>
                      <a:pt x="102" y="264"/>
                    </a:lnTo>
                    <a:lnTo>
                      <a:pt x="104" y="265"/>
                    </a:lnTo>
                    <a:lnTo>
                      <a:pt x="104" y="265"/>
                    </a:lnTo>
                    <a:lnTo>
                      <a:pt x="105" y="265"/>
                    </a:lnTo>
                    <a:lnTo>
                      <a:pt x="105" y="265"/>
                    </a:lnTo>
                    <a:lnTo>
                      <a:pt x="107" y="267"/>
                    </a:lnTo>
                    <a:lnTo>
                      <a:pt x="107" y="267"/>
                    </a:lnTo>
                    <a:lnTo>
                      <a:pt x="107" y="267"/>
                    </a:lnTo>
                    <a:lnTo>
                      <a:pt x="108" y="267"/>
                    </a:lnTo>
                    <a:lnTo>
                      <a:pt x="108" y="267"/>
                    </a:lnTo>
                    <a:lnTo>
                      <a:pt x="110" y="267"/>
                    </a:lnTo>
                    <a:lnTo>
                      <a:pt x="111" y="267"/>
                    </a:lnTo>
                    <a:lnTo>
                      <a:pt x="111" y="267"/>
                    </a:lnTo>
                    <a:lnTo>
                      <a:pt x="113" y="267"/>
                    </a:lnTo>
                    <a:lnTo>
                      <a:pt x="113" y="268"/>
                    </a:lnTo>
                    <a:lnTo>
                      <a:pt x="114" y="268"/>
                    </a:lnTo>
                    <a:lnTo>
                      <a:pt x="114" y="268"/>
                    </a:lnTo>
                    <a:lnTo>
                      <a:pt x="116" y="268"/>
                    </a:lnTo>
                    <a:lnTo>
                      <a:pt x="116" y="268"/>
                    </a:lnTo>
                    <a:lnTo>
                      <a:pt x="117" y="268"/>
                    </a:lnTo>
                    <a:lnTo>
                      <a:pt x="117" y="268"/>
                    </a:lnTo>
                    <a:lnTo>
                      <a:pt x="119" y="268"/>
                    </a:lnTo>
                    <a:lnTo>
                      <a:pt x="119" y="268"/>
                    </a:lnTo>
                    <a:lnTo>
                      <a:pt x="120" y="268"/>
                    </a:lnTo>
                    <a:lnTo>
                      <a:pt x="120" y="268"/>
                    </a:lnTo>
                    <a:lnTo>
                      <a:pt x="122" y="270"/>
                    </a:lnTo>
                    <a:lnTo>
                      <a:pt x="122" y="270"/>
                    </a:lnTo>
                    <a:lnTo>
                      <a:pt x="123" y="270"/>
                    </a:lnTo>
                    <a:lnTo>
                      <a:pt x="123" y="270"/>
                    </a:lnTo>
                    <a:lnTo>
                      <a:pt x="125" y="270"/>
                    </a:lnTo>
                    <a:lnTo>
                      <a:pt x="125" y="270"/>
                    </a:lnTo>
                    <a:lnTo>
                      <a:pt x="125" y="271"/>
                    </a:lnTo>
                    <a:lnTo>
                      <a:pt x="126" y="271"/>
                    </a:lnTo>
                    <a:lnTo>
                      <a:pt x="128" y="271"/>
                    </a:lnTo>
                    <a:lnTo>
                      <a:pt x="128" y="271"/>
                    </a:lnTo>
                    <a:lnTo>
                      <a:pt x="129" y="271"/>
                    </a:lnTo>
                    <a:lnTo>
                      <a:pt x="129" y="271"/>
                    </a:lnTo>
                    <a:lnTo>
                      <a:pt x="131" y="271"/>
                    </a:lnTo>
                    <a:lnTo>
                      <a:pt x="131" y="271"/>
                    </a:lnTo>
                    <a:lnTo>
                      <a:pt x="132" y="271"/>
                    </a:lnTo>
                    <a:lnTo>
                      <a:pt x="132" y="271"/>
                    </a:lnTo>
                    <a:lnTo>
                      <a:pt x="134" y="271"/>
                    </a:lnTo>
                    <a:lnTo>
                      <a:pt x="134" y="271"/>
                    </a:lnTo>
                    <a:lnTo>
                      <a:pt x="135" y="271"/>
                    </a:lnTo>
                    <a:lnTo>
                      <a:pt x="135" y="271"/>
                    </a:lnTo>
                    <a:lnTo>
                      <a:pt x="137" y="271"/>
                    </a:lnTo>
                    <a:lnTo>
                      <a:pt x="137" y="271"/>
                    </a:lnTo>
                    <a:lnTo>
                      <a:pt x="138" y="273"/>
                    </a:lnTo>
                    <a:lnTo>
                      <a:pt x="138" y="273"/>
                    </a:lnTo>
                    <a:lnTo>
                      <a:pt x="140" y="273"/>
                    </a:lnTo>
                    <a:lnTo>
                      <a:pt x="140" y="273"/>
                    </a:lnTo>
                    <a:lnTo>
                      <a:pt x="141" y="273"/>
                    </a:lnTo>
                    <a:lnTo>
                      <a:pt x="141" y="273"/>
                    </a:lnTo>
                    <a:lnTo>
                      <a:pt x="143" y="273"/>
                    </a:lnTo>
                    <a:lnTo>
                      <a:pt x="143" y="273"/>
                    </a:lnTo>
                    <a:lnTo>
                      <a:pt x="143" y="273"/>
                    </a:lnTo>
                    <a:lnTo>
                      <a:pt x="144" y="274"/>
                    </a:lnTo>
                    <a:lnTo>
                      <a:pt x="144" y="274"/>
                    </a:lnTo>
                    <a:lnTo>
                      <a:pt x="146" y="274"/>
                    </a:lnTo>
                    <a:lnTo>
                      <a:pt x="146" y="274"/>
                    </a:lnTo>
                    <a:lnTo>
                      <a:pt x="147" y="274"/>
                    </a:lnTo>
                    <a:lnTo>
                      <a:pt x="149" y="274"/>
                    </a:lnTo>
                    <a:lnTo>
                      <a:pt x="149" y="276"/>
                    </a:lnTo>
                    <a:lnTo>
                      <a:pt x="150" y="276"/>
                    </a:lnTo>
                    <a:lnTo>
                      <a:pt x="150" y="276"/>
                    </a:lnTo>
                    <a:lnTo>
                      <a:pt x="152" y="276"/>
                    </a:lnTo>
                    <a:lnTo>
                      <a:pt x="152" y="276"/>
                    </a:lnTo>
                    <a:lnTo>
                      <a:pt x="153" y="276"/>
                    </a:lnTo>
                    <a:lnTo>
                      <a:pt x="153" y="276"/>
                    </a:lnTo>
                    <a:lnTo>
                      <a:pt x="155" y="276"/>
                    </a:lnTo>
                    <a:lnTo>
                      <a:pt x="155" y="276"/>
                    </a:lnTo>
                    <a:lnTo>
                      <a:pt x="156" y="276"/>
                    </a:lnTo>
                    <a:lnTo>
                      <a:pt x="156" y="277"/>
                    </a:lnTo>
                    <a:lnTo>
                      <a:pt x="158" y="277"/>
                    </a:lnTo>
                    <a:lnTo>
                      <a:pt x="158" y="277"/>
                    </a:lnTo>
                    <a:lnTo>
                      <a:pt x="159" y="277"/>
                    </a:lnTo>
                    <a:lnTo>
                      <a:pt x="159" y="277"/>
                    </a:lnTo>
                    <a:lnTo>
                      <a:pt x="161" y="277"/>
                    </a:lnTo>
                    <a:lnTo>
                      <a:pt x="161" y="277"/>
                    </a:lnTo>
                    <a:lnTo>
                      <a:pt x="162" y="277"/>
                    </a:lnTo>
                    <a:lnTo>
                      <a:pt x="162" y="277"/>
                    </a:lnTo>
                    <a:lnTo>
                      <a:pt x="164" y="277"/>
                    </a:lnTo>
                    <a:lnTo>
                      <a:pt x="164" y="277"/>
                    </a:lnTo>
                    <a:lnTo>
                      <a:pt x="165" y="277"/>
                    </a:lnTo>
                    <a:lnTo>
                      <a:pt x="165" y="277"/>
                    </a:lnTo>
                    <a:lnTo>
                      <a:pt x="165" y="277"/>
                    </a:lnTo>
                    <a:lnTo>
                      <a:pt x="167" y="277"/>
                    </a:lnTo>
                    <a:lnTo>
                      <a:pt x="168" y="277"/>
                    </a:lnTo>
                    <a:lnTo>
                      <a:pt x="168" y="277"/>
                    </a:lnTo>
                    <a:lnTo>
                      <a:pt x="170" y="277"/>
                    </a:lnTo>
                    <a:lnTo>
                      <a:pt x="170" y="277"/>
                    </a:lnTo>
                    <a:lnTo>
                      <a:pt x="171" y="279"/>
                    </a:lnTo>
                    <a:lnTo>
                      <a:pt x="171" y="279"/>
                    </a:lnTo>
                    <a:lnTo>
                      <a:pt x="173" y="279"/>
                    </a:lnTo>
                    <a:lnTo>
                      <a:pt x="173" y="279"/>
                    </a:lnTo>
                    <a:lnTo>
                      <a:pt x="174" y="279"/>
                    </a:lnTo>
                    <a:lnTo>
                      <a:pt x="174" y="279"/>
                    </a:lnTo>
                    <a:lnTo>
                      <a:pt x="176" y="279"/>
                    </a:lnTo>
                    <a:lnTo>
                      <a:pt x="176" y="279"/>
                    </a:lnTo>
                    <a:lnTo>
                      <a:pt x="177" y="279"/>
                    </a:lnTo>
                    <a:lnTo>
                      <a:pt x="177" y="279"/>
                    </a:lnTo>
                    <a:lnTo>
                      <a:pt x="179" y="279"/>
                    </a:lnTo>
                    <a:lnTo>
                      <a:pt x="179" y="279"/>
                    </a:lnTo>
                    <a:lnTo>
                      <a:pt x="181" y="277"/>
                    </a:lnTo>
                    <a:lnTo>
                      <a:pt x="181" y="277"/>
                    </a:lnTo>
                    <a:lnTo>
                      <a:pt x="182" y="277"/>
                    </a:lnTo>
                    <a:lnTo>
                      <a:pt x="182" y="277"/>
                    </a:lnTo>
                    <a:lnTo>
                      <a:pt x="182" y="277"/>
                    </a:lnTo>
                    <a:lnTo>
                      <a:pt x="184" y="277"/>
                    </a:lnTo>
                    <a:lnTo>
                      <a:pt x="184" y="279"/>
                    </a:lnTo>
                    <a:lnTo>
                      <a:pt x="185" y="279"/>
                    </a:lnTo>
                    <a:lnTo>
                      <a:pt x="185" y="279"/>
                    </a:lnTo>
                    <a:lnTo>
                      <a:pt x="187" y="279"/>
                    </a:lnTo>
                    <a:lnTo>
                      <a:pt x="188" y="280"/>
                    </a:lnTo>
                    <a:lnTo>
                      <a:pt x="188" y="280"/>
                    </a:lnTo>
                    <a:lnTo>
                      <a:pt x="190" y="280"/>
                    </a:lnTo>
                    <a:lnTo>
                      <a:pt x="190" y="280"/>
                    </a:lnTo>
                    <a:lnTo>
                      <a:pt x="191" y="282"/>
                    </a:lnTo>
                    <a:lnTo>
                      <a:pt x="191" y="282"/>
                    </a:lnTo>
                    <a:lnTo>
                      <a:pt x="193" y="282"/>
                    </a:lnTo>
                    <a:lnTo>
                      <a:pt x="193" y="282"/>
                    </a:lnTo>
                    <a:lnTo>
                      <a:pt x="194" y="282"/>
                    </a:lnTo>
                    <a:lnTo>
                      <a:pt x="194" y="282"/>
                    </a:lnTo>
                    <a:lnTo>
                      <a:pt x="196" y="282"/>
                    </a:lnTo>
                    <a:lnTo>
                      <a:pt x="196" y="282"/>
                    </a:lnTo>
                    <a:lnTo>
                      <a:pt x="197" y="280"/>
                    </a:lnTo>
                    <a:lnTo>
                      <a:pt x="197" y="280"/>
                    </a:lnTo>
                    <a:lnTo>
                      <a:pt x="199" y="280"/>
                    </a:lnTo>
                    <a:lnTo>
                      <a:pt x="199" y="280"/>
                    </a:lnTo>
                    <a:lnTo>
                      <a:pt x="200" y="280"/>
                    </a:lnTo>
                    <a:lnTo>
                      <a:pt x="200" y="280"/>
                    </a:lnTo>
                    <a:lnTo>
                      <a:pt x="202" y="279"/>
                    </a:lnTo>
                    <a:lnTo>
                      <a:pt x="202" y="279"/>
                    </a:lnTo>
                    <a:lnTo>
                      <a:pt x="203" y="279"/>
                    </a:lnTo>
                    <a:lnTo>
                      <a:pt x="203" y="279"/>
                    </a:lnTo>
                    <a:lnTo>
                      <a:pt x="205" y="280"/>
                    </a:lnTo>
                    <a:lnTo>
                      <a:pt x="205" y="280"/>
                    </a:lnTo>
                    <a:lnTo>
                      <a:pt x="206" y="280"/>
                    </a:lnTo>
                    <a:lnTo>
                      <a:pt x="206" y="280"/>
                    </a:lnTo>
                    <a:lnTo>
                      <a:pt x="208" y="280"/>
                    </a:lnTo>
                    <a:lnTo>
                      <a:pt x="209" y="280"/>
                    </a:lnTo>
                    <a:lnTo>
                      <a:pt x="209" y="280"/>
                    </a:lnTo>
                    <a:lnTo>
                      <a:pt x="211" y="280"/>
                    </a:lnTo>
                    <a:lnTo>
                      <a:pt x="211" y="280"/>
                    </a:lnTo>
                    <a:lnTo>
                      <a:pt x="211" y="280"/>
                    </a:lnTo>
                    <a:lnTo>
                      <a:pt x="212" y="280"/>
                    </a:lnTo>
                    <a:lnTo>
                      <a:pt x="212" y="280"/>
                    </a:lnTo>
                    <a:lnTo>
                      <a:pt x="214" y="280"/>
                    </a:lnTo>
                    <a:lnTo>
                      <a:pt x="214" y="280"/>
                    </a:lnTo>
                    <a:lnTo>
                      <a:pt x="215" y="280"/>
                    </a:lnTo>
                    <a:lnTo>
                      <a:pt x="215" y="280"/>
                    </a:lnTo>
                    <a:lnTo>
                      <a:pt x="217" y="280"/>
                    </a:lnTo>
                    <a:lnTo>
                      <a:pt x="217" y="280"/>
                    </a:lnTo>
                    <a:lnTo>
                      <a:pt x="218" y="280"/>
                    </a:lnTo>
                    <a:lnTo>
                      <a:pt x="218" y="280"/>
                    </a:lnTo>
                    <a:lnTo>
                      <a:pt x="220" y="280"/>
                    </a:lnTo>
                    <a:lnTo>
                      <a:pt x="220" y="280"/>
                    </a:lnTo>
                    <a:lnTo>
                      <a:pt x="221" y="280"/>
                    </a:lnTo>
                    <a:lnTo>
                      <a:pt x="221" y="280"/>
                    </a:lnTo>
                    <a:lnTo>
                      <a:pt x="223" y="280"/>
                    </a:lnTo>
                    <a:lnTo>
                      <a:pt x="223" y="280"/>
                    </a:lnTo>
                    <a:lnTo>
                      <a:pt x="224" y="280"/>
                    </a:lnTo>
                    <a:lnTo>
                      <a:pt x="224" y="280"/>
                    </a:lnTo>
                    <a:lnTo>
                      <a:pt x="226" y="280"/>
                    </a:lnTo>
                    <a:lnTo>
                      <a:pt x="226" y="280"/>
                    </a:lnTo>
                    <a:lnTo>
                      <a:pt x="227" y="280"/>
                    </a:lnTo>
                    <a:lnTo>
                      <a:pt x="229" y="280"/>
                    </a:lnTo>
                    <a:lnTo>
                      <a:pt x="229" y="280"/>
                    </a:lnTo>
                    <a:lnTo>
                      <a:pt x="230" y="280"/>
                    </a:lnTo>
                    <a:lnTo>
                      <a:pt x="230" y="279"/>
                    </a:lnTo>
                    <a:lnTo>
                      <a:pt x="232" y="279"/>
                    </a:lnTo>
                    <a:lnTo>
                      <a:pt x="232" y="279"/>
                    </a:lnTo>
                    <a:lnTo>
                      <a:pt x="232" y="279"/>
                    </a:lnTo>
                    <a:lnTo>
                      <a:pt x="233" y="277"/>
                    </a:lnTo>
                    <a:lnTo>
                      <a:pt x="233" y="277"/>
                    </a:lnTo>
                    <a:lnTo>
                      <a:pt x="235" y="277"/>
                    </a:lnTo>
                    <a:lnTo>
                      <a:pt x="235" y="277"/>
                    </a:lnTo>
                    <a:lnTo>
                      <a:pt x="236" y="276"/>
                    </a:lnTo>
                    <a:lnTo>
                      <a:pt x="236" y="276"/>
                    </a:lnTo>
                    <a:lnTo>
                      <a:pt x="238" y="276"/>
                    </a:lnTo>
                    <a:lnTo>
                      <a:pt x="238" y="276"/>
                    </a:lnTo>
                    <a:lnTo>
                      <a:pt x="239" y="276"/>
                    </a:lnTo>
                    <a:lnTo>
                      <a:pt x="239" y="276"/>
                    </a:lnTo>
                    <a:lnTo>
                      <a:pt x="241" y="274"/>
                    </a:lnTo>
                    <a:lnTo>
                      <a:pt x="241" y="274"/>
                    </a:lnTo>
                    <a:lnTo>
                      <a:pt x="242" y="274"/>
                    </a:lnTo>
                    <a:lnTo>
                      <a:pt x="242" y="274"/>
                    </a:lnTo>
                    <a:lnTo>
                      <a:pt x="244" y="274"/>
                    </a:lnTo>
                    <a:lnTo>
                      <a:pt x="244" y="274"/>
                    </a:lnTo>
                    <a:lnTo>
                      <a:pt x="245" y="274"/>
                    </a:lnTo>
                    <a:lnTo>
                      <a:pt x="247" y="274"/>
                    </a:lnTo>
                    <a:lnTo>
                      <a:pt x="247" y="274"/>
                    </a:lnTo>
                    <a:lnTo>
                      <a:pt x="248" y="274"/>
                    </a:lnTo>
                    <a:lnTo>
                      <a:pt x="248" y="273"/>
                    </a:lnTo>
                    <a:lnTo>
                      <a:pt x="250" y="273"/>
                    </a:lnTo>
                    <a:lnTo>
                      <a:pt x="250" y="273"/>
                    </a:lnTo>
                    <a:lnTo>
                      <a:pt x="251" y="273"/>
                    </a:lnTo>
                    <a:lnTo>
                      <a:pt x="251" y="273"/>
                    </a:lnTo>
                    <a:lnTo>
                      <a:pt x="251" y="271"/>
                    </a:lnTo>
                    <a:lnTo>
                      <a:pt x="253" y="271"/>
                    </a:lnTo>
                    <a:lnTo>
                      <a:pt x="253" y="271"/>
                    </a:lnTo>
                    <a:lnTo>
                      <a:pt x="254" y="271"/>
                    </a:lnTo>
                    <a:lnTo>
                      <a:pt x="254" y="271"/>
                    </a:lnTo>
                    <a:lnTo>
                      <a:pt x="256" y="271"/>
                    </a:lnTo>
                    <a:lnTo>
                      <a:pt x="256" y="271"/>
                    </a:lnTo>
                    <a:lnTo>
                      <a:pt x="257" y="271"/>
                    </a:lnTo>
                    <a:lnTo>
                      <a:pt x="257" y="270"/>
                    </a:lnTo>
                    <a:lnTo>
                      <a:pt x="259" y="270"/>
                    </a:lnTo>
                    <a:lnTo>
                      <a:pt x="259" y="270"/>
                    </a:lnTo>
                    <a:lnTo>
                      <a:pt x="260" y="268"/>
                    </a:lnTo>
                    <a:lnTo>
                      <a:pt x="260" y="268"/>
                    </a:lnTo>
                    <a:lnTo>
                      <a:pt x="262" y="268"/>
                    </a:lnTo>
                    <a:lnTo>
                      <a:pt x="262" y="268"/>
                    </a:lnTo>
                    <a:lnTo>
                      <a:pt x="263" y="268"/>
                    </a:lnTo>
                    <a:lnTo>
                      <a:pt x="265" y="268"/>
                    </a:lnTo>
                    <a:lnTo>
                      <a:pt x="265" y="267"/>
                    </a:lnTo>
                    <a:lnTo>
                      <a:pt x="266" y="267"/>
                    </a:lnTo>
                    <a:lnTo>
                      <a:pt x="266" y="267"/>
                    </a:lnTo>
                    <a:lnTo>
                      <a:pt x="268" y="265"/>
                    </a:lnTo>
                    <a:lnTo>
                      <a:pt x="268" y="264"/>
                    </a:lnTo>
                    <a:lnTo>
                      <a:pt x="269" y="264"/>
                    </a:lnTo>
                    <a:lnTo>
                      <a:pt x="269" y="264"/>
                    </a:lnTo>
                    <a:lnTo>
                      <a:pt x="269" y="262"/>
                    </a:lnTo>
                    <a:lnTo>
                      <a:pt x="271" y="262"/>
                    </a:lnTo>
                    <a:lnTo>
                      <a:pt x="271" y="261"/>
                    </a:lnTo>
                    <a:lnTo>
                      <a:pt x="273" y="261"/>
                    </a:lnTo>
                    <a:lnTo>
                      <a:pt x="273" y="261"/>
                    </a:lnTo>
                    <a:lnTo>
                      <a:pt x="274" y="259"/>
                    </a:lnTo>
                    <a:lnTo>
                      <a:pt x="274" y="259"/>
                    </a:lnTo>
                    <a:lnTo>
                      <a:pt x="276" y="259"/>
                    </a:lnTo>
                    <a:lnTo>
                      <a:pt x="276" y="258"/>
                    </a:lnTo>
                    <a:lnTo>
                      <a:pt x="277" y="256"/>
                    </a:lnTo>
                    <a:lnTo>
                      <a:pt x="277" y="256"/>
                    </a:lnTo>
                    <a:lnTo>
                      <a:pt x="279" y="255"/>
                    </a:lnTo>
                    <a:lnTo>
                      <a:pt x="279" y="253"/>
                    </a:lnTo>
                    <a:lnTo>
                      <a:pt x="280" y="252"/>
                    </a:lnTo>
                    <a:lnTo>
                      <a:pt x="282" y="252"/>
                    </a:lnTo>
                    <a:lnTo>
                      <a:pt x="282" y="250"/>
                    </a:lnTo>
                    <a:lnTo>
                      <a:pt x="282" y="249"/>
                    </a:lnTo>
                    <a:lnTo>
                      <a:pt x="283" y="247"/>
                    </a:lnTo>
                    <a:lnTo>
                      <a:pt x="283" y="247"/>
                    </a:lnTo>
                    <a:lnTo>
                      <a:pt x="285" y="246"/>
                    </a:lnTo>
                    <a:lnTo>
                      <a:pt x="285" y="244"/>
                    </a:lnTo>
                    <a:lnTo>
                      <a:pt x="286" y="243"/>
                    </a:lnTo>
                    <a:lnTo>
                      <a:pt x="286" y="243"/>
                    </a:lnTo>
                    <a:lnTo>
                      <a:pt x="288" y="241"/>
                    </a:lnTo>
                    <a:lnTo>
                      <a:pt x="288" y="240"/>
                    </a:lnTo>
                    <a:lnTo>
                      <a:pt x="289" y="240"/>
                    </a:lnTo>
                    <a:lnTo>
                      <a:pt x="289" y="240"/>
                    </a:lnTo>
                    <a:lnTo>
                      <a:pt x="291" y="238"/>
                    </a:lnTo>
                    <a:lnTo>
                      <a:pt x="291" y="238"/>
                    </a:lnTo>
                    <a:lnTo>
                      <a:pt x="292" y="238"/>
                    </a:lnTo>
                    <a:lnTo>
                      <a:pt x="292" y="237"/>
                    </a:lnTo>
                    <a:lnTo>
                      <a:pt x="294" y="237"/>
                    </a:lnTo>
                    <a:lnTo>
                      <a:pt x="294" y="237"/>
                    </a:lnTo>
                    <a:lnTo>
                      <a:pt x="294" y="235"/>
                    </a:lnTo>
                    <a:lnTo>
                      <a:pt x="295" y="235"/>
                    </a:lnTo>
                    <a:lnTo>
                      <a:pt x="295" y="234"/>
                    </a:lnTo>
                    <a:lnTo>
                      <a:pt x="297" y="232"/>
                    </a:lnTo>
                    <a:lnTo>
                      <a:pt x="297" y="231"/>
                    </a:lnTo>
                    <a:lnTo>
                      <a:pt x="298" y="229"/>
                    </a:lnTo>
                    <a:lnTo>
                      <a:pt x="300" y="227"/>
                    </a:lnTo>
                    <a:lnTo>
                      <a:pt x="300" y="226"/>
                    </a:lnTo>
                    <a:lnTo>
                      <a:pt x="301" y="226"/>
                    </a:lnTo>
                    <a:lnTo>
                      <a:pt x="301" y="224"/>
                    </a:lnTo>
                    <a:lnTo>
                      <a:pt x="303" y="223"/>
                    </a:lnTo>
                    <a:lnTo>
                      <a:pt x="303" y="221"/>
                    </a:lnTo>
                    <a:lnTo>
                      <a:pt x="304" y="220"/>
                    </a:lnTo>
                    <a:lnTo>
                      <a:pt x="304" y="220"/>
                    </a:lnTo>
                    <a:lnTo>
                      <a:pt x="304" y="218"/>
                    </a:lnTo>
                    <a:lnTo>
                      <a:pt x="306" y="215"/>
                    </a:lnTo>
                    <a:lnTo>
                      <a:pt x="306" y="214"/>
                    </a:lnTo>
                    <a:lnTo>
                      <a:pt x="307" y="212"/>
                    </a:lnTo>
                    <a:lnTo>
                      <a:pt x="307" y="209"/>
                    </a:lnTo>
                    <a:lnTo>
                      <a:pt x="309" y="208"/>
                    </a:lnTo>
                    <a:lnTo>
                      <a:pt x="309" y="205"/>
                    </a:lnTo>
                    <a:lnTo>
                      <a:pt x="310" y="203"/>
                    </a:lnTo>
                    <a:lnTo>
                      <a:pt x="310" y="200"/>
                    </a:lnTo>
                    <a:lnTo>
                      <a:pt x="310" y="199"/>
                    </a:lnTo>
                    <a:lnTo>
                      <a:pt x="312" y="196"/>
                    </a:lnTo>
                    <a:lnTo>
                      <a:pt x="312" y="194"/>
                    </a:lnTo>
                    <a:lnTo>
                      <a:pt x="313" y="193"/>
                    </a:lnTo>
                    <a:lnTo>
                      <a:pt x="313" y="191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6" y="185"/>
                    </a:lnTo>
                    <a:lnTo>
                      <a:pt x="316" y="184"/>
                    </a:lnTo>
                    <a:lnTo>
                      <a:pt x="316" y="181"/>
                    </a:lnTo>
                    <a:lnTo>
                      <a:pt x="318" y="179"/>
                    </a:lnTo>
                    <a:lnTo>
                      <a:pt x="319" y="176"/>
                    </a:lnTo>
                    <a:lnTo>
                      <a:pt x="319" y="175"/>
                    </a:lnTo>
                    <a:lnTo>
                      <a:pt x="321" y="172"/>
                    </a:lnTo>
                    <a:lnTo>
                      <a:pt x="321" y="169"/>
                    </a:lnTo>
                    <a:lnTo>
                      <a:pt x="322" y="167"/>
                    </a:lnTo>
                    <a:lnTo>
                      <a:pt x="322" y="166"/>
                    </a:lnTo>
                    <a:lnTo>
                      <a:pt x="324" y="163"/>
                    </a:lnTo>
                    <a:lnTo>
                      <a:pt x="324" y="161"/>
                    </a:lnTo>
                    <a:lnTo>
                      <a:pt x="325" y="160"/>
                    </a:lnTo>
                    <a:lnTo>
                      <a:pt x="325" y="158"/>
                    </a:lnTo>
                    <a:lnTo>
                      <a:pt x="325" y="157"/>
                    </a:lnTo>
                    <a:lnTo>
                      <a:pt x="327" y="155"/>
                    </a:lnTo>
                    <a:lnTo>
                      <a:pt x="327" y="154"/>
                    </a:lnTo>
                    <a:lnTo>
                      <a:pt x="328" y="154"/>
                    </a:lnTo>
                    <a:lnTo>
                      <a:pt x="328" y="152"/>
                    </a:lnTo>
                    <a:lnTo>
                      <a:pt x="330" y="150"/>
                    </a:lnTo>
                    <a:lnTo>
                      <a:pt x="330" y="149"/>
                    </a:lnTo>
                    <a:lnTo>
                      <a:pt x="331" y="146"/>
                    </a:lnTo>
                    <a:lnTo>
                      <a:pt x="331" y="143"/>
                    </a:lnTo>
                    <a:lnTo>
                      <a:pt x="333" y="141"/>
                    </a:lnTo>
                    <a:lnTo>
                      <a:pt x="333" y="137"/>
                    </a:lnTo>
                    <a:lnTo>
                      <a:pt x="334" y="134"/>
                    </a:lnTo>
                    <a:lnTo>
                      <a:pt x="334" y="131"/>
                    </a:lnTo>
                    <a:lnTo>
                      <a:pt x="334" y="128"/>
                    </a:lnTo>
                    <a:lnTo>
                      <a:pt x="336" y="125"/>
                    </a:lnTo>
                    <a:lnTo>
                      <a:pt x="336" y="122"/>
                    </a:lnTo>
                    <a:lnTo>
                      <a:pt x="337" y="119"/>
                    </a:lnTo>
                    <a:lnTo>
                      <a:pt x="339" y="117"/>
                    </a:lnTo>
                    <a:lnTo>
                      <a:pt x="339" y="116"/>
                    </a:lnTo>
                    <a:lnTo>
                      <a:pt x="340" y="113"/>
                    </a:lnTo>
                    <a:lnTo>
                      <a:pt x="340" y="111"/>
                    </a:lnTo>
                    <a:lnTo>
                      <a:pt x="342" y="110"/>
                    </a:lnTo>
                    <a:lnTo>
                      <a:pt x="342" y="107"/>
                    </a:lnTo>
                    <a:lnTo>
                      <a:pt x="343" y="104"/>
                    </a:lnTo>
                    <a:lnTo>
                      <a:pt x="343" y="101"/>
                    </a:lnTo>
                    <a:lnTo>
                      <a:pt x="343" y="98"/>
                    </a:lnTo>
                    <a:lnTo>
                      <a:pt x="345" y="93"/>
                    </a:lnTo>
                    <a:lnTo>
                      <a:pt x="345" y="90"/>
                    </a:lnTo>
                    <a:lnTo>
                      <a:pt x="346" y="86"/>
                    </a:lnTo>
                    <a:lnTo>
                      <a:pt x="346" y="83"/>
                    </a:lnTo>
                    <a:lnTo>
                      <a:pt x="348" y="80"/>
                    </a:lnTo>
                    <a:lnTo>
                      <a:pt x="348" y="77"/>
                    </a:lnTo>
                    <a:lnTo>
                      <a:pt x="349" y="74"/>
                    </a:lnTo>
                    <a:lnTo>
                      <a:pt x="349" y="72"/>
                    </a:lnTo>
                    <a:lnTo>
                      <a:pt x="349" y="69"/>
                    </a:lnTo>
                    <a:lnTo>
                      <a:pt x="351" y="67"/>
                    </a:lnTo>
                    <a:lnTo>
                      <a:pt x="351" y="64"/>
                    </a:lnTo>
                    <a:lnTo>
                      <a:pt x="352" y="63"/>
                    </a:lnTo>
                    <a:lnTo>
                      <a:pt x="352" y="61"/>
                    </a:lnTo>
                    <a:lnTo>
                      <a:pt x="354" y="58"/>
                    </a:lnTo>
                    <a:lnTo>
                      <a:pt x="354" y="57"/>
                    </a:lnTo>
                    <a:lnTo>
                      <a:pt x="355" y="55"/>
                    </a:lnTo>
                    <a:lnTo>
                      <a:pt x="355" y="54"/>
                    </a:lnTo>
                    <a:lnTo>
                      <a:pt x="357" y="51"/>
                    </a:lnTo>
                    <a:lnTo>
                      <a:pt x="357" y="49"/>
                    </a:lnTo>
                    <a:lnTo>
                      <a:pt x="358" y="48"/>
                    </a:lnTo>
                    <a:lnTo>
                      <a:pt x="360" y="45"/>
                    </a:lnTo>
                    <a:lnTo>
                      <a:pt x="360" y="42"/>
                    </a:lnTo>
                    <a:lnTo>
                      <a:pt x="361" y="39"/>
                    </a:lnTo>
                    <a:lnTo>
                      <a:pt x="361" y="37"/>
                    </a:lnTo>
                    <a:lnTo>
                      <a:pt x="363" y="34"/>
                    </a:lnTo>
                    <a:lnTo>
                      <a:pt x="363" y="33"/>
                    </a:lnTo>
                    <a:lnTo>
                      <a:pt x="364" y="33"/>
                    </a:lnTo>
                    <a:lnTo>
                      <a:pt x="364" y="31"/>
                    </a:lnTo>
                    <a:lnTo>
                      <a:pt x="366" y="30"/>
                    </a:lnTo>
                    <a:lnTo>
                      <a:pt x="366" y="30"/>
                    </a:lnTo>
                    <a:lnTo>
                      <a:pt x="368" y="30"/>
                    </a:lnTo>
                    <a:lnTo>
                      <a:pt x="368" y="28"/>
                    </a:lnTo>
                    <a:lnTo>
                      <a:pt x="369" y="28"/>
                    </a:lnTo>
                    <a:lnTo>
                      <a:pt x="369" y="27"/>
                    </a:lnTo>
                    <a:lnTo>
                      <a:pt x="371" y="25"/>
                    </a:lnTo>
                    <a:lnTo>
                      <a:pt x="372" y="25"/>
                    </a:lnTo>
                    <a:lnTo>
                      <a:pt x="372" y="22"/>
                    </a:lnTo>
                    <a:lnTo>
                      <a:pt x="374" y="21"/>
                    </a:lnTo>
                    <a:lnTo>
                      <a:pt x="374" y="19"/>
                    </a:lnTo>
                    <a:lnTo>
                      <a:pt x="375" y="16"/>
                    </a:lnTo>
                    <a:lnTo>
                      <a:pt x="375" y="15"/>
                    </a:lnTo>
                    <a:lnTo>
                      <a:pt x="377" y="13"/>
                    </a:lnTo>
                    <a:lnTo>
                      <a:pt x="377" y="12"/>
                    </a:lnTo>
                    <a:lnTo>
                      <a:pt x="378" y="10"/>
                    </a:lnTo>
                    <a:lnTo>
                      <a:pt x="380" y="9"/>
                    </a:lnTo>
                    <a:lnTo>
                      <a:pt x="380" y="7"/>
                    </a:lnTo>
                    <a:lnTo>
                      <a:pt x="381" y="6"/>
                    </a:lnTo>
                    <a:lnTo>
                      <a:pt x="381" y="4"/>
                    </a:lnTo>
                    <a:lnTo>
                      <a:pt x="383" y="4"/>
                    </a:lnTo>
                    <a:lnTo>
                      <a:pt x="383" y="3"/>
                    </a:lnTo>
                    <a:lnTo>
                      <a:pt x="384" y="1"/>
                    </a:lnTo>
                    <a:lnTo>
                      <a:pt x="384" y="1"/>
                    </a:lnTo>
                    <a:lnTo>
                      <a:pt x="386" y="0"/>
                    </a:lnTo>
                    <a:lnTo>
                      <a:pt x="386" y="0"/>
                    </a:lnTo>
                    <a:lnTo>
                      <a:pt x="387" y="1"/>
                    </a:lnTo>
                    <a:lnTo>
                      <a:pt x="389" y="1"/>
                    </a:lnTo>
                    <a:lnTo>
                      <a:pt x="389" y="3"/>
                    </a:lnTo>
                    <a:lnTo>
                      <a:pt x="390" y="4"/>
                    </a:lnTo>
                    <a:lnTo>
                      <a:pt x="390" y="6"/>
                    </a:lnTo>
                    <a:lnTo>
                      <a:pt x="392" y="7"/>
                    </a:lnTo>
                    <a:lnTo>
                      <a:pt x="393" y="10"/>
                    </a:lnTo>
                    <a:lnTo>
                      <a:pt x="393" y="12"/>
                    </a:lnTo>
                    <a:lnTo>
                      <a:pt x="395" y="13"/>
                    </a:lnTo>
                    <a:lnTo>
                      <a:pt x="395" y="15"/>
                    </a:lnTo>
                    <a:lnTo>
                      <a:pt x="396" y="15"/>
                    </a:lnTo>
                    <a:lnTo>
                      <a:pt x="396" y="16"/>
                    </a:lnTo>
                    <a:lnTo>
                      <a:pt x="399" y="16"/>
                    </a:lnTo>
                    <a:lnTo>
                      <a:pt x="399" y="16"/>
                    </a:lnTo>
                    <a:lnTo>
                      <a:pt x="401" y="18"/>
                    </a:lnTo>
                    <a:lnTo>
                      <a:pt x="401" y="19"/>
                    </a:lnTo>
                    <a:lnTo>
                      <a:pt x="402" y="19"/>
                    </a:lnTo>
                    <a:lnTo>
                      <a:pt x="402" y="21"/>
                    </a:lnTo>
                    <a:lnTo>
                      <a:pt x="404" y="21"/>
                    </a:lnTo>
                    <a:lnTo>
                      <a:pt x="404" y="21"/>
                    </a:lnTo>
                    <a:lnTo>
                      <a:pt x="405" y="21"/>
                    </a:lnTo>
                    <a:lnTo>
                      <a:pt x="407" y="22"/>
                    </a:lnTo>
                    <a:lnTo>
                      <a:pt x="407" y="22"/>
                    </a:lnTo>
                    <a:lnTo>
                      <a:pt x="408" y="24"/>
                    </a:lnTo>
                    <a:lnTo>
                      <a:pt x="408" y="25"/>
                    </a:lnTo>
                    <a:lnTo>
                      <a:pt x="410" y="25"/>
                    </a:lnTo>
                    <a:lnTo>
                      <a:pt x="411" y="28"/>
                    </a:lnTo>
                    <a:lnTo>
                      <a:pt x="411" y="30"/>
                    </a:lnTo>
                    <a:lnTo>
                      <a:pt x="413" y="31"/>
                    </a:lnTo>
                    <a:lnTo>
                      <a:pt x="413" y="33"/>
                    </a:lnTo>
                    <a:lnTo>
                      <a:pt x="414" y="33"/>
                    </a:lnTo>
                    <a:lnTo>
                      <a:pt x="414" y="34"/>
                    </a:lnTo>
                    <a:lnTo>
                      <a:pt x="416" y="36"/>
                    </a:lnTo>
                    <a:lnTo>
                      <a:pt x="417" y="37"/>
                    </a:lnTo>
                    <a:lnTo>
                      <a:pt x="419" y="37"/>
                    </a:lnTo>
                    <a:lnTo>
                      <a:pt x="419" y="39"/>
                    </a:lnTo>
                    <a:lnTo>
                      <a:pt x="420" y="40"/>
                    </a:lnTo>
                    <a:lnTo>
                      <a:pt x="420" y="42"/>
                    </a:lnTo>
                    <a:lnTo>
                      <a:pt x="422" y="43"/>
                    </a:lnTo>
                    <a:lnTo>
                      <a:pt x="423" y="46"/>
                    </a:lnTo>
                    <a:lnTo>
                      <a:pt x="423" y="49"/>
                    </a:lnTo>
                    <a:lnTo>
                      <a:pt x="425" y="51"/>
                    </a:lnTo>
                    <a:lnTo>
                      <a:pt x="425" y="54"/>
                    </a:lnTo>
                    <a:lnTo>
                      <a:pt x="426" y="55"/>
                    </a:lnTo>
                    <a:lnTo>
                      <a:pt x="428" y="58"/>
                    </a:lnTo>
                    <a:lnTo>
                      <a:pt x="428" y="60"/>
                    </a:lnTo>
                    <a:lnTo>
                      <a:pt x="429" y="63"/>
                    </a:lnTo>
                    <a:lnTo>
                      <a:pt x="429" y="64"/>
                    </a:lnTo>
                    <a:lnTo>
                      <a:pt x="431" y="66"/>
                    </a:lnTo>
                    <a:lnTo>
                      <a:pt x="431" y="67"/>
                    </a:lnTo>
                    <a:lnTo>
                      <a:pt x="432" y="67"/>
                    </a:lnTo>
                    <a:lnTo>
                      <a:pt x="434" y="69"/>
                    </a:lnTo>
                    <a:lnTo>
                      <a:pt x="435" y="70"/>
                    </a:lnTo>
                    <a:lnTo>
                      <a:pt x="435" y="72"/>
                    </a:lnTo>
                    <a:lnTo>
                      <a:pt x="437" y="74"/>
                    </a:lnTo>
                    <a:lnTo>
                      <a:pt x="437" y="77"/>
                    </a:lnTo>
                    <a:lnTo>
                      <a:pt x="438" y="80"/>
                    </a:lnTo>
                    <a:lnTo>
                      <a:pt x="440" y="83"/>
                    </a:lnTo>
                    <a:lnTo>
                      <a:pt x="440" y="86"/>
                    </a:lnTo>
                    <a:lnTo>
                      <a:pt x="441" y="89"/>
                    </a:lnTo>
                    <a:lnTo>
                      <a:pt x="441" y="92"/>
                    </a:lnTo>
                    <a:lnTo>
                      <a:pt x="443" y="95"/>
                    </a:lnTo>
                    <a:lnTo>
                      <a:pt x="444" y="96"/>
                    </a:lnTo>
                    <a:lnTo>
                      <a:pt x="444" y="99"/>
                    </a:lnTo>
                    <a:lnTo>
                      <a:pt x="446" y="101"/>
                    </a:lnTo>
                    <a:lnTo>
                      <a:pt x="446" y="102"/>
                    </a:lnTo>
                    <a:lnTo>
                      <a:pt x="447" y="102"/>
                    </a:lnTo>
                    <a:lnTo>
                      <a:pt x="449" y="104"/>
                    </a:lnTo>
                    <a:lnTo>
                      <a:pt x="449" y="105"/>
                    </a:lnTo>
                    <a:lnTo>
                      <a:pt x="450" y="107"/>
                    </a:lnTo>
                    <a:lnTo>
                      <a:pt x="450" y="108"/>
                    </a:lnTo>
                    <a:lnTo>
                      <a:pt x="452" y="111"/>
                    </a:lnTo>
                    <a:lnTo>
                      <a:pt x="453" y="114"/>
                    </a:lnTo>
                    <a:lnTo>
                      <a:pt x="455" y="119"/>
                    </a:lnTo>
                    <a:lnTo>
                      <a:pt x="455" y="122"/>
                    </a:lnTo>
                    <a:lnTo>
                      <a:pt x="456" y="125"/>
                    </a:lnTo>
                    <a:lnTo>
                      <a:pt x="456" y="129"/>
                    </a:lnTo>
                    <a:lnTo>
                      <a:pt x="458" y="132"/>
                    </a:lnTo>
                    <a:lnTo>
                      <a:pt x="458" y="135"/>
                    </a:lnTo>
                    <a:lnTo>
                      <a:pt x="460" y="137"/>
                    </a:lnTo>
                    <a:lnTo>
                      <a:pt x="461" y="140"/>
                    </a:lnTo>
                    <a:lnTo>
                      <a:pt x="461" y="141"/>
                    </a:lnTo>
                    <a:lnTo>
                      <a:pt x="463" y="143"/>
                    </a:lnTo>
                    <a:lnTo>
                      <a:pt x="463" y="146"/>
                    </a:lnTo>
                    <a:lnTo>
                      <a:pt x="464" y="147"/>
                    </a:lnTo>
                    <a:lnTo>
                      <a:pt x="466" y="150"/>
                    </a:lnTo>
                    <a:lnTo>
                      <a:pt x="466" y="154"/>
                    </a:lnTo>
                    <a:lnTo>
                      <a:pt x="467" y="155"/>
                    </a:lnTo>
                    <a:lnTo>
                      <a:pt x="467" y="160"/>
                    </a:lnTo>
                    <a:lnTo>
                      <a:pt x="469" y="163"/>
                    </a:lnTo>
                    <a:lnTo>
                      <a:pt x="470" y="167"/>
                    </a:lnTo>
                    <a:lnTo>
                      <a:pt x="472" y="170"/>
                    </a:lnTo>
                    <a:lnTo>
                      <a:pt x="472" y="175"/>
                    </a:lnTo>
                    <a:lnTo>
                      <a:pt x="473" y="178"/>
                    </a:lnTo>
                    <a:lnTo>
                      <a:pt x="473" y="181"/>
                    </a:lnTo>
                    <a:lnTo>
                      <a:pt x="475" y="184"/>
                    </a:lnTo>
                    <a:lnTo>
                      <a:pt x="475" y="187"/>
                    </a:lnTo>
                    <a:lnTo>
                      <a:pt x="476" y="188"/>
                    </a:lnTo>
                    <a:lnTo>
                      <a:pt x="478" y="191"/>
                    </a:lnTo>
                    <a:lnTo>
                      <a:pt x="478" y="193"/>
                    </a:lnTo>
                    <a:lnTo>
                      <a:pt x="479" y="196"/>
                    </a:lnTo>
                    <a:lnTo>
                      <a:pt x="479" y="199"/>
                    </a:lnTo>
                    <a:lnTo>
                      <a:pt x="481" y="202"/>
                    </a:lnTo>
                    <a:lnTo>
                      <a:pt x="481" y="205"/>
                    </a:lnTo>
                    <a:lnTo>
                      <a:pt x="482" y="209"/>
                    </a:lnTo>
                    <a:lnTo>
                      <a:pt x="484" y="212"/>
                    </a:lnTo>
                    <a:lnTo>
                      <a:pt x="484" y="215"/>
                    </a:lnTo>
                    <a:lnTo>
                      <a:pt x="485" y="218"/>
                    </a:lnTo>
                    <a:lnTo>
                      <a:pt x="485" y="221"/>
                    </a:lnTo>
                    <a:lnTo>
                      <a:pt x="487" y="224"/>
                    </a:lnTo>
                    <a:lnTo>
                      <a:pt x="487" y="227"/>
                    </a:lnTo>
                    <a:lnTo>
                      <a:pt x="490" y="231"/>
                    </a:lnTo>
                    <a:lnTo>
                      <a:pt x="490" y="234"/>
                    </a:lnTo>
                    <a:lnTo>
                      <a:pt x="491" y="237"/>
                    </a:lnTo>
                    <a:lnTo>
                      <a:pt x="491" y="240"/>
                    </a:lnTo>
                    <a:lnTo>
                      <a:pt x="493" y="243"/>
                    </a:lnTo>
                    <a:lnTo>
                      <a:pt x="493" y="246"/>
                    </a:lnTo>
                    <a:lnTo>
                      <a:pt x="494" y="249"/>
                    </a:lnTo>
                    <a:lnTo>
                      <a:pt x="494" y="252"/>
                    </a:lnTo>
                    <a:lnTo>
                      <a:pt x="496" y="253"/>
                    </a:lnTo>
                    <a:lnTo>
                      <a:pt x="497" y="255"/>
                    </a:lnTo>
                    <a:lnTo>
                      <a:pt x="497" y="256"/>
                    </a:lnTo>
                    <a:lnTo>
                      <a:pt x="499" y="258"/>
                    </a:lnTo>
                    <a:lnTo>
                      <a:pt x="499" y="259"/>
                    </a:lnTo>
                    <a:lnTo>
                      <a:pt x="500" y="262"/>
                    </a:lnTo>
                    <a:lnTo>
                      <a:pt x="500" y="264"/>
                    </a:lnTo>
                    <a:lnTo>
                      <a:pt x="502" y="267"/>
                    </a:lnTo>
                    <a:lnTo>
                      <a:pt x="502" y="268"/>
                    </a:lnTo>
                    <a:lnTo>
                      <a:pt x="503" y="271"/>
                    </a:lnTo>
                    <a:lnTo>
                      <a:pt x="505" y="273"/>
                    </a:lnTo>
                    <a:lnTo>
                      <a:pt x="505" y="276"/>
                    </a:lnTo>
                    <a:lnTo>
                      <a:pt x="506" y="279"/>
                    </a:lnTo>
                    <a:lnTo>
                      <a:pt x="506" y="282"/>
                    </a:lnTo>
                    <a:lnTo>
                      <a:pt x="508" y="285"/>
                    </a:lnTo>
                    <a:lnTo>
                      <a:pt x="508" y="288"/>
                    </a:lnTo>
                    <a:lnTo>
                      <a:pt x="509" y="291"/>
                    </a:lnTo>
                    <a:lnTo>
                      <a:pt x="511" y="292"/>
                    </a:lnTo>
                    <a:lnTo>
                      <a:pt x="512" y="295"/>
                    </a:lnTo>
                    <a:lnTo>
                      <a:pt x="512" y="298"/>
                    </a:lnTo>
                    <a:lnTo>
                      <a:pt x="514" y="301"/>
                    </a:lnTo>
                    <a:lnTo>
                      <a:pt x="514" y="304"/>
                    </a:lnTo>
                    <a:lnTo>
                      <a:pt x="515" y="308"/>
                    </a:lnTo>
                    <a:lnTo>
                      <a:pt x="515" y="311"/>
                    </a:lnTo>
                    <a:lnTo>
                      <a:pt x="517" y="312"/>
                    </a:lnTo>
                    <a:lnTo>
                      <a:pt x="517" y="315"/>
                    </a:lnTo>
                    <a:lnTo>
                      <a:pt x="518" y="317"/>
                    </a:lnTo>
                    <a:lnTo>
                      <a:pt x="518" y="318"/>
                    </a:lnTo>
                    <a:lnTo>
                      <a:pt x="520" y="320"/>
                    </a:lnTo>
                    <a:lnTo>
                      <a:pt x="521" y="321"/>
                    </a:lnTo>
                    <a:lnTo>
                      <a:pt x="521" y="324"/>
                    </a:lnTo>
                    <a:lnTo>
                      <a:pt x="523" y="326"/>
                    </a:lnTo>
                    <a:lnTo>
                      <a:pt x="523" y="327"/>
                    </a:lnTo>
                    <a:lnTo>
                      <a:pt x="524" y="329"/>
                    </a:lnTo>
                    <a:lnTo>
                      <a:pt x="524" y="332"/>
                    </a:lnTo>
                    <a:lnTo>
                      <a:pt x="526" y="333"/>
                    </a:lnTo>
                    <a:lnTo>
                      <a:pt x="526" y="335"/>
                    </a:lnTo>
                    <a:lnTo>
                      <a:pt x="527" y="336"/>
                    </a:lnTo>
                    <a:lnTo>
                      <a:pt x="527" y="339"/>
                    </a:lnTo>
                    <a:lnTo>
                      <a:pt x="529" y="341"/>
                    </a:lnTo>
                    <a:lnTo>
                      <a:pt x="530" y="342"/>
                    </a:lnTo>
                    <a:lnTo>
                      <a:pt x="532" y="344"/>
                    </a:lnTo>
                    <a:lnTo>
                      <a:pt x="532" y="345"/>
                    </a:lnTo>
                    <a:lnTo>
                      <a:pt x="533" y="347"/>
                    </a:lnTo>
                    <a:lnTo>
                      <a:pt x="533" y="350"/>
                    </a:lnTo>
                    <a:lnTo>
                      <a:pt x="535" y="351"/>
                    </a:lnTo>
                    <a:lnTo>
                      <a:pt x="535" y="353"/>
                    </a:lnTo>
                    <a:lnTo>
                      <a:pt x="536" y="353"/>
                    </a:lnTo>
                    <a:lnTo>
                      <a:pt x="536" y="354"/>
                    </a:lnTo>
                    <a:lnTo>
                      <a:pt x="538" y="356"/>
                    </a:lnTo>
                    <a:lnTo>
                      <a:pt x="538" y="357"/>
                    </a:lnTo>
                    <a:lnTo>
                      <a:pt x="539" y="359"/>
                    </a:lnTo>
                    <a:lnTo>
                      <a:pt x="541" y="360"/>
                    </a:lnTo>
                    <a:lnTo>
                      <a:pt x="541" y="360"/>
                    </a:lnTo>
                    <a:lnTo>
                      <a:pt x="542" y="362"/>
                    </a:lnTo>
                    <a:lnTo>
                      <a:pt x="542" y="363"/>
                    </a:lnTo>
                    <a:lnTo>
                      <a:pt x="544" y="365"/>
                    </a:lnTo>
                    <a:lnTo>
                      <a:pt x="544" y="366"/>
                    </a:lnTo>
                    <a:lnTo>
                      <a:pt x="545" y="368"/>
                    </a:lnTo>
                    <a:lnTo>
                      <a:pt x="545" y="369"/>
                    </a:lnTo>
                    <a:lnTo>
                      <a:pt x="547" y="371"/>
                    </a:lnTo>
                    <a:lnTo>
                      <a:pt x="547" y="372"/>
                    </a:lnTo>
                    <a:lnTo>
                      <a:pt x="548" y="372"/>
                    </a:lnTo>
                    <a:lnTo>
                      <a:pt x="550" y="374"/>
                    </a:lnTo>
                    <a:lnTo>
                      <a:pt x="550" y="375"/>
                    </a:lnTo>
                    <a:lnTo>
                      <a:pt x="551" y="377"/>
                    </a:lnTo>
                    <a:lnTo>
                      <a:pt x="553" y="377"/>
                    </a:lnTo>
                    <a:lnTo>
                      <a:pt x="553" y="378"/>
                    </a:lnTo>
                    <a:lnTo>
                      <a:pt x="555" y="378"/>
                    </a:lnTo>
                    <a:lnTo>
                      <a:pt x="555" y="378"/>
                    </a:lnTo>
                    <a:lnTo>
                      <a:pt x="556" y="380"/>
                    </a:lnTo>
                    <a:lnTo>
                      <a:pt x="556" y="380"/>
                    </a:lnTo>
                    <a:lnTo>
                      <a:pt x="558" y="380"/>
                    </a:lnTo>
                    <a:lnTo>
                      <a:pt x="558" y="380"/>
                    </a:lnTo>
                    <a:lnTo>
                      <a:pt x="559" y="381"/>
                    </a:lnTo>
                    <a:lnTo>
                      <a:pt x="559" y="381"/>
                    </a:lnTo>
                    <a:lnTo>
                      <a:pt x="561" y="383"/>
                    </a:lnTo>
                    <a:lnTo>
                      <a:pt x="561" y="385"/>
                    </a:lnTo>
                    <a:lnTo>
                      <a:pt x="562" y="385"/>
                    </a:lnTo>
                    <a:lnTo>
                      <a:pt x="564" y="386"/>
                    </a:lnTo>
                    <a:lnTo>
                      <a:pt x="564" y="386"/>
                    </a:lnTo>
                    <a:lnTo>
                      <a:pt x="565" y="388"/>
                    </a:lnTo>
                    <a:lnTo>
                      <a:pt x="565" y="388"/>
                    </a:lnTo>
                    <a:lnTo>
                      <a:pt x="567" y="389"/>
                    </a:lnTo>
                    <a:lnTo>
                      <a:pt x="567" y="389"/>
                    </a:lnTo>
                    <a:lnTo>
                      <a:pt x="568" y="391"/>
                    </a:lnTo>
                    <a:lnTo>
                      <a:pt x="568" y="391"/>
                    </a:lnTo>
                    <a:lnTo>
                      <a:pt x="570" y="391"/>
                    </a:lnTo>
                    <a:lnTo>
                      <a:pt x="571" y="392"/>
                    </a:lnTo>
                    <a:lnTo>
                      <a:pt x="571" y="392"/>
                    </a:lnTo>
                    <a:lnTo>
                      <a:pt x="573" y="392"/>
                    </a:lnTo>
                    <a:lnTo>
                      <a:pt x="573" y="392"/>
                    </a:lnTo>
                    <a:lnTo>
                      <a:pt x="574" y="394"/>
                    </a:lnTo>
                    <a:lnTo>
                      <a:pt x="576" y="394"/>
                    </a:lnTo>
                    <a:lnTo>
                      <a:pt x="576" y="394"/>
                    </a:lnTo>
                    <a:lnTo>
                      <a:pt x="577" y="395"/>
                    </a:lnTo>
                    <a:lnTo>
                      <a:pt x="577" y="395"/>
                    </a:lnTo>
                    <a:lnTo>
                      <a:pt x="579" y="395"/>
                    </a:lnTo>
                    <a:lnTo>
                      <a:pt x="579" y="395"/>
                    </a:lnTo>
                    <a:lnTo>
                      <a:pt x="580" y="397"/>
                    </a:lnTo>
                    <a:lnTo>
                      <a:pt x="580" y="397"/>
                    </a:lnTo>
                    <a:lnTo>
                      <a:pt x="582" y="397"/>
                    </a:lnTo>
                    <a:lnTo>
                      <a:pt x="582" y="397"/>
                    </a:lnTo>
                    <a:lnTo>
                      <a:pt x="583" y="398"/>
                    </a:lnTo>
                    <a:lnTo>
                      <a:pt x="583" y="398"/>
                    </a:lnTo>
                    <a:lnTo>
                      <a:pt x="585" y="398"/>
                    </a:lnTo>
                    <a:lnTo>
                      <a:pt x="586" y="400"/>
                    </a:lnTo>
                    <a:lnTo>
                      <a:pt x="586" y="400"/>
                    </a:lnTo>
                    <a:lnTo>
                      <a:pt x="588" y="401"/>
                    </a:lnTo>
                    <a:lnTo>
                      <a:pt x="589" y="401"/>
                    </a:lnTo>
                    <a:lnTo>
                      <a:pt x="589" y="401"/>
                    </a:lnTo>
                    <a:lnTo>
                      <a:pt x="591" y="403"/>
                    </a:lnTo>
                    <a:lnTo>
                      <a:pt x="591" y="403"/>
                    </a:lnTo>
                    <a:lnTo>
                      <a:pt x="592" y="403"/>
                    </a:lnTo>
                    <a:lnTo>
                      <a:pt x="592" y="404"/>
                    </a:lnTo>
                    <a:lnTo>
                      <a:pt x="594" y="404"/>
                    </a:lnTo>
                    <a:lnTo>
                      <a:pt x="594" y="404"/>
                    </a:lnTo>
                    <a:lnTo>
                      <a:pt x="595" y="404"/>
                    </a:lnTo>
                    <a:lnTo>
                      <a:pt x="597" y="406"/>
                    </a:lnTo>
                    <a:lnTo>
                      <a:pt x="597" y="406"/>
                    </a:lnTo>
                    <a:lnTo>
                      <a:pt x="598" y="406"/>
                    </a:lnTo>
                    <a:lnTo>
                      <a:pt x="598" y="406"/>
                    </a:lnTo>
                    <a:lnTo>
                      <a:pt x="600" y="406"/>
                    </a:lnTo>
                    <a:lnTo>
                      <a:pt x="600" y="407"/>
                    </a:lnTo>
                    <a:lnTo>
                      <a:pt x="601" y="407"/>
                    </a:lnTo>
                    <a:lnTo>
                      <a:pt x="601" y="407"/>
                    </a:lnTo>
                    <a:lnTo>
                      <a:pt x="603" y="407"/>
                    </a:lnTo>
                    <a:lnTo>
                      <a:pt x="603" y="407"/>
                    </a:lnTo>
                    <a:lnTo>
                      <a:pt x="604" y="407"/>
                    </a:lnTo>
                    <a:lnTo>
                      <a:pt x="606" y="409"/>
                    </a:lnTo>
                    <a:lnTo>
                      <a:pt x="607" y="409"/>
                    </a:lnTo>
                    <a:lnTo>
                      <a:pt x="607" y="409"/>
                    </a:lnTo>
                    <a:lnTo>
                      <a:pt x="609" y="409"/>
                    </a:lnTo>
                    <a:lnTo>
                      <a:pt x="609" y="409"/>
                    </a:lnTo>
                    <a:lnTo>
                      <a:pt x="610" y="409"/>
                    </a:lnTo>
                    <a:lnTo>
                      <a:pt x="610" y="409"/>
                    </a:lnTo>
                    <a:lnTo>
                      <a:pt x="612" y="409"/>
                    </a:lnTo>
                    <a:lnTo>
                      <a:pt x="612" y="410"/>
                    </a:lnTo>
                    <a:lnTo>
                      <a:pt x="613" y="410"/>
                    </a:lnTo>
                    <a:lnTo>
                      <a:pt x="613" y="410"/>
                    </a:lnTo>
                    <a:lnTo>
                      <a:pt x="615" y="410"/>
                    </a:lnTo>
                    <a:lnTo>
                      <a:pt x="616" y="410"/>
                    </a:lnTo>
                    <a:lnTo>
                      <a:pt x="616" y="412"/>
                    </a:lnTo>
                    <a:lnTo>
                      <a:pt x="618" y="412"/>
                    </a:lnTo>
                    <a:lnTo>
                      <a:pt x="618" y="412"/>
                    </a:lnTo>
                    <a:lnTo>
                      <a:pt x="619" y="412"/>
                    </a:lnTo>
                    <a:lnTo>
                      <a:pt x="619" y="413"/>
                    </a:lnTo>
                    <a:lnTo>
                      <a:pt x="621" y="413"/>
                    </a:lnTo>
                    <a:lnTo>
                      <a:pt x="621" y="413"/>
                    </a:lnTo>
                    <a:lnTo>
                      <a:pt x="622" y="413"/>
                    </a:lnTo>
                    <a:lnTo>
                      <a:pt x="624" y="413"/>
                    </a:lnTo>
                    <a:lnTo>
                      <a:pt x="624" y="415"/>
                    </a:lnTo>
                    <a:lnTo>
                      <a:pt x="625" y="415"/>
                    </a:lnTo>
                    <a:lnTo>
                      <a:pt x="627" y="415"/>
                    </a:lnTo>
                    <a:lnTo>
                      <a:pt x="627" y="415"/>
                    </a:lnTo>
                    <a:lnTo>
                      <a:pt x="628" y="415"/>
                    </a:lnTo>
                    <a:lnTo>
                      <a:pt x="628" y="415"/>
                    </a:lnTo>
                    <a:lnTo>
                      <a:pt x="630" y="415"/>
                    </a:lnTo>
                    <a:lnTo>
                      <a:pt x="630" y="415"/>
                    </a:lnTo>
                    <a:lnTo>
                      <a:pt x="631" y="415"/>
                    </a:lnTo>
                    <a:lnTo>
                      <a:pt x="631" y="416"/>
                    </a:lnTo>
                    <a:lnTo>
                      <a:pt x="633" y="416"/>
                    </a:lnTo>
                    <a:lnTo>
                      <a:pt x="634" y="416"/>
                    </a:lnTo>
                    <a:lnTo>
                      <a:pt x="634" y="416"/>
                    </a:lnTo>
                    <a:lnTo>
                      <a:pt x="636" y="416"/>
                    </a:lnTo>
                    <a:lnTo>
                      <a:pt x="636" y="418"/>
                    </a:lnTo>
                    <a:lnTo>
                      <a:pt x="637" y="418"/>
                    </a:lnTo>
                    <a:lnTo>
                      <a:pt x="637" y="418"/>
                    </a:lnTo>
                    <a:lnTo>
                      <a:pt x="639" y="419"/>
                    </a:lnTo>
                    <a:lnTo>
                      <a:pt x="640" y="419"/>
                    </a:lnTo>
                    <a:lnTo>
                      <a:pt x="640" y="419"/>
                    </a:lnTo>
                    <a:lnTo>
                      <a:pt x="642" y="419"/>
                    </a:lnTo>
                    <a:lnTo>
                      <a:pt x="642" y="421"/>
                    </a:lnTo>
                    <a:lnTo>
                      <a:pt x="643" y="421"/>
                    </a:lnTo>
                    <a:lnTo>
                      <a:pt x="645" y="421"/>
                    </a:lnTo>
                    <a:lnTo>
                      <a:pt x="645" y="421"/>
                    </a:lnTo>
                    <a:lnTo>
                      <a:pt x="647" y="421"/>
                    </a:lnTo>
                    <a:lnTo>
                      <a:pt x="647" y="421"/>
                    </a:lnTo>
                    <a:lnTo>
                      <a:pt x="648" y="422"/>
                    </a:lnTo>
                    <a:lnTo>
                      <a:pt x="648" y="422"/>
                    </a:lnTo>
                    <a:lnTo>
                      <a:pt x="650" y="422"/>
                    </a:lnTo>
                    <a:lnTo>
                      <a:pt x="650" y="422"/>
                    </a:lnTo>
                    <a:lnTo>
                      <a:pt x="651" y="422"/>
                    </a:lnTo>
                    <a:lnTo>
                      <a:pt x="653" y="422"/>
                    </a:lnTo>
                    <a:lnTo>
                      <a:pt x="653" y="424"/>
                    </a:lnTo>
                    <a:lnTo>
                      <a:pt x="654" y="424"/>
                    </a:lnTo>
                    <a:lnTo>
                      <a:pt x="654" y="424"/>
                    </a:lnTo>
                    <a:lnTo>
                      <a:pt x="656" y="424"/>
                    </a:lnTo>
                    <a:lnTo>
                      <a:pt x="656" y="424"/>
                    </a:lnTo>
                    <a:lnTo>
                      <a:pt x="657" y="424"/>
                    </a:lnTo>
                    <a:lnTo>
                      <a:pt x="657" y="424"/>
                    </a:lnTo>
                    <a:lnTo>
                      <a:pt x="659" y="425"/>
                    </a:lnTo>
                    <a:lnTo>
                      <a:pt x="659" y="425"/>
                    </a:lnTo>
                    <a:lnTo>
                      <a:pt x="662" y="425"/>
                    </a:lnTo>
                    <a:lnTo>
                      <a:pt x="662" y="425"/>
                    </a:lnTo>
                    <a:lnTo>
                      <a:pt x="663" y="425"/>
                    </a:lnTo>
                    <a:lnTo>
                      <a:pt x="663" y="425"/>
                    </a:lnTo>
                    <a:lnTo>
                      <a:pt x="665" y="427"/>
                    </a:lnTo>
                    <a:lnTo>
                      <a:pt x="665" y="427"/>
                    </a:lnTo>
                    <a:lnTo>
                      <a:pt x="666" y="427"/>
                    </a:lnTo>
                    <a:lnTo>
                      <a:pt x="666" y="427"/>
                    </a:lnTo>
                    <a:lnTo>
                      <a:pt x="668" y="428"/>
                    </a:lnTo>
                    <a:lnTo>
                      <a:pt x="668" y="428"/>
                    </a:lnTo>
                    <a:lnTo>
                      <a:pt x="669" y="428"/>
                    </a:lnTo>
                    <a:lnTo>
                      <a:pt x="671" y="428"/>
                    </a:lnTo>
                    <a:lnTo>
                      <a:pt x="671" y="428"/>
                    </a:lnTo>
                    <a:lnTo>
                      <a:pt x="672" y="430"/>
                    </a:lnTo>
                    <a:lnTo>
                      <a:pt x="672" y="430"/>
                    </a:lnTo>
                    <a:lnTo>
                      <a:pt x="674" y="430"/>
                    </a:lnTo>
                    <a:lnTo>
                      <a:pt x="674" y="430"/>
                    </a:lnTo>
                    <a:lnTo>
                      <a:pt x="675" y="430"/>
                    </a:lnTo>
                    <a:lnTo>
                      <a:pt x="675" y="430"/>
                    </a:lnTo>
                    <a:lnTo>
                      <a:pt x="677" y="430"/>
                    </a:lnTo>
                    <a:lnTo>
                      <a:pt x="678" y="430"/>
                    </a:lnTo>
                    <a:lnTo>
                      <a:pt x="678" y="431"/>
                    </a:lnTo>
                    <a:lnTo>
                      <a:pt x="680" y="431"/>
                    </a:lnTo>
                    <a:lnTo>
                      <a:pt x="681" y="431"/>
                    </a:lnTo>
                    <a:lnTo>
                      <a:pt x="681" y="431"/>
                    </a:lnTo>
                    <a:lnTo>
                      <a:pt x="683" y="431"/>
                    </a:lnTo>
                    <a:lnTo>
                      <a:pt x="683" y="431"/>
                    </a:lnTo>
                    <a:lnTo>
                      <a:pt x="684" y="431"/>
                    </a:lnTo>
                    <a:lnTo>
                      <a:pt x="684" y="433"/>
                    </a:lnTo>
                    <a:lnTo>
                      <a:pt x="686" y="433"/>
                    </a:lnTo>
                    <a:lnTo>
                      <a:pt x="687" y="433"/>
                    </a:lnTo>
                    <a:lnTo>
                      <a:pt x="687" y="433"/>
                    </a:lnTo>
                    <a:lnTo>
                      <a:pt x="689" y="434"/>
                    </a:lnTo>
                    <a:lnTo>
                      <a:pt x="689" y="434"/>
                    </a:lnTo>
                    <a:lnTo>
                      <a:pt x="690" y="434"/>
                    </a:lnTo>
                    <a:lnTo>
                      <a:pt x="690" y="434"/>
                    </a:lnTo>
                    <a:lnTo>
                      <a:pt x="692" y="434"/>
                    </a:lnTo>
                    <a:lnTo>
                      <a:pt x="692" y="434"/>
                    </a:lnTo>
                    <a:lnTo>
                      <a:pt x="693" y="436"/>
                    </a:lnTo>
                    <a:lnTo>
                      <a:pt x="695" y="436"/>
                    </a:lnTo>
                    <a:lnTo>
                      <a:pt x="695" y="436"/>
                    </a:lnTo>
                    <a:lnTo>
                      <a:pt x="696" y="436"/>
                    </a:lnTo>
                    <a:lnTo>
                      <a:pt x="696" y="436"/>
                    </a:lnTo>
                    <a:lnTo>
                      <a:pt x="698" y="436"/>
                    </a:lnTo>
                    <a:lnTo>
                      <a:pt x="698" y="436"/>
                    </a:lnTo>
                    <a:lnTo>
                      <a:pt x="699" y="436"/>
                    </a:lnTo>
                    <a:lnTo>
                      <a:pt x="701" y="437"/>
                    </a:lnTo>
                    <a:lnTo>
                      <a:pt x="702" y="437"/>
                    </a:lnTo>
                    <a:lnTo>
                      <a:pt x="702" y="437"/>
                    </a:lnTo>
                    <a:lnTo>
                      <a:pt x="704" y="437"/>
                    </a:lnTo>
                    <a:lnTo>
                      <a:pt x="704" y="437"/>
                    </a:lnTo>
                    <a:lnTo>
                      <a:pt x="705" y="437"/>
                    </a:lnTo>
                    <a:lnTo>
                      <a:pt x="705" y="439"/>
                    </a:lnTo>
                    <a:lnTo>
                      <a:pt x="707" y="439"/>
                    </a:lnTo>
                    <a:lnTo>
                      <a:pt x="707" y="439"/>
                    </a:lnTo>
                    <a:lnTo>
                      <a:pt x="708" y="439"/>
                    </a:lnTo>
                    <a:lnTo>
                      <a:pt x="710" y="439"/>
                    </a:lnTo>
                    <a:lnTo>
                      <a:pt x="710" y="440"/>
                    </a:lnTo>
                    <a:lnTo>
                      <a:pt x="711" y="440"/>
                    </a:lnTo>
                    <a:lnTo>
                      <a:pt x="711" y="440"/>
                    </a:lnTo>
                    <a:lnTo>
                      <a:pt x="713" y="440"/>
                    </a:lnTo>
                    <a:lnTo>
                      <a:pt x="713" y="440"/>
                    </a:lnTo>
                    <a:lnTo>
                      <a:pt x="714" y="440"/>
                    </a:lnTo>
                    <a:lnTo>
                      <a:pt x="714" y="442"/>
                    </a:lnTo>
                    <a:lnTo>
                      <a:pt x="716" y="442"/>
                    </a:lnTo>
                    <a:lnTo>
                      <a:pt x="717" y="442"/>
                    </a:lnTo>
                    <a:lnTo>
                      <a:pt x="717" y="442"/>
                    </a:lnTo>
                    <a:lnTo>
                      <a:pt x="719" y="442"/>
                    </a:lnTo>
                    <a:lnTo>
                      <a:pt x="719" y="442"/>
                    </a:lnTo>
                    <a:lnTo>
                      <a:pt x="720" y="443"/>
                    </a:lnTo>
                    <a:lnTo>
                      <a:pt x="722" y="443"/>
                    </a:lnTo>
                    <a:lnTo>
                      <a:pt x="722" y="443"/>
                    </a:lnTo>
                    <a:lnTo>
                      <a:pt x="723" y="443"/>
                    </a:lnTo>
                    <a:lnTo>
                      <a:pt x="723" y="443"/>
                    </a:lnTo>
                    <a:lnTo>
                      <a:pt x="725" y="443"/>
                    </a:lnTo>
                    <a:lnTo>
                      <a:pt x="726" y="445"/>
                    </a:lnTo>
                    <a:lnTo>
                      <a:pt x="726" y="445"/>
                    </a:lnTo>
                    <a:lnTo>
                      <a:pt x="728" y="445"/>
                    </a:lnTo>
                    <a:lnTo>
                      <a:pt x="728" y="445"/>
                    </a:lnTo>
                    <a:lnTo>
                      <a:pt x="729" y="445"/>
                    </a:lnTo>
                    <a:lnTo>
                      <a:pt x="729" y="445"/>
                    </a:lnTo>
                    <a:lnTo>
                      <a:pt x="731" y="445"/>
                    </a:lnTo>
                    <a:lnTo>
                      <a:pt x="732" y="446"/>
                    </a:lnTo>
                    <a:lnTo>
                      <a:pt x="732" y="446"/>
                    </a:lnTo>
                    <a:lnTo>
                      <a:pt x="734" y="446"/>
                    </a:lnTo>
                    <a:lnTo>
                      <a:pt x="734" y="446"/>
                    </a:lnTo>
                    <a:lnTo>
                      <a:pt x="735" y="446"/>
                    </a:lnTo>
                    <a:lnTo>
                      <a:pt x="735" y="448"/>
                    </a:lnTo>
                    <a:lnTo>
                      <a:pt x="737" y="448"/>
                    </a:lnTo>
                    <a:lnTo>
                      <a:pt x="737" y="448"/>
                    </a:lnTo>
                    <a:lnTo>
                      <a:pt x="739" y="448"/>
                    </a:lnTo>
                    <a:lnTo>
                      <a:pt x="740" y="448"/>
                    </a:lnTo>
                    <a:lnTo>
                      <a:pt x="742" y="448"/>
                    </a:lnTo>
                    <a:lnTo>
                      <a:pt x="742" y="449"/>
                    </a:lnTo>
                    <a:lnTo>
                      <a:pt x="743" y="449"/>
                    </a:lnTo>
                    <a:lnTo>
                      <a:pt x="743" y="449"/>
                    </a:lnTo>
                    <a:lnTo>
                      <a:pt x="745" y="449"/>
                    </a:lnTo>
                    <a:lnTo>
                      <a:pt x="745" y="449"/>
                    </a:lnTo>
                    <a:lnTo>
                      <a:pt x="746" y="451"/>
                    </a:lnTo>
                    <a:lnTo>
                      <a:pt x="748" y="451"/>
                    </a:lnTo>
                    <a:lnTo>
                      <a:pt x="748" y="451"/>
                    </a:lnTo>
                    <a:lnTo>
                      <a:pt x="749" y="452"/>
                    </a:lnTo>
                    <a:lnTo>
                      <a:pt x="749" y="452"/>
                    </a:lnTo>
                    <a:lnTo>
                      <a:pt x="751" y="452"/>
                    </a:lnTo>
                    <a:lnTo>
                      <a:pt x="751" y="452"/>
                    </a:lnTo>
                    <a:lnTo>
                      <a:pt x="752" y="452"/>
                    </a:lnTo>
                    <a:lnTo>
                      <a:pt x="752" y="452"/>
                    </a:lnTo>
                    <a:lnTo>
                      <a:pt x="754" y="452"/>
                    </a:lnTo>
                    <a:lnTo>
                      <a:pt x="755" y="454"/>
                    </a:lnTo>
                    <a:lnTo>
                      <a:pt x="755" y="454"/>
                    </a:lnTo>
                    <a:lnTo>
                      <a:pt x="757" y="454"/>
                    </a:lnTo>
                    <a:lnTo>
                      <a:pt x="757" y="454"/>
                    </a:lnTo>
                    <a:lnTo>
                      <a:pt x="758" y="454"/>
                    </a:lnTo>
                    <a:lnTo>
                      <a:pt x="758" y="454"/>
                    </a:lnTo>
                    <a:lnTo>
                      <a:pt x="760" y="455"/>
                    </a:lnTo>
                    <a:lnTo>
                      <a:pt x="761" y="455"/>
                    </a:lnTo>
                    <a:lnTo>
                      <a:pt x="763" y="455"/>
                    </a:lnTo>
                    <a:lnTo>
                      <a:pt x="763" y="455"/>
                    </a:lnTo>
                    <a:lnTo>
                      <a:pt x="764" y="455"/>
                    </a:lnTo>
                    <a:lnTo>
                      <a:pt x="764" y="455"/>
                    </a:lnTo>
                    <a:lnTo>
                      <a:pt x="766" y="455"/>
                    </a:lnTo>
                    <a:lnTo>
                      <a:pt x="766" y="457"/>
                    </a:lnTo>
                    <a:lnTo>
                      <a:pt x="767" y="457"/>
                    </a:lnTo>
                    <a:lnTo>
                      <a:pt x="769" y="457"/>
                    </a:lnTo>
                    <a:lnTo>
                      <a:pt x="769" y="457"/>
                    </a:lnTo>
                    <a:lnTo>
                      <a:pt x="770" y="457"/>
                    </a:lnTo>
                    <a:lnTo>
                      <a:pt x="770" y="457"/>
                    </a:lnTo>
                    <a:lnTo>
                      <a:pt x="772" y="457"/>
                    </a:lnTo>
                    <a:lnTo>
                      <a:pt x="772" y="458"/>
                    </a:lnTo>
                    <a:lnTo>
                      <a:pt x="773" y="458"/>
                    </a:lnTo>
                    <a:lnTo>
                      <a:pt x="775" y="458"/>
                    </a:lnTo>
                    <a:lnTo>
                      <a:pt x="775" y="458"/>
                    </a:lnTo>
                    <a:lnTo>
                      <a:pt x="776" y="458"/>
                    </a:lnTo>
                    <a:lnTo>
                      <a:pt x="778" y="460"/>
                    </a:lnTo>
                    <a:lnTo>
                      <a:pt x="778" y="460"/>
                    </a:lnTo>
                    <a:lnTo>
                      <a:pt x="779" y="460"/>
                    </a:lnTo>
                    <a:lnTo>
                      <a:pt x="779" y="460"/>
                    </a:lnTo>
                    <a:lnTo>
                      <a:pt x="781" y="460"/>
                    </a:lnTo>
                    <a:lnTo>
                      <a:pt x="782" y="462"/>
                    </a:lnTo>
                    <a:lnTo>
                      <a:pt x="782" y="462"/>
                    </a:lnTo>
                    <a:lnTo>
                      <a:pt x="784" y="462"/>
                    </a:lnTo>
                    <a:lnTo>
                      <a:pt x="784" y="462"/>
                    </a:lnTo>
                    <a:lnTo>
                      <a:pt x="785" y="462"/>
                    </a:lnTo>
                    <a:lnTo>
                      <a:pt x="785" y="463"/>
                    </a:lnTo>
                    <a:lnTo>
                      <a:pt x="787" y="463"/>
                    </a:lnTo>
                    <a:lnTo>
                      <a:pt x="788" y="463"/>
                    </a:lnTo>
                    <a:lnTo>
                      <a:pt x="788" y="463"/>
                    </a:lnTo>
                    <a:lnTo>
                      <a:pt x="790" y="463"/>
                    </a:lnTo>
                    <a:lnTo>
                      <a:pt x="790" y="463"/>
                    </a:lnTo>
                    <a:lnTo>
                      <a:pt x="791" y="463"/>
                    </a:lnTo>
                    <a:lnTo>
                      <a:pt x="791" y="465"/>
                    </a:lnTo>
                    <a:lnTo>
                      <a:pt x="793" y="465"/>
                    </a:lnTo>
                    <a:lnTo>
                      <a:pt x="794" y="465"/>
                    </a:lnTo>
                    <a:lnTo>
                      <a:pt x="796" y="465"/>
                    </a:lnTo>
                    <a:lnTo>
                      <a:pt x="796" y="465"/>
                    </a:lnTo>
                    <a:lnTo>
                      <a:pt x="797" y="465"/>
                    </a:lnTo>
                    <a:lnTo>
                      <a:pt x="797" y="466"/>
                    </a:lnTo>
                    <a:lnTo>
                      <a:pt x="799" y="466"/>
                    </a:lnTo>
                    <a:lnTo>
                      <a:pt x="799" y="466"/>
                    </a:lnTo>
                    <a:lnTo>
                      <a:pt x="800" y="466"/>
                    </a:lnTo>
                    <a:lnTo>
                      <a:pt x="802" y="466"/>
                    </a:lnTo>
                    <a:lnTo>
                      <a:pt x="802" y="466"/>
                    </a:lnTo>
                    <a:lnTo>
                      <a:pt x="803" y="468"/>
                    </a:lnTo>
                    <a:lnTo>
                      <a:pt x="803" y="468"/>
                    </a:lnTo>
                    <a:lnTo>
                      <a:pt x="805" y="468"/>
                    </a:lnTo>
                    <a:lnTo>
                      <a:pt x="805" y="468"/>
                    </a:lnTo>
                    <a:lnTo>
                      <a:pt x="806" y="468"/>
                    </a:lnTo>
                    <a:lnTo>
                      <a:pt x="808" y="468"/>
                    </a:lnTo>
                    <a:lnTo>
                      <a:pt x="808" y="468"/>
                    </a:lnTo>
                    <a:lnTo>
                      <a:pt x="809" y="468"/>
                    </a:lnTo>
                    <a:lnTo>
                      <a:pt x="809" y="469"/>
                    </a:lnTo>
                    <a:lnTo>
                      <a:pt x="811" y="469"/>
                    </a:lnTo>
                    <a:lnTo>
                      <a:pt x="812" y="469"/>
                    </a:lnTo>
                    <a:lnTo>
                      <a:pt x="812" y="469"/>
                    </a:lnTo>
                    <a:lnTo>
                      <a:pt x="814" y="469"/>
                    </a:lnTo>
                    <a:lnTo>
                      <a:pt x="815" y="469"/>
                    </a:lnTo>
                    <a:lnTo>
                      <a:pt x="815" y="471"/>
                    </a:lnTo>
                    <a:lnTo>
                      <a:pt x="817" y="471"/>
                    </a:lnTo>
                    <a:lnTo>
                      <a:pt x="817" y="471"/>
                    </a:lnTo>
                    <a:lnTo>
                      <a:pt x="818" y="471"/>
                    </a:lnTo>
                    <a:lnTo>
                      <a:pt x="818" y="471"/>
                    </a:lnTo>
                    <a:lnTo>
                      <a:pt x="820" y="472"/>
                    </a:lnTo>
                    <a:lnTo>
                      <a:pt x="821" y="472"/>
                    </a:lnTo>
                    <a:lnTo>
                      <a:pt x="821" y="472"/>
                    </a:lnTo>
                    <a:lnTo>
                      <a:pt x="823" y="472"/>
                    </a:lnTo>
                    <a:lnTo>
                      <a:pt x="823" y="472"/>
                    </a:lnTo>
                    <a:lnTo>
                      <a:pt x="824" y="472"/>
                    </a:lnTo>
                    <a:lnTo>
                      <a:pt x="824" y="472"/>
                    </a:lnTo>
                    <a:lnTo>
                      <a:pt x="826" y="474"/>
                    </a:lnTo>
                    <a:lnTo>
                      <a:pt x="827" y="474"/>
                    </a:lnTo>
                    <a:lnTo>
                      <a:pt x="827" y="474"/>
                    </a:lnTo>
                    <a:lnTo>
                      <a:pt x="829" y="474"/>
                    </a:lnTo>
                    <a:lnTo>
                      <a:pt x="829" y="474"/>
                    </a:lnTo>
                    <a:lnTo>
                      <a:pt x="830" y="474"/>
                    </a:lnTo>
                    <a:lnTo>
                      <a:pt x="832" y="475"/>
                    </a:lnTo>
                    <a:lnTo>
                      <a:pt x="834" y="475"/>
                    </a:lnTo>
                    <a:lnTo>
                      <a:pt x="834" y="475"/>
                    </a:lnTo>
                    <a:lnTo>
                      <a:pt x="835" y="475"/>
                    </a:lnTo>
                    <a:lnTo>
                      <a:pt x="835" y="475"/>
                    </a:lnTo>
                    <a:lnTo>
                      <a:pt x="837" y="475"/>
                    </a:lnTo>
                    <a:lnTo>
                      <a:pt x="837" y="477"/>
                    </a:lnTo>
                    <a:lnTo>
                      <a:pt x="838" y="477"/>
                    </a:lnTo>
                    <a:lnTo>
                      <a:pt x="840" y="477"/>
                    </a:lnTo>
                    <a:lnTo>
                      <a:pt x="840" y="477"/>
                    </a:lnTo>
                    <a:lnTo>
                      <a:pt x="841" y="475"/>
                    </a:lnTo>
                    <a:lnTo>
                      <a:pt x="841" y="475"/>
                    </a:lnTo>
                    <a:lnTo>
                      <a:pt x="843" y="475"/>
                    </a:lnTo>
                    <a:lnTo>
                      <a:pt x="844" y="474"/>
                    </a:lnTo>
                    <a:lnTo>
                      <a:pt x="844" y="474"/>
                    </a:lnTo>
                    <a:lnTo>
                      <a:pt x="846" y="474"/>
                    </a:lnTo>
                    <a:lnTo>
                      <a:pt x="846" y="472"/>
                    </a:lnTo>
                    <a:lnTo>
                      <a:pt x="846" y="480"/>
                    </a:lnTo>
                    <a:lnTo>
                      <a:pt x="12" y="24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Line 145">
                <a:extLst>
                  <a:ext uri="{FF2B5EF4-FFF2-40B4-BE49-F238E27FC236}">
                    <a16:creationId xmlns:a16="http://schemas.microsoft.com/office/drawing/2014/main" id="{9B547960-EEA2-4E02-8940-654516392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9" y="1654"/>
                <a:ext cx="108" cy="68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Line 146">
                <a:extLst>
                  <a:ext uri="{FF2B5EF4-FFF2-40B4-BE49-F238E27FC236}">
                    <a16:creationId xmlns:a16="http://schemas.microsoft.com/office/drawing/2014/main" id="{129E30F3-F9D6-46D1-A398-9695BE797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2343"/>
                <a:ext cx="859" cy="25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147">
                <a:extLst>
                  <a:ext uri="{FF2B5EF4-FFF2-40B4-BE49-F238E27FC236}">
                    <a16:creationId xmlns:a16="http://schemas.microsoft.com/office/drawing/2014/main" id="{2BAEA561-B800-408A-817C-8A52AA147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9" y="1654"/>
                <a:ext cx="967" cy="944"/>
              </a:xfrm>
              <a:custGeom>
                <a:avLst/>
                <a:gdLst>
                  <a:gd name="T0" fmla="*/ 114 w 967"/>
                  <a:gd name="T1" fmla="*/ 661 h 944"/>
                  <a:gd name="T2" fmla="*/ 127 w 967"/>
                  <a:gd name="T3" fmla="*/ 666 h 944"/>
                  <a:gd name="T4" fmla="*/ 141 w 967"/>
                  <a:gd name="T5" fmla="*/ 671 h 944"/>
                  <a:gd name="T6" fmla="*/ 153 w 967"/>
                  <a:gd name="T7" fmla="*/ 671 h 944"/>
                  <a:gd name="T8" fmla="*/ 165 w 967"/>
                  <a:gd name="T9" fmla="*/ 672 h 944"/>
                  <a:gd name="T10" fmla="*/ 178 w 967"/>
                  <a:gd name="T11" fmla="*/ 677 h 944"/>
                  <a:gd name="T12" fmla="*/ 190 w 967"/>
                  <a:gd name="T13" fmla="*/ 675 h 944"/>
                  <a:gd name="T14" fmla="*/ 204 w 967"/>
                  <a:gd name="T15" fmla="*/ 674 h 944"/>
                  <a:gd name="T16" fmla="*/ 218 w 967"/>
                  <a:gd name="T17" fmla="*/ 675 h 944"/>
                  <a:gd name="T18" fmla="*/ 230 w 967"/>
                  <a:gd name="T19" fmla="*/ 677 h 944"/>
                  <a:gd name="T20" fmla="*/ 242 w 967"/>
                  <a:gd name="T21" fmla="*/ 672 h 944"/>
                  <a:gd name="T22" fmla="*/ 254 w 967"/>
                  <a:gd name="T23" fmla="*/ 668 h 944"/>
                  <a:gd name="T24" fmla="*/ 267 w 967"/>
                  <a:gd name="T25" fmla="*/ 663 h 944"/>
                  <a:gd name="T26" fmla="*/ 279 w 967"/>
                  <a:gd name="T27" fmla="*/ 655 h 944"/>
                  <a:gd name="T28" fmla="*/ 292 w 967"/>
                  <a:gd name="T29" fmla="*/ 645 h 944"/>
                  <a:gd name="T30" fmla="*/ 304 w 967"/>
                  <a:gd name="T31" fmla="*/ 634 h 944"/>
                  <a:gd name="T32" fmla="*/ 316 w 967"/>
                  <a:gd name="T33" fmla="*/ 613 h 944"/>
                  <a:gd name="T34" fmla="*/ 328 w 967"/>
                  <a:gd name="T35" fmla="*/ 597 h 944"/>
                  <a:gd name="T36" fmla="*/ 338 w 967"/>
                  <a:gd name="T37" fmla="*/ 571 h 944"/>
                  <a:gd name="T38" fmla="*/ 352 w 967"/>
                  <a:gd name="T39" fmla="*/ 547 h 944"/>
                  <a:gd name="T40" fmla="*/ 362 w 967"/>
                  <a:gd name="T41" fmla="*/ 527 h 944"/>
                  <a:gd name="T42" fmla="*/ 374 w 967"/>
                  <a:gd name="T43" fmla="*/ 495 h 944"/>
                  <a:gd name="T44" fmla="*/ 387 w 967"/>
                  <a:gd name="T45" fmla="*/ 462 h 944"/>
                  <a:gd name="T46" fmla="*/ 400 w 967"/>
                  <a:gd name="T47" fmla="*/ 446 h 944"/>
                  <a:gd name="T48" fmla="*/ 415 w 967"/>
                  <a:gd name="T49" fmla="*/ 444 h 944"/>
                  <a:gd name="T50" fmla="*/ 433 w 967"/>
                  <a:gd name="T51" fmla="*/ 486 h 944"/>
                  <a:gd name="T52" fmla="*/ 453 w 967"/>
                  <a:gd name="T53" fmla="*/ 562 h 944"/>
                  <a:gd name="T54" fmla="*/ 473 w 967"/>
                  <a:gd name="T55" fmla="*/ 654 h 944"/>
                  <a:gd name="T56" fmla="*/ 492 w 967"/>
                  <a:gd name="T57" fmla="*/ 720 h 944"/>
                  <a:gd name="T58" fmla="*/ 509 w 967"/>
                  <a:gd name="T59" fmla="*/ 769 h 944"/>
                  <a:gd name="T60" fmla="*/ 524 w 967"/>
                  <a:gd name="T61" fmla="*/ 790 h 944"/>
                  <a:gd name="T62" fmla="*/ 539 w 967"/>
                  <a:gd name="T63" fmla="*/ 803 h 944"/>
                  <a:gd name="T64" fmla="*/ 552 w 967"/>
                  <a:gd name="T65" fmla="*/ 811 h 944"/>
                  <a:gd name="T66" fmla="*/ 568 w 967"/>
                  <a:gd name="T67" fmla="*/ 817 h 944"/>
                  <a:gd name="T68" fmla="*/ 583 w 967"/>
                  <a:gd name="T69" fmla="*/ 822 h 944"/>
                  <a:gd name="T70" fmla="*/ 596 w 967"/>
                  <a:gd name="T71" fmla="*/ 828 h 944"/>
                  <a:gd name="T72" fmla="*/ 611 w 967"/>
                  <a:gd name="T73" fmla="*/ 832 h 944"/>
                  <a:gd name="T74" fmla="*/ 626 w 967"/>
                  <a:gd name="T75" fmla="*/ 837 h 944"/>
                  <a:gd name="T76" fmla="*/ 641 w 967"/>
                  <a:gd name="T77" fmla="*/ 843 h 944"/>
                  <a:gd name="T78" fmla="*/ 656 w 967"/>
                  <a:gd name="T79" fmla="*/ 847 h 944"/>
                  <a:gd name="T80" fmla="*/ 670 w 967"/>
                  <a:gd name="T81" fmla="*/ 852 h 944"/>
                  <a:gd name="T82" fmla="*/ 685 w 967"/>
                  <a:gd name="T83" fmla="*/ 856 h 944"/>
                  <a:gd name="T84" fmla="*/ 700 w 967"/>
                  <a:gd name="T85" fmla="*/ 861 h 944"/>
                  <a:gd name="T86" fmla="*/ 715 w 967"/>
                  <a:gd name="T87" fmla="*/ 865 h 944"/>
                  <a:gd name="T88" fmla="*/ 730 w 967"/>
                  <a:gd name="T89" fmla="*/ 871 h 944"/>
                  <a:gd name="T90" fmla="*/ 745 w 967"/>
                  <a:gd name="T91" fmla="*/ 876 h 944"/>
                  <a:gd name="T92" fmla="*/ 761 w 967"/>
                  <a:gd name="T93" fmla="*/ 880 h 944"/>
                  <a:gd name="T94" fmla="*/ 776 w 967"/>
                  <a:gd name="T95" fmla="*/ 885 h 944"/>
                  <a:gd name="T96" fmla="*/ 791 w 967"/>
                  <a:gd name="T97" fmla="*/ 889 h 944"/>
                  <a:gd name="T98" fmla="*/ 806 w 967"/>
                  <a:gd name="T99" fmla="*/ 896 h 944"/>
                  <a:gd name="T100" fmla="*/ 821 w 967"/>
                  <a:gd name="T101" fmla="*/ 900 h 944"/>
                  <a:gd name="T102" fmla="*/ 836 w 967"/>
                  <a:gd name="T103" fmla="*/ 905 h 944"/>
                  <a:gd name="T104" fmla="*/ 853 w 967"/>
                  <a:gd name="T105" fmla="*/ 909 h 944"/>
                  <a:gd name="T106" fmla="*/ 868 w 967"/>
                  <a:gd name="T107" fmla="*/ 914 h 944"/>
                  <a:gd name="T108" fmla="*/ 883 w 967"/>
                  <a:gd name="T109" fmla="*/ 918 h 944"/>
                  <a:gd name="T110" fmla="*/ 898 w 967"/>
                  <a:gd name="T111" fmla="*/ 923 h 944"/>
                  <a:gd name="T112" fmla="*/ 914 w 967"/>
                  <a:gd name="T113" fmla="*/ 929 h 944"/>
                  <a:gd name="T114" fmla="*/ 929 w 967"/>
                  <a:gd name="T115" fmla="*/ 933 h 944"/>
                  <a:gd name="T116" fmla="*/ 946 w 967"/>
                  <a:gd name="T117" fmla="*/ 938 h 944"/>
                  <a:gd name="T118" fmla="*/ 963 w 967"/>
                  <a:gd name="T119" fmla="*/ 939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67" h="944">
                    <a:moveTo>
                      <a:pt x="108" y="689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7" y="204"/>
                    </a:lnTo>
                    <a:lnTo>
                      <a:pt x="61" y="361"/>
                    </a:lnTo>
                    <a:lnTo>
                      <a:pt x="79" y="476"/>
                    </a:lnTo>
                    <a:lnTo>
                      <a:pt x="92" y="553"/>
                    </a:lnTo>
                    <a:lnTo>
                      <a:pt x="100" y="601"/>
                    </a:lnTo>
                    <a:lnTo>
                      <a:pt x="106" y="630"/>
                    </a:lnTo>
                    <a:lnTo>
                      <a:pt x="109" y="645"/>
                    </a:lnTo>
                    <a:lnTo>
                      <a:pt x="111" y="654"/>
                    </a:lnTo>
                    <a:lnTo>
                      <a:pt x="112" y="658"/>
                    </a:lnTo>
                    <a:lnTo>
                      <a:pt x="112" y="660"/>
                    </a:lnTo>
                    <a:lnTo>
                      <a:pt x="114" y="661"/>
                    </a:lnTo>
                    <a:lnTo>
                      <a:pt x="115" y="661"/>
                    </a:lnTo>
                    <a:lnTo>
                      <a:pt x="115" y="663"/>
                    </a:lnTo>
                    <a:lnTo>
                      <a:pt x="117" y="663"/>
                    </a:lnTo>
                    <a:lnTo>
                      <a:pt x="117" y="663"/>
                    </a:lnTo>
                    <a:lnTo>
                      <a:pt x="117" y="663"/>
                    </a:lnTo>
                    <a:lnTo>
                      <a:pt x="118" y="663"/>
                    </a:lnTo>
                    <a:lnTo>
                      <a:pt x="118" y="663"/>
                    </a:lnTo>
                    <a:lnTo>
                      <a:pt x="120" y="663"/>
                    </a:lnTo>
                    <a:lnTo>
                      <a:pt x="120" y="663"/>
                    </a:lnTo>
                    <a:lnTo>
                      <a:pt x="121" y="663"/>
                    </a:lnTo>
                    <a:lnTo>
                      <a:pt x="123" y="665"/>
                    </a:lnTo>
                    <a:lnTo>
                      <a:pt x="123" y="665"/>
                    </a:lnTo>
                    <a:lnTo>
                      <a:pt x="124" y="665"/>
                    </a:lnTo>
                    <a:lnTo>
                      <a:pt x="124" y="665"/>
                    </a:lnTo>
                    <a:lnTo>
                      <a:pt x="126" y="666"/>
                    </a:lnTo>
                    <a:lnTo>
                      <a:pt x="126" y="666"/>
                    </a:lnTo>
                    <a:lnTo>
                      <a:pt x="127" y="666"/>
                    </a:lnTo>
                    <a:lnTo>
                      <a:pt x="127" y="666"/>
                    </a:lnTo>
                    <a:lnTo>
                      <a:pt x="129" y="666"/>
                    </a:lnTo>
                    <a:lnTo>
                      <a:pt x="129" y="666"/>
                    </a:lnTo>
                    <a:lnTo>
                      <a:pt x="130" y="666"/>
                    </a:lnTo>
                    <a:lnTo>
                      <a:pt x="130" y="666"/>
                    </a:lnTo>
                    <a:lnTo>
                      <a:pt x="132" y="666"/>
                    </a:lnTo>
                    <a:lnTo>
                      <a:pt x="132" y="668"/>
                    </a:lnTo>
                    <a:lnTo>
                      <a:pt x="133" y="668"/>
                    </a:lnTo>
                    <a:lnTo>
                      <a:pt x="133" y="668"/>
                    </a:lnTo>
                    <a:lnTo>
                      <a:pt x="135" y="668"/>
                    </a:lnTo>
                    <a:lnTo>
                      <a:pt x="135" y="668"/>
                    </a:lnTo>
                    <a:lnTo>
                      <a:pt x="136" y="669"/>
                    </a:lnTo>
                    <a:lnTo>
                      <a:pt x="136" y="669"/>
                    </a:lnTo>
                    <a:lnTo>
                      <a:pt x="138" y="669"/>
                    </a:lnTo>
                    <a:lnTo>
                      <a:pt x="139" y="669"/>
                    </a:lnTo>
                    <a:lnTo>
                      <a:pt x="139" y="671"/>
                    </a:lnTo>
                    <a:lnTo>
                      <a:pt x="141" y="671"/>
                    </a:lnTo>
                    <a:lnTo>
                      <a:pt x="141" y="671"/>
                    </a:lnTo>
                    <a:lnTo>
                      <a:pt x="142" y="671"/>
                    </a:lnTo>
                    <a:lnTo>
                      <a:pt x="142" y="671"/>
                    </a:lnTo>
                    <a:lnTo>
                      <a:pt x="144" y="671"/>
                    </a:lnTo>
                    <a:lnTo>
                      <a:pt x="144" y="669"/>
                    </a:lnTo>
                    <a:lnTo>
                      <a:pt x="144" y="669"/>
                    </a:lnTo>
                    <a:lnTo>
                      <a:pt x="145" y="669"/>
                    </a:lnTo>
                    <a:lnTo>
                      <a:pt x="145" y="669"/>
                    </a:lnTo>
                    <a:lnTo>
                      <a:pt x="147" y="669"/>
                    </a:lnTo>
                    <a:lnTo>
                      <a:pt x="147" y="669"/>
                    </a:lnTo>
                    <a:lnTo>
                      <a:pt x="148" y="669"/>
                    </a:lnTo>
                    <a:lnTo>
                      <a:pt x="148" y="669"/>
                    </a:lnTo>
                    <a:lnTo>
                      <a:pt x="150" y="671"/>
                    </a:lnTo>
                    <a:lnTo>
                      <a:pt x="150" y="671"/>
                    </a:lnTo>
                    <a:lnTo>
                      <a:pt x="151" y="671"/>
                    </a:lnTo>
                    <a:lnTo>
                      <a:pt x="151" y="671"/>
                    </a:lnTo>
                    <a:lnTo>
                      <a:pt x="153" y="671"/>
                    </a:lnTo>
                    <a:lnTo>
                      <a:pt x="153" y="671"/>
                    </a:lnTo>
                    <a:lnTo>
                      <a:pt x="154" y="671"/>
                    </a:lnTo>
                    <a:lnTo>
                      <a:pt x="154" y="671"/>
                    </a:lnTo>
                    <a:lnTo>
                      <a:pt x="156" y="671"/>
                    </a:lnTo>
                    <a:lnTo>
                      <a:pt x="157" y="672"/>
                    </a:lnTo>
                    <a:lnTo>
                      <a:pt x="157" y="672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60" y="672"/>
                    </a:lnTo>
                    <a:lnTo>
                      <a:pt x="160" y="672"/>
                    </a:lnTo>
                    <a:lnTo>
                      <a:pt x="162" y="672"/>
                    </a:lnTo>
                    <a:lnTo>
                      <a:pt x="162" y="672"/>
                    </a:lnTo>
                    <a:lnTo>
                      <a:pt x="162" y="672"/>
                    </a:lnTo>
                    <a:lnTo>
                      <a:pt x="163" y="672"/>
                    </a:lnTo>
                    <a:lnTo>
                      <a:pt x="163" y="672"/>
                    </a:lnTo>
                    <a:lnTo>
                      <a:pt x="165" y="672"/>
                    </a:lnTo>
                    <a:lnTo>
                      <a:pt x="165" y="672"/>
                    </a:lnTo>
                    <a:lnTo>
                      <a:pt x="166" y="672"/>
                    </a:lnTo>
                    <a:lnTo>
                      <a:pt x="166" y="674"/>
                    </a:lnTo>
                    <a:lnTo>
                      <a:pt x="168" y="674"/>
                    </a:lnTo>
                    <a:lnTo>
                      <a:pt x="168" y="674"/>
                    </a:lnTo>
                    <a:lnTo>
                      <a:pt x="169" y="674"/>
                    </a:lnTo>
                    <a:lnTo>
                      <a:pt x="169" y="674"/>
                    </a:lnTo>
                    <a:lnTo>
                      <a:pt x="171" y="674"/>
                    </a:lnTo>
                    <a:lnTo>
                      <a:pt x="171" y="674"/>
                    </a:lnTo>
                    <a:lnTo>
                      <a:pt x="172" y="674"/>
                    </a:lnTo>
                    <a:lnTo>
                      <a:pt x="172" y="674"/>
                    </a:lnTo>
                    <a:lnTo>
                      <a:pt x="174" y="675"/>
                    </a:lnTo>
                    <a:lnTo>
                      <a:pt x="174" y="675"/>
                    </a:lnTo>
                    <a:lnTo>
                      <a:pt x="175" y="675"/>
                    </a:lnTo>
                    <a:lnTo>
                      <a:pt x="177" y="675"/>
                    </a:lnTo>
                    <a:lnTo>
                      <a:pt x="177" y="675"/>
                    </a:lnTo>
                    <a:lnTo>
                      <a:pt x="178" y="677"/>
                    </a:lnTo>
                    <a:lnTo>
                      <a:pt x="178" y="677"/>
                    </a:lnTo>
                    <a:lnTo>
                      <a:pt x="180" y="677"/>
                    </a:lnTo>
                    <a:lnTo>
                      <a:pt x="180" y="677"/>
                    </a:lnTo>
                    <a:lnTo>
                      <a:pt x="181" y="675"/>
                    </a:lnTo>
                    <a:lnTo>
                      <a:pt x="181" y="675"/>
                    </a:lnTo>
                    <a:lnTo>
                      <a:pt x="183" y="675"/>
                    </a:lnTo>
                    <a:lnTo>
                      <a:pt x="183" y="675"/>
                    </a:lnTo>
                    <a:lnTo>
                      <a:pt x="184" y="675"/>
                    </a:lnTo>
                    <a:lnTo>
                      <a:pt x="184" y="675"/>
                    </a:lnTo>
                    <a:lnTo>
                      <a:pt x="184" y="675"/>
                    </a:lnTo>
                    <a:lnTo>
                      <a:pt x="186" y="675"/>
                    </a:lnTo>
                    <a:lnTo>
                      <a:pt x="186" y="675"/>
                    </a:lnTo>
                    <a:lnTo>
                      <a:pt x="187" y="675"/>
                    </a:lnTo>
                    <a:lnTo>
                      <a:pt x="187" y="675"/>
                    </a:lnTo>
                    <a:lnTo>
                      <a:pt x="189" y="675"/>
                    </a:lnTo>
                    <a:lnTo>
                      <a:pt x="189" y="675"/>
                    </a:lnTo>
                    <a:lnTo>
                      <a:pt x="190" y="675"/>
                    </a:lnTo>
                    <a:lnTo>
                      <a:pt x="190" y="675"/>
                    </a:lnTo>
                    <a:lnTo>
                      <a:pt x="192" y="675"/>
                    </a:lnTo>
                    <a:lnTo>
                      <a:pt x="192" y="675"/>
                    </a:lnTo>
                    <a:lnTo>
                      <a:pt x="194" y="677"/>
                    </a:lnTo>
                    <a:lnTo>
                      <a:pt x="194" y="677"/>
                    </a:lnTo>
                    <a:lnTo>
                      <a:pt x="195" y="677"/>
                    </a:lnTo>
                    <a:lnTo>
                      <a:pt x="195" y="677"/>
                    </a:lnTo>
                    <a:lnTo>
                      <a:pt x="197" y="677"/>
                    </a:lnTo>
                    <a:lnTo>
                      <a:pt x="198" y="677"/>
                    </a:lnTo>
                    <a:lnTo>
                      <a:pt x="198" y="677"/>
                    </a:lnTo>
                    <a:lnTo>
                      <a:pt x="200" y="677"/>
                    </a:lnTo>
                    <a:lnTo>
                      <a:pt x="200" y="677"/>
                    </a:lnTo>
                    <a:lnTo>
                      <a:pt x="201" y="677"/>
                    </a:lnTo>
                    <a:lnTo>
                      <a:pt x="201" y="677"/>
                    </a:lnTo>
                    <a:lnTo>
                      <a:pt x="203" y="675"/>
                    </a:lnTo>
                    <a:lnTo>
                      <a:pt x="203" y="675"/>
                    </a:lnTo>
                    <a:lnTo>
                      <a:pt x="203" y="675"/>
                    </a:lnTo>
                    <a:lnTo>
                      <a:pt x="204" y="674"/>
                    </a:lnTo>
                    <a:lnTo>
                      <a:pt x="204" y="674"/>
                    </a:lnTo>
                    <a:lnTo>
                      <a:pt x="206" y="674"/>
                    </a:lnTo>
                    <a:lnTo>
                      <a:pt x="206" y="674"/>
                    </a:lnTo>
                    <a:lnTo>
                      <a:pt x="207" y="674"/>
                    </a:lnTo>
                    <a:lnTo>
                      <a:pt x="207" y="674"/>
                    </a:lnTo>
                    <a:lnTo>
                      <a:pt x="209" y="674"/>
                    </a:lnTo>
                    <a:lnTo>
                      <a:pt x="209" y="674"/>
                    </a:lnTo>
                    <a:lnTo>
                      <a:pt x="210" y="674"/>
                    </a:lnTo>
                    <a:lnTo>
                      <a:pt x="210" y="674"/>
                    </a:lnTo>
                    <a:lnTo>
                      <a:pt x="212" y="675"/>
                    </a:lnTo>
                    <a:lnTo>
                      <a:pt x="212" y="675"/>
                    </a:lnTo>
                    <a:lnTo>
                      <a:pt x="213" y="675"/>
                    </a:lnTo>
                    <a:lnTo>
                      <a:pt x="213" y="675"/>
                    </a:lnTo>
                    <a:lnTo>
                      <a:pt x="215" y="675"/>
                    </a:lnTo>
                    <a:lnTo>
                      <a:pt x="215" y="675"/>
                    </a:lnTo>
                    <a:lnTo>
                      <a:pt x="216" y="675"/>
                    </a:lnTo>
                    <a:lnTo>
                      <a:pt x="218" y="675"/>
                    </a:lnTo>
                    <a:lnTo>
                      <a:pt x="218" y="675"/>
                    </a:lnTo>
                    <a:lnTo>
                      <a:pt x="218" y="675"/>
                    </a:lnTo>
                    <a:lnTo>
                      <a:pt x="219" y="675"/>
                    </a:lnTo>
                    <a:lnTo>
                      <a:pt x="219" y="675"/>
                    </a:lnTo>
                    <a:lnTo>
                      <a:pt x="221" y="675"/>
                    </a:lnTo>
                    <a:lnTo>
                      <a:pt x="221" y="675"/>
                    </a:lnTo>
                    <a:lnTo>
                      <a:pt x="222" y="675"/>
                    </a:lnTo>
                    <a:lnTo>
                      <a:pt x="222" y="675"/>
                    </a:lnTo>
                    <a:lnTo>
                      <a:pt x="224" y="677"/>
                    </a:lnTo>
                    <a:lnTo>
                      <a:pt x="225" y="677"/>
                    </a:lnTo>
                    <a:lnTo>
                      <a:pt x="225" y="677"/>
                    </a:lnTo>
                    <a:lnTo>
                      <a:pt x="227" y="677"/>
                    </a:lnTo>
                    <a:lnTo>
                      <a:pt x="227" y="677"/>
                    </a:lnTo>
                    <a:lnTo>
                      <a:pt x="228" y="677"/>
                    </a:lnTo>
                    <a:lnTo>
                      <a:pt x="228" y="677"/>
                    </a:lnTo>
                    <a:lnTo>
                      <a:pt x="228" y="677"/>
                    </a:lnTo>
                    <a:lnTo>
                      <a:pt x="230" y="677"/>
                    </a:lnTo>
                    <a:lnTo>
                      <a:pt x="230" y="677"/>
                    </a:lnTo>
                    <a:lnTo>
                      <a:pt x="231" y="675"/>
                    </a:lnTo>
                    <a:lnTo>
                      <a:pt x="231" y="675"/>
                    </a:lnTo>
                    <a:lnTo>
                      <a:pt x="233" y="675"/>
                    </a:lnTo>
                    <a:lnTo>
                      <a:pt x="233" y="674"/>
                    </a:lnTo>
                    <a:lnTo>
                      <a:pt x="234" y="674"/>
                    </a:lnTo>
                    <a:lnTo>
                      <a:pt x="234" y="674"/>
                    </a:lnTo>
                    <a:lnTo>
                      <a:pt x="234" y="672"/>
                    </a:lnTo>
                    <a:lnTo>
                      <a:pt x="236" y="672"/>
                    </a:lnTo>
                    <a:lnTo>
                      <a:pt x="237" y="672"/>
                    </a:lnTo>
                    <a:lnTo>
                      <a:pt x="237" y="672"/>
                    </a:lnTo>
                    <a:lnTo>
                      <a:pt x="239" y="672"/>
                    </a:lnTo>
                    <a:lnTo>
                      <a:pt x="239" y="672"/>
                    </a:lnTo>
                    <a:lnTo>
                      <a:pt x="240" y="672"/>
                    </a:lnTo>
                    <a:lnTo>
                      <a:pt x="240" y="672"/>
                    </a:lnTo>
                    <a:lnTo>
                      <a:pt x="242" y="672"/>
                    </a:lnTo>
                    <a:lnTo>
                      <a:pt x="242" y="672"/>
                    </a:lnTo>
                    <a:lnTo>
                      <a:pt x="243" y="672"/>
                    </a:lnTo>
                    <a:lnTo>
                      <a:pt x="243" y="671"/>
                    </a:lnTo>
                    <a:lnTo>
                      <a:pt x="245" y="671"/>
                    </a:lnTo>
                    <a:lnTo>
                      <a:pt x="245" y="671"/>
                    </a:lnTo>
                    <a:lnTo>
                      <a:pt x="246" y="671"/>
                    </a:lnTo>
                    <a:lnTo>
                      <a:pt x="246" y="671"/>
                    </a:lnTo>
                    <a:lnTo>
                      <a:pt x="248" y="669"/>
                    </a:lnTo>
                    <a:lnTo>
                      <a:pt x="248" y="669"/>
                    </a:lnTo>
                    <a:lnTo>
                      <a:pt x="248" y="669"/>
                    </a:lnTo>
                    <a:lnTo>
                      <a:pt x="249" y="669"/>
                    </a:lnTo>
                    <a:lnTo>
                      <a:pt x="249" y="668"/>
                    </a:lnTo>
                    <a:lnTo>
                      <a:pt x="251" y="668"/>
                    </a:lnTo>
                    <a:lnTo>
                      <a:pt x="251" y="668"/>
                    </a:lnTo>
                    <a:lnTo>
                      <a:pt x="252" y="668"/>
                    </a:lnTo>
                    <a:lnTo>
                      <a:pt x="252" y="668"/>
                    </a:lnTo>
                    <a:lnTo>
                      <a:pt x="254" y="668"/>
                    </a:lnTo>
                    <a:lnTo>
                      <a:pt x="254" y="668"/>
                    </a:lnTo>
                    <a:lnTo>
                      <a:pt x="255" y="668"/>
                    </a:lnTo>
                    <a:lnTo>
                      <a:pt x="255" y="668"/>
                    </a:lnTo>
                    <a:lnTo>
                      <a:pt x="257" y="668"/>
                    </a:lnTo>
                    <a:lnTo>
                      <a:pt x="258" y="668"/>
                    </a:lnTo>
                    <a:lnTo>
                      <a:pt x="258" y="668"/>
                    </a:lnTo>
                    <a:lnTo>
                      <a:pt x="260" y="666"/>
                    </a:lnTo>
                    <a:lnTo>
                      <a:pt x="260" y="666"/>
                    </a:lnTo>
                    <a:lnTo>
                      <a:pt x="261" y="666"/>
                    </a:lnTo>
                    <a:lnTo>
                      <a:pt x="261" y="666"/>
                    </a:lnTo>
                    <a:lnTo>
                      <a:pt x="263" y="666"/>
                    </a:lnTo>
                    <a:lnTo>
                      <a:pt x="263" y="666"/>
                    </a:lnTo>
                    <a:lnTo>
                      <a:pt x="264" y="665"/>
                    </a:lnTo>
                    <a:lnTo>
                      <a:pt x="264" y="665"/>
                    </a:lnTo>
                    <a:lnTo>
                      <a:pt x="264" y="665"/>
                    </a:lnTo>
                    <a:lnTo>
                      <a:pt x="266" y="665"/>
                    </a:lnTo>
                    <a:lnTo>
                      <a:pt x="266" y="663"/>
                    </a:lnTo>
                    <a:lnTo>
                      <a:pt x="267" y="663"/>
                    </a:lnTo>
                    <a:lnTo>
                      <a:pt x="267" y="663"/>
                    </a:lnTo>
                    <a:lnTo>
                      <a:pt x="269" y="663"/>
                    </a:lnTo>
                    <a:lnTo>
                      <a:pt x="269" y="663"/>
                    </a:lnTo>
                    <a:lnTo>
                      <a:pt x="270" y="661"/>
                    </a:lnTo>
                    <a:lnTo>
                      <a:pt x="270" y="661"/>
                    </a:lnTo>
                    <a:lnTo>
                      <a:pt x="272" y="660"/>
                    </a:lnTo>
                    <a:lnTo>
                      <a:pt x="272" y="660"/>
                    </a:lnTo>
                    <a:lnTo>
                      <a:pt x="272" y="658"/>
                    </a:lnTo>
                    <a:lnTo>
                      <a:pt x="273" y="658"/>
                    </a:lnTo>
                    <a:lnTo>
                      <a:pt x="273" y="658"/>
                    </a:lnTo>
                    <a:lnTo>
                      <a:pt x="275" y="657"/>
                    </a:lnTo>
                    <a:lnTo>
                      <a:pt x="276" y="657"/>
                    </a:lnTo>
                    <a:lnTo>
                      <a:pt x="276" y="657"/>
                    </a:lnTo>
                    <a:lnTo>
                      <a:pt x="278" y="657"/>
                    </a:lnTo>
                    <a:lnTo>
                      <a:pt x="278" y="657"/>
                    </a:lnTo>
                    <a:lnTo>
                      <a:pt x="279" y="657"/>
                    </a:lnTo>
                    <a:lnTo>
                      <a:pt x="279" y="655"/>
                    </a:lnTo>
                    <a:lnTo>
                      <a:pt x="281" y="655"/>
                    </a:lnTo>
                    <a:lnTo>
                      <a:pt x="281" y="655"/>
                    </a:lnTo>
                    <a:lnTo>
                      <a:pt x="282" y="654"/>
                    </a:lnTo>
                    <a:lnTo>
                      <a:pt x="282" y="652"/>
                    </a:lnTo>
                    <a:lnTo>
                      <a:pt x="284" y="652"/>
                    </a:lnTo>
                    <a:lnTo>
                      <a:pt x="284" y="651"/>
                    </a:lnTo>
                    <a:lnTo>
                      <a:pt x="284" y="651"/>
                    </a:lnTo>
                    <a:lnTo>
                      <a:pt x="286" y="649"/>
                    </a:lnTo>
                    <a:lnTo>
                      <a:pt x="286" y="649"/>
                    </a:lnTo>
                    <a:lnTo>
                      <a:pt x="287" y="648"/>
                    </a:lnTo>
                    <a:lnTo>
                      <a:pt x="287" y="648"/>
                    </a:lnTo>
                    <a:lnTo>
                      <a:pt x="289" y="648"/>
                    </a:lnTo>
                    <a:lnTo>
                      <a:pt x="289" y="648"/>
                    </a:lnTo>
                    <a:lnTo>
                      <a:pt x="290" y="646"/>
                    </a:lnTo>
                    <a:lnTo>
                      <a:pt x="290" y="646"/>
                    </a:lnTo>
                    <a:lnTo>
                      <a:pt x="292" y="646"/>
                    </a:lnTo>
                    <a:lnTo>
                      <a:pt x="292" y="645"/>
                    </a:lnTo>
                    <a:lnTo>
                      <a:pt x="293" y="643"/>
                    </a:lnTo>
                    <a:lnTo>
                      <a:pt x="293" y="643"/>
                    </a:lnTo>
                    <a:lnTo>
                      <a:pt x="295" y="642"/>
                    </a:lnTo>
                    <a:lnTo>
                      <a:pt x="295" y="640"/>
                    </a:lnTo>
                    <a:lnTo>
                      <a:pt x="296" y="639"/>
                    </a:lnTo>
                    <a:lnTo>
                      <a:pt x="296" y="639"/>
                    </a:lnTo>
                    <a:lnTo>
                      <a:pt x="298" y="637"/>
                    </a:lnTo>
                    <a:lnTo>
                      <a:pt x="298" y="637"/>
                    </a:lnTo>
                    <a:lnTo>
                      <a:pt x="298" y="637"/>
                    </a:lnTo>
                    <a:lnTo>
                      <a:pt x="299" y="637"/>
                    </a:lnTo>
                    <a:lnTo>
                      <a:pt x="299" y="637"/>
                    </a:lnTo>
                    <a:lnTo>
                      <a:pt x="301" y="636"/>
                    </a:lnTo>
                    <a:lnTo>
                      <a:pt x="301" y="636"/>
                    </a:lnTo>
                    <a:lnTo>
                      <a:pt x="302" y="636"/>
                    </a:lnTo>
                    <a:lnTo>
                      <a:pt x="302" y="636"/>
                    </a:lnTo>
                    <a:lnTo>
                      <a:pt x="304" y="634"/>
                    </a:lnTo>
                    <a:lnTo>
                      <a:pt x="304" y="634"/>
                    </a:lnTo>
                    <a:lnTo>
                      <a:pt x="305" y="633"/>
                    </a:lnTo>
                    <a:lnTo>
                      <a:pt x="305" y="631"/>
                    </a:lnTo>
                    <a:lnTo>
                      <a:pt x="307" y="630"/>
                    </a:lnTo>
                    <a:lnTo>
                      <a:pt x="307" y="628"/>
                    </a:lnTo>
                    <a:lnTo>
                      <a:pt x="307" y="627"/>
                    </a:lnTo>
                    <a:lnTo>
                      <a:pt x="308" y="627"/>
                    </a:lnTo>
                    <a:lnTo>
                      <a:pt x="308" y="625"/>
                    </a:lnTo>
                    <a:lnTo>
                      <a:pt x="310" y="624"/>
                    </a:lnTo>
                    <a:lnTo>
                      <a:pt x="311" y="624"/>
                    </a:lnTo>
                    <a:lnTo>
                      <a:pt x="311" y="621"/>
                    </a:lnTo>
                    <a:lnTo>
                      <a:pt x="313" y="621"/>
                    </a:lnTo>
                    <a:lnTo>
                      <a:pt x="313" y="619"/>
                    </a:lnTo>
                    <a:lnTo>
                      <a:pt x="313" y="619"/>
                    </a:lnTo>
                    <a:lnTo>
                      <a:pt x="314" y="618"/>
                    </a:lnTo>
                    <a:lnTo>
                      <a:pt x="314" y="616"/>
                    </a:lnTo>
                    <a:lnTo>
                      <a:pt x="316" y="615"/>
                    </a:lnTo>
                    <a:lnTo>
                      <a:pt x="316" y="613"/>
                    </a:lnTo>
                    <a:lnTo>
                      <a:pt x="316" y="612"/>
                    </a:lnTo>
                    <a:lnTo>
                      <a:pt x="317" y="610"/>
                    </a:lnTo>
                    <a:lnTo>
                      <a:pt x="317" y="609"/>
                    </a:lnTo>
                    <a:lnTo>
                      <a:pt x="319" y="609"/>
                    </a:lnTo>
                    <a:lnTo>
                      <a:pt x="319" y="609"/>
                    </a:lnTo>
                    <a:lnTo>
                      <a:pt x="320" y="609"/>
                    </a:lnTo>
                    <a:lnTo>
                      <a:pt x="320" y="609"/>
                    </a:lnTo>
                    <a:lnTo>
                      <a:pt x="322" y="609"/>
                    </a:lnTo>
                    <a:lnTo>
                      <a:pt x="322" y="607"/>
                    </a:lnTo>
                    <a:lnTo>
                      <a:pt x="323" y="607"/>
                    </a:lnTo>
                    <a:lnTo>
                      <a:pt x="323" y="606"/>
                    </a:lnTo>
                    <a:lnTo>
                      <a:pt x="325" y="604"/>
                    </a:lnTo>
                    <a:lnTo>
                      <a:pt x="325" y="603"/>
                    </a:lnTo>
                    <a:lnTo>
                      <a:pt x="326" y="601"/>
                    </a:lnTo>
                    <a:lnTo>
                      <a:pt x="326" y="600"/>
                    </a:lnTo>
                    <a:lnTo>
                      <a:pt x="328" y="598"/>
                    </a:lnTo>
                    <a:lnTo>
                      <a:pt x="328" y="597"/>
                    </a:lnTo>
                    <a:lnTo>
                      <a:pt x="329" y="595"/>
                    </a:lnTo>
                    <a:lnTo>
                      <a:pt x="329" y="594"/>
                    </a:lnTo>
                    <a:lnTo>
                      <a:pt x="329" y="592"/>
                    </a:lnTo>
                    <a:lnTo>
                      <a:pt x="331" y="591"/>
                    </a:lnTo>
                    <a:lnTo>
                      <a:pt x="331" y="589"/>
                    </a:lnTo>
                    <a:lnTo>
                      <a:pt x="332" y="588"/>
                    </a:lnTo>
                    <a:lnTo>
                      <a:pt x="332" y="586"/>
                    </a:lnTo>
                    <a:lnTo>
                      <a:pt x="334" y="584"/>
                    </a:lnTo>
                    <a:lnTo>
                      <a:pt x="334" y="583"/>
                    </a:lnTo>
                    <a:lnTo>
                      <a:pt x="335" y="583"/>
                    </a:lnTo>
                    <a:lnTo>
                      <a:pt x="335" y="581"/>
                    </a:lnTo>
                    <a:lnTo>
                      <a:pt x="335" y="580"/>
                    </a:lnTo>
                    <a:lnTo>
                      <a:pt x="337" y="578"/>
                    </a:lnTo>
                    <a:lnTo>
                      <a:pt x="337" y="577"/>
                    </a:lnTo>
                    <a:lnTo>
                      <a:pt x="338" y="575"/>
                    </a:lnTo>
                    <a:lnTo>
                      <a:pt x="338" y="572"/>
                    </a:lnTo>
                    <a:lnTo>
                      <a:pt x="338" y="571"/>
                    </a:lnTo>
                    <a:lnTo>
                      <a:pt x="340" y="569"/>
                    </a:lnTo>
                    <a:lnTo>
                      <a:pt x="340" y="566"/>
                    </a:lnTo>
                    <a:lnTo>
                      <a:pt x="341" y="565"/>
                    </a:lnTo>
                    <a:lnTo>
                      <a:pt x="341" y="563"/>
                    </a:lnTo>
                    <a:lnTo>
                      <a:pt x="343" y="562"/>
                    </a:lnTo>
                    <a:lnTo>
                      <a:pt x="343" y="560"/>
                    </a:lnTo>
                    <a:lnTo>
                      <a:pt x="343" y="559"/>
                    </a:lnTo>
                    <a:lnTo>
                      <a:pt x="344" y="557"/>
                    </a:lnTo>
                    <a:lnTo>
                      <a:pt x="344" y="556"/>
                    </a:lnTo>
                    <a:lnTo>
                      <a:pt x="346" y="556"/>
                    </a:lnTo>
                    <a:lnTo>
                      <a:pt x="346" y="554"/>
                    </a:lnTo>
                    <a:lnTo>
                      <a:pt x="347" y="554"/>
                    </a:lnTo>
                    <a:lnTo>
                      <a:pt x="349" y="553"/>
                    </a:lnTo>
                    <a:lnTo>
                      <a:pt x="349" y="551"/>
                    </a:lnTo>
                    <a:lnTo>
                      <a:pt x="350" y="550"/>
                    </a:lnTo>
                    <a:lnTo>
                      <a:pt x="350" y="548"/>
                    </a:lnTo>
                    <a:lnTo>
                      <a:pt x="352" y="547"/>
                    </a:lnTo>
                    <a:lnTo>
                      <a:pt x="352" y="547"/>
                    </a:lnTo>
                    <a:lnTo>
                      <a:pt x="352" y="545"/>
                    </a:lnTo>
                    <a:lnTo>
                      <a:pt x="353" y="544"/>
                    </a:lnTo>
                    <a:lnTo>
                      <a:pt x="353" y="544"/>
                    </a:lnTo>
                    <a:lnTo>
                      <a:pt x="355" y="544"/>
                    </a:lnTo>
                    <a:lnTo>
                      <a:pt x="355" y="542"/>
                    </a:lnTo>
                    <a:lnTo>
                      <a:pt x="356" y="542"/>
                    </a:lnTo>
                    <a:lnTo>
                      <a:pt x="356" y="541"/>
                    </a:lnTo>
                    <a:lnTo>
                      <a:pt x="358" y="539"/>
                    </a:lnTo>
                    <a:lnTo>
                      <a:pt x="358" y="538"/>
                    </a:lnTo>
                    <a:lnTo>
                      <a:pt x="359" y="536"/>
                    </a:lnTo>
                    <a:lnTo>
                      <a:pt x="359" y="535"/>
                    </a:lnTo>
                    <a:lnTo>
                      <a:pt x="361" y="533"/>
                    </a:lnTo>
                    <a:lnTo>
                      <a:pt x="361" y="533"/>
                    </a:lnTo>
                    <a:lnTo>
                      <a:pt x="362" y="532"/>
                    </a:lnTo>
                    <a:lnTo>
                      <a:pt x="362" y="529"/>
                    </a:lnTo>
                    <a:lnTo>
                      <a:pt x="362" y="527"/>
                    </a:lnTo>
                    <a:lnTo>
                      <a:pt x="364" y="526"/>
                    </a:lnTo>
                    <a:lnTo>
                      <a:pt x="364" y="524"/>
                    </a:lnTo>
                    <a:lnTo>
                      <a:pt x="365" y="521"/>
                    </a:lnTo>
                    <a:lnTo>
                      <a:pt x="365" y="518"/>
                    </a:lnTo>
                    <a:lnTo>
                      <a:pt x="365" y="515"/>
                    </a:lnTo>
                    <a:lnTo>
                      <a:pt x="367" y="514"/>
                    </a:lnTo>
                    <a:lnTo>
                      <a:pt x="368" y="511"/>
                    </a:lnTo>
                    <a:lnTo>
                      <a:pt x="368" y="507"/>
                    </a:lnTo>
                    <a:lnTo>
                      <a:pt x="370" y="506"/>
                    </a:lnTo>
                    <a:lnTo>
                      <a:pt x="370" y="503"/>
                    </a:lnTo>
                    <a:lnTo>
                      <a:pt x="370" y="503"/>
                    </a:lnTo>
                    <a:lnTo>
                      <a:pt x="371" y="501"/>
                    </a:lnTo>
                    <a:lnTo>
                      <a:pt x="371" y="500"/>
                    </a:lnTo>
                    <a:lnTo>
                      <a:pt x="373" y="500"/>
                    </a:lnTo>
                    <a:lnTo>
                      <a:pt x="373" y="498"/>
                    </a:lnTo>
                    <a:lnTo>
                      <a:pt x="374" y="497"/>
                    </a:lnTo>
                    <a:lnTo>
                      <a:pt x="374" y="495"/>
                    </a:lnTo>
                    <a:lnTo>
                      <a:pt x="376" y="495"/>
                    </a:lnTo>
                    <a:lnTo>
                      <a:pt x="376" y="494"/>
                    </a:lnTo>
                    <a:lnTo>
                      <a:pt x="377" y="491"/>
                    </a:lnTo>
                    <a:lnTo>
                      <a:pt x="377" y="489"/>
                    </a:lnTo>
                    <a:lnTo>
                      <a:pt x="379" y="488"/>
                    </a:lnTo>
                    <a:lnTo>
                      <a:pt x="379" y="486"/>
                    </a:lnTo>
                    <a:lnTo>
                      <a:pt x="379" y="483"/>
                    </a:lnTo>
                    <a:lnTo>
                      <a:pt x="381" y="482"/>
                    </a:lnTo>
                    <a:lnTo>
                      <a:pt x="381" y="480"/>
                    </a:lnTo>
                    <a:lnTo>
                      <a:pt x="382" y="479"/>
                    </a:lnTo>
                    <a:lnTo>
                      <a:pt x="382" y="476"/>
                    </a:lnTo>
                    <a:lnTo>
                      <a:pt x="384" y="474"/>
                    </a:lnTo>
                    <a:lnTo>
                      <a:pt x="384" y="471"/>
                    </a:lnTo>
                    <a:lnTo>
                      <a:pt x="385" y="468"/>
                    </a:lnTo>
                    <a:lnTo>
                      <a:pt x="385" y="467"/>
                    </a:lnTo>
                    <a:lnTo>
                      <a:pt x="385" y="464"/>
                    </a:lnTo>
                    <a:lnTo>
                      <a:pt x="387" y="462"/>
                    </a:lnTo>
                    <a:lnTo>
                      <a:pt x="388" y="459"/>
                    </a:lnTo>
                    <a:lnTo>
                      <a:pt x="388" y="458"/>
                    </a:lnTo>
                    <a:lnTo>
                      <a:pt x="390" y="456"/>
                    </a:lnTo>
                    <a:lnTo>
                      <a:pt x="390" y="456"/>
                    </a:lnTo>
                    <a:lnTo>
                      <a:pt x="391" y="455"/>
                    </a:lnTo>
                    <a:lnTo>
                      <a:pt x="391" y="455"/>
                    </a:lnTo>
                    <a:lnTo>
                      <a:pt x="393" y="455"/>
                    </a:lnTo>
                    <a:lnTo>
                      <a:pt x="393" y="455"/>
                    </a:lnTo>
                    <a:lnTo>
                      <a:pt x="394" y="455"/>
                    </a:lnTo>
                    <a:lnTo>
                      <a:pt x="394" y="453"/>
                    </a:lnTo>
                    <a:lnTo>
                      <a:pt x="396" y="453"/>
                    </a:lnTo>
                    <a:lnTo>
                      <a:pt x="396" y="453"/>
                    </a:lnTo>
                    <a:lnTo>
                      <a:pt x="397" y="452"/>
                    </a:lnTo>
                    <a:lnTo>
                      <a:pt x="397" y="452"/>
                    </a:lnTo>
                    <a:lnTo>
                      <a:pt x="399" y="450"/>
                    </a:lnTo>
                    <a:lnTo>
                      <a:pt x="399" y="449"/>
                    </a:lnTo>
                    <a:lnTo>
                      <a:pt x="400" y="446"/>
                    </a:lnTo>
                    <a:lnTo>
                      <a:pt x="400" y="444"/>
                    </a:lnTo>
                    <a:lnTo>
                      <a:pt x="402" y="443"/>
                    </a:lnTo>
                    <a:lnTo>
                      <a:pt x="402" y="440"/>
                    </a:lnTo>
                    <a:lnTo>
                      <a:pt x="403" y="440"/>
                    </a:lnTo>
                    <a:lnTo>
                      <a:pt x="403" y="438"/>
                    </a:lnTo>
                    <a:lnTo>
                      <a:pt x="405" y="437"/>
                    </a:lnTo>
                    <a:lnTo>
                      <a:pt x="405" y="438"/>
                    </a:lnTo>
                    <a:lnTo>
                      <a:pt x="406" y="438"/>
                    </a:lnTo>
                    <a:lnTo>
                      <a:pt x="406" y="440"/>
                    </a:lnTo>
                    <a:lnTo>
                      <a:pt x="409" y="441"/>
                    </a:lnTo>
                    <a:lnTo>
                      <a:pt x="409" y="443"/>
                    </a:lnTo>
                    <a:lnTo>
                      <a:pt x="411" y="443"/>
                    </a:lnTo>
                    <a:lnTo>
                      <a:pt x="411" y="444"/>
                    </a:lnTo>
                    <a:lnTo>
                      <a:pt x="412" y="444"/>
                    </a:lnTo>
                    <a:lnTo>
                      <a:pt x="414" y="444"/>
                    </a:lnTo>
                    <a:lnTo>
                      <a:pt x="414" y="444"/>
                    </a:lnTo>
                    <a:lnTo>
                      <a:pt x="415" y="444"/>
                    </a:lnTo>
                    <a:lnTo>
                      <a:pt x="415" y="444"/>
                    </a:lnTo>
                    <a:lnTo>
                      <a:pt x="417" y="444"/>
                    </a:lnTo>
                    <a:lnTo>
                      <a:pt x="417" y="444"/>
                    </a:lnTo>
                    <a:lnTo>
                      <a:pt x="418" y="446"/>
                    </a:lnTo>
                    <a:lnTo>
                      <a:pt x="420" y="447"/>
                    </a:lnTo>
                    <a:lnTo>
                      <a:pt x="420" y="449"/>
                    </a:lnTo>
                    <a:lnTo>
                      <a:pt x="421" y="450"/>
                    </a:lnTo>
                    <a:lnTo>
                      <a:pt x="423" y="453"/>
                    </a:lnTo>
                    <a:lnTo>
                      <a:pt x="423" y="458"/>
                    </a:lnTo>
                    <a:lnTo>
                      <a:pt x="424" y="461"/>
                    </a:lnTo>
                    <a:lnTo>
                      <a:pt x="426" y="465"/>
                    </a:lnTo>
                    <a:lnTo>
                      <a:pt x="427" y="470"/>
                    </a:lnTo>
                    <a:lnTo>
                      <a:pt x="429" y="474"/>
                    </a:lnTo>
                    <a:lnTo>
                      <a:pt x="429" y="477"/>
                    </a:lnTo>
                    <a:lnTo>
                      <a:pt x="430" y="480"/>
                    </a:lnTo>
                    <a:lnTo>
                      <a:pt x="432" y="483"/>
                    </a:lnTo>
                    <a:lnTo>
                      <a:pt x="433" y="486"/>
                    </a:lnTo>
                    <a:lnTo>
                      <a:pt x="433" y="489"/>
                    </a:lnTo>
                    <a:lnTo>
                      <a:pt x="435" y="492"/>
                    </a:lnTo>
                    <a:lnTo>
                      <a:pt x="436" y="495"/>
                    </a:lnTo>
                    <a:lnTo>
                      <a:pt x="436" y="498"/>
                    </a:lnTo>
                    <a:lnTo>
                      <a:pt x="438" y="501"/>
                    </a:lnTo>
                    <a:lnTo>
                      <a:pt x="439" y="506"/>
                    </a:lnTo>
                    <a:lnTo>
                      <a:pt x="441" y="511"/>
                    </a:lnTo>
                    <a:lnTo>
                      <a:pt x="441" y="515"/>
                    </a:lnTo>
                    <a:lnTo>
                      <a:pt x="442" y="520"/>
                    </a:lnTo>
                    <a:lnTo>
                      <a:pt x="444" y="524"/>
                    </a:lnTo>
                    <a:lnTo>
                      <a:pt x="445" y="529"/>
                    </a:lnTo>
                    <a:lnTo>
                      <a:pt x="447" y="535"/>
                    </a:lnTo>
                    <a:lnTo>
                      <a:pt x="448" y="541"/>
                    </a:lnTo>
                    <a:lnTo>
                      <a:pt x="448" y="545"/>
                    </a:lnTo>
                    <a:lnTo>
                      <a:pt x="450" y="551"/>
                    </a:lnTo>
                    <a:lnTo>
                      <a:pt x="451" y="556"/>
                    </a:lnTo>
                    <a:lnTo>
                      <a:pt x="453" y="562"/>
                    </a:lnTo>
                    <a:lnTo>
                      <a:pt x="454" y="566"/>
                    </a:lnTo>
                    <a:lnTo>
                      <a:pt x="454" y="572"/>
                    </a:lnTo>
                    <a:lnTo>
                      <a:pt x="456" y="577"/>
                    </a:lnTo>
                    <a:lnTo>
                      <a:pt x="457" y="583"/>
                    </a:lnTo>
                    <a:lnTo>
                      <a:pt x="459" y="588"/>
                    </a:lnTo>
                    <a:lnTo>
                      <a:pt x="459" y="594"/>
                    </a:lnTo>
                    <a:lnTo>
                      <a:pt x="460" y="598"/>
                    </a:lnTo>
                    <a:lnTo>
                      <a:pt x="462" y="604"/>
                    </a:lnTo>
                    <a:lnTo>
                      <a:pt x="463" y="610"/>
                    </a:lnTo>
                    <a:lnTo>
                      <a:pt x="465" y="615"/>
                    </a:lnTo>
                    <a:lnTo>
                      <a:pt x="466" y="621"/>
                    </a:lnTo>
                    <a:lnTo>
                      <a:pt x="468" y="627"/>
                    </a:lnTo>
                    <a:lnTo>
                      <a:pt x="468" y="631"/>
                    </a:lnTo>
                    <a:lnTo>
                      <a:pt x="469" y="637"/>
                    </a:lnTo>
                    <a:lnTo>
                      <a:pt x="471" y="643"/>
                    </a:lnTo>
                    <a:lnTo>
                      <a:pt x="473" y="648"/>
                    </a:lnTo>
                    <a:lnTo>
                      <a:pt x="473" y="654"/>
                    </a:lnTo>
                    <a:lnTo>
                      <a:pt x="474" y="660"/>
                    </a:lnTo>
                    <a:lnTo>
                      <a:pt x="476" y="665"/>
                    </a:lnTo>
                    <a:lnTo>
                      <a:pt x="477" y="671"/>
                    </a:lnTo>
                    <a:lnTo>
                      <a:pt x="477" y="675"/>
                    </a:lnTo>
                    <a:lnTo>
                      <a:pt x="479" y="680"/>
                    </a:lnTo>
                    <a:lnTo>
                      <a:pt x="480" y="684"/>
                    </a:lnTo>
                    <a:lnTo>
                      <a:pt x="482" y="689"/>
                    </a:lnTo>
                    <a:lnTo>
                      <a:pt x="483" y="692"/>
                    </a:lnTo>
                    <a:lnTo>
                      <a:pt x="483" y="695"/>
                    </a:lnTo>
                    <a:lnTo>
                      <a:pt x="485" y="698"/>
                    </a:lnTo>
                    <a:lnTo>
                      <a:pt x="486" y="701"/>
                    </a:lnTo>
                    <a:lnTo>
                      <a:pt x="486" y="704"/>
                    </a:lnTo>
                    <a:lnTo>
                      <a:pt x="488" y="707"/>
                    </a:lnTo>
                    <a:lnTo>
                      <a:pt x="489" y="710"/>
                    </a:lnTo>
                    <a:lnTo>
                      <a:pt x="489" y="714"/>
                    </a:lnTo>
                    <a:lnTo>
                      <a:pt x="491" y="717"/>
                    </a:lnTo>
                    <a:lnTo>
                      <a:pt x="492" y="720"/>
                    </a:lnTo>
                    <a:lnTo>
                      <a:pt x="492" y="725"/>
                    </a:lnTo>
                    <a:lnTo>
                      <a:pt x="494" y="728"/>
                    </a:lnTo>
                    <a:lnTo>
                      <a:pt x="495" y="731"/>
                    </a:lnTo>
                    <a:lnTo>
                      <a:pt x="495" y="734"/>
                    </a:lnTo>
                    <a:lnTo>
                      <a:pt x="497" y="737"/>
                    </a:lnTo>
                    <a:lnTo>
                      <a:pt x="498" y="738"/>
                    </a:lnTo>
                    <a:lnTo>
                      <a:pt x="500" y="743"/>
                    </a:lnTo>
                    <a:lnTo>
                      <a:pt x="500" y="745"/>
                    </a:lnTo>
                    <a:lnTo>
                      <a:pt x="501" y="748"/>
                    </a:lnTo>
                    <a:lnTo>
                      <a:pt x="503" y="751"/>
                    </a:lnTo>
                    <a:lnTo>
                      <a:pt x="503" y="752"/>
                    </a:lnTo>
                    <a:lnTo>
                      <a:pt x="504" y="755"/>
                    </a:lnTo>
                    <a:lnTo>
                      <a:pt x="504" y="758"/>
                    </a:lnTo>
                    <a:lnTo>
                      <a:pt x="506" y="761"/>
                    </a:lnTo>
                    <a:lnTo>
                      <a:pt x="507" y="763"/>
                    </a:lnTo>
                    <a:lnTo>
                      <a:pt x="507" y="766"/>
                    </a:lnTo>
                    <a:lnTo>
                      <a:pt x="509" y="769"/>
                    </a:lnTo>
                    <a:lnTo>
                      <a:pt x="510" y="770"/>
                    </a:lnTo>
                    <a:lnTo>
                      <a:pt x="510" y="772"/>
                    </a:lnTo>
                    <a:lnTo>
                      <a:pt x="512" y="773"/>
                    </a:lnTo>
                    <a:lnTo>
                      <a:pt x="512" y="775"/>
                    </a:lnTo>
                    <a:lnTo>
                      <a:pt x="513" y="776"/>
                    </a:lnTo>
                    <a:lnTo>
                      <a:pt x="513" y="778"/>
                    </a:lnTo>
                    <a:lnTo>
                      <a:pt x="515" y="779"/>
                    </a:lnTo>
                    <a:lnTo>
                      <a:pt x="516" y="781"/>
                    </a:lnTo>
                    <a:lnTo>
                      <a:pt x="516" y="781"/>
                    </a:lnTo>
                    <a:lnTo>
                      <a:pt x="518" y="782"/>
                    </a:lnTo>
                    <a:lnTo>
                      <a:pt x="519" y="784"/>
                    </a:lnTo>
                    <a:lnTo>
                      <a:pt x="519" y="785"/>
                    </a:lnTo>
                    <a:lnTo>
                      <a:pt x="521" y="785"/>
                    </a:lnTo>
                    <a:lnTo>
                      <a:pt x="521" y="787"/>
                    </a:lnTo>
                    <a:lnTo>
                      <a:pt x="522" y="788"/>
                    </a:lnTo>
                    <a:lnTo>
                      <a:pt x="524" y="788"/>
                    </a:lnTo>
                    <a:lnTo>
                      <a:pt x="524" y="790"/>
                    </a:lnTo>
                    <a:lnTo>
                      <a:pt x="525" y="790"/>
                    </a:lnTo>
                    <a:lnTo>
                      <a:pt x="525" y="791"/>
                    </a:lnTo>
                    <a:lnTo>
                      <a:pt x="527" y="791"/>
                    </a:lnTo>
                    <a:lnTo>
                      <a:pt x="527" y="793"/>
                    </a:lnTo>
                    <a:lnTo>
                      <a:pt x="528" y="793"/>
                    </a:lnTo>
                    <a:lnTo>
                      <a:pt x="530" y="794"/>
                    </a:lnTo>
                    <a:lnTo>
                      <a:pt x="530" y="796"/>
                    </a:lnTo>
                    <a:lnTo>
                      <a:pt x="531" y="796"/>
                    </a:lnTo>
                    <a:lnTo>
                      <a:pt x="531" y="797"/>
                    </a:lnTo>
                    <a:lnTo>
                      <a:pt x="533" y="799"/>
                    </a:lnTo>
                    <a:lnTo>
                      <a:pt x="533" y="800"/>
                    </a:lnTo>
                    <a:lnTo>
                      <a:pt x="534" y="800"/>
                    </a:lnTo>
                    <a:lnTo>
                      <a:pt x="534" y="802"/>
                    </a:lnTo>
                    <a:lnTo>
                      <a:pt x="536" y="802"/>
                    </a:lnTo>
                    <a:lnTo>
                      <a:pt x="537" y="803"/>
                    </a:lnTo>
                    <a:lnTo>
                      <a:pt x="539" y="803"/>
                    </a:lnTo>
                    <a:lnTo>
                      <a:pt x="539" y="803"/>
                    </a:lnTo>
                    <a:lnTo>
                      <a:pt x="540" y="805"/>
                    </a:lnTo>
                    <a:lnTo>
                      <a:pt x="540" y="805"/>
                    </a:lnTo>
                    <a:lnTo>
                      <a:pt x="542" y="805"/>
                    </a:lnTo>
                    <a:lnTo>
                      <a:pt x="542" y="806"/>
                    </a:lnTo>
                    <a:lnTo>
                      <a:pt x="543" y="806"/>
                    </a:lnTo>
                    <a:lnTo>
                      <a:pt x="543" y="806"/>
                    </a:lnTo>
                    <a:lnTo>
                      <a:pt x="545" y="806"/>
                    </a:lnTo>
                    <a:lnTo>
                      <a:pt x="546" y="808"/>
                    </a:lnTo>
                    <a:lnTo>
                      <a:pt x="546" y="808"/>
                    </a:lnTo>
                    <a:lnTo>
                      <a:pt x="548" y="809"/>
                    </a:lnTo>
                    <a:lnTo>
                      <a:pt x="548" y="809"/>
                    </a:lnTo>
                    <a:lnTo>
                      <a:pt x="549" y="809"/>
                    </a:lnTo>
                    <a:lnTo>
                      <a:pt x="549" y="809"/>
                    </a:lnTo>
                    <a:lnTo>
                      <a:pt x="551" y="809"/>
                    </a:lnTo>
                    <a:lnTo>
                      <a:pt x="551" y="809"/>
                    </a:lnTo>
                    <a:lnTo>
                      <a:pt x="552" y="809"/>
                    </a:lnTo>
                    <a:lnTo>
                      <a:pt x="552" y="811"/>
                    </a:lnTo>
                    <a:lnTo>
                      <a:pt x="554" y="811"/>
                    </a:lnTo>
                    <a:lnTo>
                      <a:pt x="554" y="811"/>
                    </a:lnTo>
                    <a:lnTo>
                      <a:pt x="555" y="812"/>
                    </a:lnTo>
                    <a:lnTo>
                      <a:pt x="557" y="812"/>
                    </a:lnTo>
                    <a:lnTo>
                      <a:pt x="557" y="812"/>
                    </a:lnTo>
                    <a:lnTo>
                      <a:pt x="558" y="814"/>
                    </a:lnTo>
                    <a:lnTo>
                      <a:pt x="560" y="814"/>
                    </a:lnTo>
                    <a:lnTo>
                      <a:pt x="560" y="814"/>
                    </a:lnTo>
                    <a:lnTo>
                      <a:pt x="561" y="814"/>
                    </a:lnTo>
                    <a:lnTo>
                      <a:pt x="561" y="815"/>
                    </a:lnTo>
                    <a:lnTo>
                      <a:pt x="563" y="815"/>
                    </a:lnTo>
                    <a:lnTo>
                      <a:pt x="563" y="815"/>
                    </a:lnTo>
                    <a:lnTo>
                      <a:pt x="564" y="815"/>
                    </a:lnTo>
                    <a:lnTo>
                      <a:pt x="566" y="815"/>
                    </a:lnTo>
                    <a:lnTo>
                      <a:pt x="566" y="817"/>
                    </a:lnTo>
                    <a:lnTo>
                      <a:pt x="568" y="817"/>
                    </a:lnTo>
                    <a:lnTo>
                      <a:pt x="568" y="817"/>
                    </a:lnTo>
                    <a:lnTo>
                      <a:pt x="569" y="817"/>
                    </a:lnTo>
                    <a:lnTo>
                      <a:pt x="569" y="819"/>
                    </a:lnTo>
                    <a:lnTo>
                      <a:pt x="571" y="819"/>
                    </a:lnTo>
                    <a:lnTo>
                      <a:pt x="571" y="819"/>
                    </a:lnTo>
                    <a:lnTo>
                      <a:pt x="572" y="819"/>
                    </a:lnTo>
                    <a:lnTo>
                      <a:pt x="572" y="819"/>
                    </a:lnTo>
                    <a:lnTo>
                      <a:pt x="574" y="820"/>
                    </a:lnTo>
                    <a:lnTo>
                      <a:pt x="574" y="820"/>
                    </a:lnTo>
                    <a:lnTo>
                      <a:pt x="575" y="820"/>
                    </a:lnTo>
                    <a:lnTo>
                      <a:pt x="577" y="820"/>
                    </a:lnTo>
                    <a:lnTo>
                      <a:pt x="577" y="820"/>
                    </a:lnTo>
                    <a:lnTo>
                      <a:pt x="578" y="820"/>
                    </a:lnTo>
                    <a:lnTo>
                      <a:pt x="580" y="820"/>
                    </a:lnTo>
                    <a:lnTo>
                      <a:pt x="580" y="822"/>
                    </a:lnTo>
                    <a:lnTo>
                      <a:pt x="581" y="822"/>
                    </a:lnTo>
                    <a:lnTo>
                      <a:pt x="581" y="822"/>
                    </a:lnTo>
                    <a:lnTo>
                      <a:pt x="583" y="822"/>
                    </a:lnTo>
                    <a:lnTo>
                      <a:pt x="583" y="822"/>
                    </a:lnTo>
                    <a:lnTo>
                      <a:pt x="584" y="822"/>
                    </a:lnTo>
                    <a:lnTo>
                      <a:pt x="586" y="823"/>
                    </a:lnTo>
                    <a:lnTo>
                      <a:pt x="586" y="823"/>
                    </a:lnTo>
                    <a:lnTo>
                      <a:pt x="587" y="823"/>
                    </a:lnTo>
                    <a:lnTo>
                      <a:pt x="587" y="823"/>
                    </a:lnTo>
                    <a:lnTo>
                      <a:pt x="589" y="823"/>
                    </a:lnTo>
                    <a:lnTo>
                      <a:pt x="589" y="825"/>
                    </a:lnTo>
                    <a:lnTo>
                      <a:pt x="590" y="825"/>
                    </a:lnTo>
                    <a:lnTo>
                      <a:pt x="590" y="825"/>
                    </a:lnTo>
                    <a:lnTo>
                      <a:pt x="592" y="826"/>
                    </a:lnTo>
                    <a:lnTo>
                      <a:pt x="592" y="826"/>
                    </a:lnTo>
                    <a:lnTo>
                      <a:pt x="593" y="826"/>
                    </a:lnTo>
                    <a:lnTo>
                      <a:pt x="595" y="828"/>
                    </a:lnTo>
                    <a:lnTo>
                      <a:pt x="595" y="828"/>
                    </a:lnTo>
                    <a:lnTo>
                      <a:pt x="596" y="828"/>
                    </a:lnTo>
                    <a:lnTo>
                      <a:pt x="596" y="828"/>
                    </a:lnTo>
                    <a:lnTo>
                      <a:pt x="598" y="828"/>
                    </a:lnTo>
                    <a:lnTo>
                      <a:pt x="599" y="828"/>
                    </a:lnTo>
                    <a:lnTo>
                      <a:pt x="599" y="828"/>
                    </a:lnTo>
                    <a:lnTo>
                      <a:pt x="601" y="828"/>
                    </a:lnTo>
                    <a:lnTo>
                      <a:pt x="601" y="829"/>
                    </a:lnTo>
                    <a:lnTo>
                      <a:pt x="602" y="829"/>
                    </a:lnTo>
                    <a:lnTo>
                      <a:pt x="602" y="829"/>
                    </a:lnTo>
                    <a:lnTo>
                      <a:pt x="604" y="829"/>
                    </a:lnTo>
                    <a:lnTo>
                      <a:pt x="605" y="829"/>
                    </a:lnTo>
                    <a:lnTo>
                      <a:pt x="605" y="829"/>
                    </a:lnTo>
                    <a:lnTo>
                      <a:pt x="607" y="829"/>
                    </a:lnTo>
                    <a:lnTo>
                      <a:pt x="607" y="831"/>
                    </a:lnTo>
                    <a:lnTo>
                      <a:pt x="608" y="831"/>
                    </a:lnTo>
                    <a:lnTo>
                      <a:pt x="608" y="831"/>
                    </a:lnTo>
                    <a:lnTo>
                      <a:pt x="610" y="831"/>
                    </a:lnTo>
                    <a:lnTo>
                      <a:pt x="610" y="832"/>
                    </a:lnTo>
                    <a:lnTo>
                      <a:pt x="611" y="832"/>
                    </a:lnTo>
                    <a:lnTo>
                      <a:pt x="613" y="832"/>
                    </a:lnTo>
                    <a:lnTo>
                      <a:pt x="613" y="832"/>
                    </a:lnTo>
                    <a:lnTo>
                      <a:pt x="614" y="834"/>
                    </a:lnTo>
                    <a:lnTo>
                      <a:pt x="614" y="834"/>
                    </a:lnTo>
                    <a:lnTo>
                      <a:pt x="616" y="834"/>
                    </a:lnTo>
                    <a:lnTo>
                      <a:pt x="616" y="834"/>
                    </a:lnTo>
                    <a:lnTo>
                      <a:pt x="617" y="834"/>
                    </a:lnTo>
                    <a:lnTo>
                      <a:pt x="619" y="835"/>
                    </a:lnTo>
                    <a:lnTo>
                      <a:pt x="619" y="835"/>
                    </a:lnTo>
                    <a:lnTo>
                      <a:pt x="620" y="835"/>
                    </a:lnTo>
                    <a:lnTo>
                      <a:pt x="620" y="835"/>
                    </a:lnTo>
                    <a:lnTo>
                      <a:pt x="622" y="835"/>
                    </a:lnTo>
                    <a:lnTo>
                      <a:pt x="623" y="837"/>
                    </a:lnTo>
                    <a:lnTo>
                      <a:pt x="623" y="837"/>
                    </a:lnTo>
                    <a:lnTo>
                      <a:pt x="625" y="837"/>
                    </a:lnTo>
                    <a:lnTo>
                      <a:pt x="625" y="837"/>
                    </a:lnTo>
                    <a:lnTo>
                      <a:pt x="626" y="837"/>
                    </a:lnTo>
                    <a:lnTo>
                      <a:pt x="626" y="837"/>
                    </a:lnTo>
                    <a:lnTo>
                      <a:pt x="628" y="838"/>
                    </a:lnTo>
                    <a:lnTo>
                      <a:pt x="628" y="838"/>
                    </a:lnTo>
                    <a:lnTo>
                      <a:pt x="629" y="838"/>
                    </a:lnTo>
                    <a:lnTo>
                      <a:pt x="631" y="838"/>
                    </a:lnTo>
                    <a:lnTo>
                      <a:pt x="631" y="838"/>
                    </a:lnTo>
                    <a:lnTo>
                      <a:pt x="632" y="838"/>
                    </a:lnTo>
                    <a:lnTo>
                      <a:pt x="632" y="840"/>
                    </a:lnTo>
                    <a:lnTo>
                      <a:pt x="634" y="840"/>
                    </a:lnTo>
                    <a:lnTo>
                      <a:pt x="635" y="840"/>
                    </a:lnTo>
                    <a:lnTo>
                      <a:pt x="635" y="840"/>
                    </a:lnTo>
                    <a:lnTo>
                      <a:pt x="637" y="841"/>
                    </a:lnTo>
                    <a:lnTo>
                      <a:pt x="637" y="841"/>
                    </a:lnTo>
                    <a:lnTo>
                      <a:pt x="638" y="843"/>
                    </a:lnTo>
                    <a:lnTo>
                      <a:pt x="640" y="843"/>
                    </a:lnTo>
                    <a:lnTo>
                      <a:pt x="640" y="843"/>
                    </a:lnTo>
                    <a:lnTo>
                      <a:pt x="641" y="843"/>
                    </a:lnTo>
                    <a:lnTo>
                      <a:pt x="641" y="843"/>
                    </a:lnTo>
                    <a:lnTo>
                      <a:pt x="643" y="844"/>
                    </a:lnTo>
                    <a:lnTo>
                      <a:pt x="643" y="844"/>
                    </a:lnTo>
                    <a:lnTo>
                      <a:pt x="644" y="844"/>
                    </a:lnTo>
                    <a:lnTo>
                      <a:pt x="644" y="844"/>
                    </a:lnTo>
                    <a:lnTo>
                      <a:pt x="646" y="844"/>
                    </a:lnTo>
                    <a:lnTo>
                      <a:pt x="647" y="846"/>
                    </a:lnTo>
                    <a:lnTo>
                      <a:pt x="647" y="846"/>
                    </a:lnTo>
                    <a:lnTo>
                      <a:pt x="649" y="846"/>
                    </a:lnTo>
                    <a:lnTo>
                      <a:pt x="649" y="846"/>
                    </a:lnTo>
                    <a:lnTo>
                      <a:pt x="650" y="846"/>
                    </a:lnTo>
                    <a:lnTo>
                      <a:pt x="650" y="847"/>
                    </a:lnTo>
                    <a:lnTo>
                      <a:pt x="652" y="847"/>
                    </a:lnTo>
                    <a:lnTo>
                      <a:pt x="653" y="847"/>
                    </a:lnTo>
                    <a:lnTo>
                      <a:pt x="653" y="847"/>
                    </a:lnTo>
                    <a:lnTo>
                      <a:pt x="655" y="847"/>
                    </a:lnTo>
                    <a:lnTo>
                      <a:pt x="656" y="847"/>
                    </a:lnTo>
                    <a:lnTo>
                      <a:pt x="656" y="847"/>
                    </a:lnTo>
                    <a:lnTo>
                      <a:pt x="658" y="849"/>
                    </a:lnTo>
                    <a:lnTo>
                      <a:pt x="658" y="849"/>
                    </a:lnTo>
                    <a:lnTo>
                      <a:pt x="660" y="849"/>
                    </a:lnTo>
                    <a:lnTo>
                      <a:pt x="660" y="849"/>
                    </a:lnTo>
                    <a:lnTo>
                      <a:pt x="661" y="849"/>
                    </a:lnTo>
                    <a:lnTo>
                      <a:pt x="661" y="849"/>
                    </a:lnTo>
                    <a:lnTo>
                      <a:pt x="663" y="849"/>
                    </a:lnTo>
                    <a:lnTo>
                      <a:pt x="664" y="849"/>
                    </a:lnTo>
                    <a:lnTo>
                      <a:pt x="664" y="850"/>
                    </a:lnTo>
                    <a:lnTo>
                      <a:pt x="666" y="850"/>
                    </a:lnTo>
                    <a:lnTo>
                      <a:pt x="666" y="850"/>
                    </a:lnTo>
                    <a:lnTo>
                      <a:pt x="667" y="850"/>
                    </a:lnTo>
                    <a:lnTo>
                      <a:pt x="667" y="852"/>
                    </a:lnTo>
                    <a:lnTo>
                      <a:pt x="669" y="852"/>
                    </a:lnTo>
                    <a:lnTo>
                      <a:pt x="670" y="852"/>
                    </a:lnTo>
                    <a:lnTo>
                      <a:pt x="670" y="852"/>
                    </a:lnTo>
                    <a:lnTo>
                      <a:pt x="672" y="853"/>
                    </a:lnTo>
                    <a:lnTo>
                      <a:pt x="673" y="853"/>
                    </a:lnTo>
                    <a:lnTo>
                      <a:pt x="673" y="853"/>
                    </a:lnTo>
                    <a:lnTo>
                      <a:pt x="675" y="853"/>
                    </a:lnTo>
                    <a:lnTo>
                      <a:pt x="675" y="853"/>
                    </a:lnTo>
                    <a:lnTo>
                      <a:pt x="676" y="853"/>
                    </a:lnTo>
                    <a:lnTo>
                      <a:pt x="676" y="855"/>
                    </a:lnTo>
                    <a:lnTo>
                      <a:pt x="678" y="855"/>
                    </a:lnTo>
                    <a:lnTo>
                      <a:pt x="678" y="855"/>
                    </a:lnTo>
                    <a:lnTo>
                      <a:pt x="679" y="855"/>
                    </a:lnTo>
                    <a:lnTo>
                      <a:pt x="681" y="855"/>
                    </a:lnTo>
                    <a:lnTo>
                      <a:pt x="681" y="856"/>
                    </a:lnTo>
                    <a:lnTo>
                      <a:pt x="682" y="856"/>
                    </a:lnTo>
                    <a:lnTo>
                      <a:pt x="682" y="856"/>
                    </a:lnTo>
                    <a:lnTo>
                      <a:pt x="684" y="856"/>
                    </a:lnTo>
                    <a:lnTo>
                      <a:pt x="684" y="856"/>
                    </a:lnTo>
                    <a:lnTo>
                      <a:pt x="685" y="856"/>
                    </a:lnTo>
                    <a:lnTo>
                      <a:pt x="685" y="856"/>
                    </a:lnTo>
                    <a:lnTo>
                      <a:pt x="687" y="858"/>
                    </a:lnTo>
                    <a:lnTo>
                      <a:pt x="688" y="858"/>
                    </a:lnTo>
                    <a:lnTo>
                      <a:pt x="690" y="858"/>
                    </a:lnTo>
                    <a:lnTo>
                      <a:pt x="690" y="858"/>
                    </a:lnTo>
                    <a:lnTo>
                      <a:pt x="691" y="858"/>
                    </a:lnTo>
                    <a:lnTo>
                      <a:pt x="691" y="859"/>
                    </a:lnTo>
                    <a:lnTo>
                      <a:pt x="693" y="859"/>
                    </a:lnTo>
                    <a:lnTo>
                      <a:pt x="693" y="859"/>
                    </a:lnTo>
                    <a:lnTo>
                      <a:pt x="694" y="859"/>
                    </a:lnTo>
                    <a:lnTo>
                      <a:pt x="696" y="861"/>
                    </a:lnTo>
                    <a:lnTo>
                      <a:pt x="696" y="861"/>
                    </a:lnTo>
                    <a:lnTo>
                      <a:pt x="697" y="861"/>
                    </a:lnTo>
                    <a:lnTo>
                      <a:pt x="697" y="861"/>
                    </a:lnTo>
                    <a:lnTo>
                      <a:pt x="699" y="861"/>
                    </a:lnTo>
                    <a:lnTo>
                      <a:pt x="699" y="861"/>
                    </a:lnTo>
                    <a:lnTo>
                      <a:pt x="700" y="861"/>
                    </a:lnTo>
                    <a:lnTo>
                      <a:pt x="700" y="861"/>
                    </a:lnTo>
                    <a:lnTo>
                      <a:pt x="702" y="862"/>
                    </a:lnTo>
                    <a:lnTo>
                      <a:pt x="703" y="862"/>
                    </a:lnTo>
                    <a:lnTo>
                      <a:pt x="703" y="862"/>
                    </a:lnTo>
                    <a:lnTo>
                      <a:pt x="705" y="862"/>
                    </a:lnTo>
                    <a:lnTo>
                      <a:pt x="705" y="862"/>
                    </a:lnTo>
                    <a:lnTo>
                      <a:pt x="706" y="862"/>
                    </a:lnTo>
                    <a:lnTo>
                      <a:pt x="706" y="862"/>
                    </a:lnTo>
                    <a:lnTo>
                      <a:pt x="708" y="864"/>
                    </a:lnTo>
                    <a:lnTo>
                      <a:pt x="708" y="864"/>
                    </a:lnTo>
                    <a:lnTo>
                      <a:pt x="711" y="864"/>
                    </a:lnTo>
                    <a:lnTo>
                      <a:pt x="711" y="864"/>
                    </a:lnTo>
                    <a:lnTo>
                      <a:pt x="712" y="864"/>
                    </a:lnTo>
                    <a:lnTo>
                      <a:pt x="712" y="865"/>
                    </a:lnTo>
                    <a:lnTo>
                      <a:pt x="714" y="865"/>
                    </a:lnTo>
                    <a:lnTo>
                      <a:pt x="714" y="865"/>
                    </a:lnTo>
                    <a:lnTo>
                      <a:pt x="715" y="865"/>
                    </a:lnTo>
                    <a:lnTo>
                      <a:pt x="715" y="867"/>
                    </a:lnTo>
                    <a:lnTo>
                      <a:pt x="717" y="867"/>
                    </a:lnTo>
                    <a:lnTo>
                      <a:pt x="718" y="867"/>
                    </a:lnTo>
                    <a:lnTo>
                      <a:pt x="718" y="867"/>
                    </a:lnTo>
                    <a:lnTo>
                      <a:pt x="720" y="867"/>
                    </a:lnTo>
                    <a:lnTo>
                      <a:pt x="720" y="868"/>
                    </a:lnTo>
                    <a:lnTo>
                      <a:pt x="721" y="868"/>
                    </a:lnTo>
                    <a:lnTo>
                      <a:pt x="721" y="870"/>
                    </a:lnTo>
                    <a:lnTo>
                      <a:pt x="723" y="870"/>
                    </a:lnTo>
                    <a:lnTo>
                      <a:pt x="724" y="870"/>
                    </a:lnTo>
                    <a:lnTo>
                      <a:pt x="724" y="870"/>
                    </a:lnTo>
                    <a:lnTo>
                      <a:pt x="726" y="870"/>
                    </a:lnTo>
                    <a:lnTo>
                      <a:pt x="726" y="870"/>
                    </a:lnTo>
                    <a:lnTo>
                      <a:pt x="727" y="870"/>
                    </a:lnTo>
                    <a:lnTo>
                      <a:pt x="727" y="870"/>
                    </a:lnTo>
                    <a:lnTo>
                      <a:pt x="729" y="871"/>
                    </a:lnTo>
                    <a:lnTo>
                      <a:pt x="730" y="871"/>
                    </a:lnTo>
                    <a:lnTo>
                      <a:pt x="732" y="871"/>
                    </a:lnTo>
                    <a:lnTo>
                      <a:pt x="732" y="871"/>
                    </a:lnTo>
                    <a:lnTo>
                      <a:pt x="733" y="871"/>
                    </a:lnTo>
                    <a:lnTo>
                      <a:pt x="733" y="871"/>
                    </a:lnTo>
                    <a:lnTo>
                      <a:pt x="735" y="873"/>
                    </a:lnTo>
                    <a:lnTo>
                      <a:pt x="735" y="873"/>
                    </a:lnTo>
                    <a:lnTo>
                      <a:pt x="736" y="873"/>
                    </a:lnTo>
                    <a:lnTo>
                      <a:pt x="736" y="873"/>
                    </a:lnTo>
                    <a:lnTo>
                      <a:pt x="738" y="873"/>
                    </a:lnTo>
                    <a:lnTo>
                      <a:pt x="739" y="873"/>
                    </a:lnTo>
                    <a:lnTo>
                      <a:pt x="739" y="874"/>
                    </a:lnTo>
                    <a:lnTo>
                      <a:pt x="741" y="874"/>
                    </a:lnTo>
                    <a:lnTo>
                      <a:pt x="741" y="874"/>
                    </a:lnTo>
                    <a:lnTo>
                      <a:pt x="742" y="874"/>
                    </a:lnTo>
                    <a:lnTo>
                      <a:pt x="742" y="874"/>
                    </a:lnTo>
                    <a:lnTo>
                      <a:pt x="744" y="876"/>
                    </a:lnTo>
                    <a:lnTo>
                      <a:pt x="745" y="876"/>
                    </a:lnTo>
                    <a:lnTo>
                      <a:pt x="745" y="876"/>
                    </a:lnTo>
                    <a:lnTo>
                      <a:pt x="747" y="876"/>
                    </a:lnTo>
                    <a:lnTo>
                      <a:pt x="747" y="876"/>
                    </a:lnTo>
                    <a:lnTo>
                      <a:pt x="748" y="877"/>
                    </a:lnTo>
                    <a:lnTo>
                      <a:pt x="750" y="877"/>
                    </a:lnTo>
                    <a:lnTo>
                      <a:pt x="750" y="877"/>
                    </a:lnTo>
                    <a:lnTo>
                      <a:pt x="751" y="877"/>
                    </a:lnTo>
                    <a:lnTo>
                      <a:pt x="753" y="877"/>
                    </a:lnTo>
                    <a:lnTo>
                      <a:pt x="753" y="879"/>
                    </a:lnTo>
                    <a:lnTo>
                      <a:pt x="755" y="879"/>
                    </a:lnTo>
                    <a:lnTo>
                      <a:pt x="755" y="879"/>
                    </a:lnTo>
                    <a:lnTo>
                      <a:pt x="756" y="879"/>
                    </a:lnTo>
                    <a:lnTo>
                      <a:pt x="756" y="879"/>
                    </a:lnTo>
                    <a:lnTo>
                      <a:pt x="758" y="879"/>
                    </a:lnTo>
                    <a:lnTo>
                      <a:pt x="759" y="880"/>
                    </a:lnTo>
                    <a:lnTo>
                      <a:pt x="759" y="880"/>
                    </a:lnTo>
                    <a:lnTo>
                      <a:pt x="761" y="880"/>
                    </a:lnTo>
                    <a:lnTo>
                      <a:pt x="761" y="880"/>
                    </a:lnTo>
                    <a:lnTo>
                      <a:pt x="762" y="880"/>
                    </a:lnTo>
                    <a:lnTo>
                      <a:pt x="762" y="880"/>
                    </a:lnTo>
                    <a:lnTo>
                      <a:pt x="764" y="882"/>
                    </a:lnTo>
                    <a:lnTo>
                      <a:pt x="765" y="882"/>
                    </a:lnTo>
                    <a:lnTo>
                      <a:pt x="765" y="882"/>
                    </a:lnTo>
                    <a:lnTo>
                      <a:pt x="767" y="882"/>
                    </a:lnTo>
                    <a:lnTo>
                      <a:pt x="767" y="882"/>
                    </a:lnTo>
                    <a:lnTo>
                      <a:pt x="768" y="882"/>
                    </a:lnTo>
                    <a:lnTo>
                      <a:pt x="768" y="882"/>
                    </a:lnTo>
                    <a:lnTo>
                      <a:pt x="770" y="883"/>
                    </a:lnTo>
                    <a:lnTo>
                      <a:pt x="771" y="883"/>
                    </a:lnTo>
                    <a:lnTo>
                      <a:pt x="773" y="883"/>
                    </a:lnTo>
                    <a:lnTo>
                      <a:pt x="773" y="883"/>
                    </a:lnTo>
                    <a:lnTo>
                      <a:pt x="774" y="883"/>
                    </a:lnTo>
                    <a:lnTo>
                      <a:pt x="774" y="885"/>
                    </a:lnTo>
                    <a:lnTo>
                      <a:pt x="776" y="885"/>
                    </a:lnTo>
                    <a:lnTo>
                      <a:pt x="776" y="885"/>
                    </a:lnTo>
                    <a:lnTo>
                      <a:pt x="777" y="885"/>
                    </a:lnTo>
                    <a:lnTo>
                      <a:pt x="779" y="885"/>
                    </a:lnTo>
                    <a:lnTo>
                      <a:pt x="779" y="885"/>
                    </a:lnTo>
                    <a:lnTo>
                      <a:pt x="780" y="886"/>
                    </a:lnTo>
                    <a:lnTo>
                      <a:pt x="780" y="886"/>
                    </a:lnTo>
                    <a:lnTo>
                      <a:pt x="782" y="886"/>
                    </a:lnTo>
                    <a:lnTo>
                      <a:pt x="782" y="886"/>
                    </a:lnTo>
                    <a:lnTo>
                      <a:pt x="783" y="886"/>
                    </a:lnTo>
                    <a:lnTo>
                      <a:pt x="785" y="886"/>
                    </a:lnTo>
                    <a:lnTo>
                      <a:pt x="785" y="888"/>
                    </a:lnTo>
                    <a:lnTo>
                      <a:pt x="786" y="888"/>
                    </a:lnTo>
                    <a:lnTo>
                      <a:pt x="786" y="888"/>
                    </a:lnTo>
                    <a:lnTo>
                      <a:pt x="788" y="888"/>
                    </a:lnTo>
                    <a:lnTo>
                      <a:pt x="789" y="889"/>
                    </a:lnTo>
                    <a:lnTo>
                      <a:pt x="789" y="889"/>
                    </a:lnTo>
                    <a:lnTo>
                      <a:pt x="791" y="889"/>
                    </a:lnTo>
                    <a:lnTo>
                      <a:pt x="792" y="889"/>
                    </a:lnTo>
                    <a:lnTo>
                      <a:pt x="792" y="889"/>
                    </a:lnTo>
                    <a:lnTo>
                      <a:pt x="794" y="889"/>
                    </a:lnTo>
                    <a:lnTo>
                      <a:pt x="794" y="891"/>
                    </a:lnTo>
                    <a:lnTo>
                      <a:pt x="795" y="891"/>
                    </a:lnTo>
                    <a:lnTo>
                      <a:pt x="795" y="891"/>
                    </a:lnTo>
                    <a:lnTo>
                      <a:pt x="797" y="891"/>
                    </a:lnTo>
                    <a:lnTo>
                      <a:pt x="798" y="891"/>
                    </a:lnTo>
                    <a:lnTo>
                      <a:pt x="798" y="892"/>
                    </a:lnTo>
                    <a:lnTo>
                      <a:pt x="800" y="892"/>
                    </a:lnTo>
                    <a:lnTo>
                      <a:pt x="800" y="892"/>
                    </a:lnTo>
                    <a:lnTo>
                      <a:pt x="801" y="892"/>
                    </a:lnTo>
                    <a:lnTo>
                      <a:pt x="801" y="892"/>
                    </a:lnTo>
                    <a:lnTo>
                      <a:pt x="803" y="894"/>
                    </a:lnTo>
                    <a:lnTo>
                      <a:pt x="804" y="894"/>
                    </a:lnTo>
                    <a:lnTo>
                      <a:pt x="804" y="894"/>
                    </a:lnTo>
                    <a:lnTo>
                      <a:pt x="806" y="896"/>
                    </a:lnTo>
                    <a:lnTo>
                      <a:pt x="807" y="896"/>
                    </a:lnTo>
                    <a:lnTo>
                      <a:pt x="807" y="896"/>
                    </a:lnTo>
                    <a:lnTo>
                      <a:pt x="809" y="896"/>
                    </a:lnTo>
                    <a:lnTo>
                      <a:pt x="810" y="896"/>
                    </a:lnTo>
                    <a:lnTo>
                      <a:pt x="810" y="897"/>
                    </a:lnTo>
                    <a:lnTo>
                      <a:pt x="812" y="897"/>
                    </a:lnTo>
                    <a:lnTo>
                      <a:pt x="812" y="897"/>
                    </a:lnTo>
                    <a:lnTo>
                      <a:pt x="813" y="897"/>
                    </a:lnTo>
                    <a:lnTo>
                      <a:pt x="813" y="897"/>
                    </a:lnTo>
                    <a:lnTo>
                      <a:pt x="815" y="897"/>
                    </a:lnTo>
                    <a:lnTo>
                      <a:pt x="816" y="899"/>
                    </a:lnTo>
                    <a:lnTo>
                      <a:pt x="816" y="899"/>
                    </a:lnTo>
                    <a:lnTo>
                      <a:pt x="818" y="899"/>
                    </a:lnTo>
                    <a:lnTo>
                      <a:pt x="818" y="899"/>
                    </a:lnTo>
                    <a:lnTo>
                      <a:pt x="819" y="899"/>
                    </a:lnTo>
                    <a:lnTo>
                      <a:pt x="819" y="899"/>
                    </a:lnTo>
                    <a:lnTo>
                      <a:pt x="821" y="900"/>
                    </a:lnTo>
                    <a:lnTo>
                      <a:pt x="822" y="900"/>
                    </a:lnTo>
                    <a:lnTo>
                      <a:pt x="824" y="900"/>
                    </a:lnTo>
                    <a:lnTo>
                      <a:pt x="824" y="900"/>
                    </a:lnTo>
                    <a:lnTo>
                      <a:pt x="825" y="900"/>
                    </a:lnTo>
                    <a:lnTo>
                      <a:pt x="825" y="902"/>
                    </a:lnTo>
                    <a:lnTo>
                      <a:pt x="827" y="902"/>
                    </a:lnTo>
                    <a:lnTo>
                      <a:pt x="828" y="902"/>
                    </a:lnTo>
                    <a:lnTo>
                      <a:pt x="828" y="902"/>
                    </a:lnTo>
                    <a:lnTo>
                      <a:pt x="830" y="902"/>
                    </a:lnTo>
                    <a:lnTo>
                      <a:pt x="830" y="903"/>
                    </a:lnTo>
                    <a:lnTo>
                      <a:pt x="831" y="903"/>
                    </a:lnTo>
                    <a:lnTo>
                      <a:pt x="831" y="903"/>
                    </a:lnTo>
                    <a:lnTo>
                      <a:pt x="833" y="903"/>
                    </a:lnTo>
                    <a:lnTo>
                      <a:pt x="834" y="903"/>
                    </a:lnTo>
                    <a:lnTo>
                      <a:pt x="834" y="905"/>
                    </a:lnTo>
                    <a:lnTo>
                      <a:pt x="836" y="905"/>
                    </a:lnTo>
                    <a:lnTo>
                      <a:pt x="836" y="905"/>
                    </a:lnTo>
                    <a:lnTo>
                      <a:pt x="837" y="905"/>
                    </a:lnTo>
                    <a:lnTo>
                      <a:pt x="837" y="905"/>
                    </a:lnTo>
                    <a:lnTo>
                      <a:pt x="840" y="906"/>
                    </a:lnTo>
                    <a:lnTo>
                      <a:pt x="840" y="906"/>
                    </a:lnTo>
                    <a:lnTo>
                      <a:pt x="842" y="906"/>
                    </a:lnTo>
                    <a:lnTo>
                      <a:pt x="842" y="906"/>
                    </a:lnTo>
                    <a:lnTo>
                      <a:pt x="843" y="906"/>
                    </a:lnTo>
                    <a:lnTo>
                      <a:pt x="843" y="906"/>
                    </a:lnTo>
                    <a:lnTo>
                      <a:pt x="845" y="906"/>
                    </a:lnTo>
                    <a:lnTo>
                      <a:pt x="847" y="908"/>
                    </a:lnTo>
                    <a:lnTo>
                      <a:pt x="847" y="908"/>
                    </a:lnTo>
                    <a:lnTo>
                      <a:pt x="848" y="908"/>
                    </a:lnTo>
                    <a:lnTo>
                      <a:pt x="848" y="908"/>
                    </a:lnTo>
                    <a:lnTo>
                      <a:pt x="850" y="908"/>
                    </a:lnTo>
                    <a:lnTo>
                      <a:pt x="850" y="908"/>
                    </a:lnTo>
                    <a:lnTo>
                      <a:pt x="851" y="909"/>
                    </a:lnTo>
                    <a:lnTo>
                      <a:pt x="853" y="909"/>
                    </a:lnTo>
                    <a:lnTo>
                      <a:pt x="853" y="909"/>
                    </a:lnTo>
                    <a:lnTo>
                      <a:pt x="854" y="909"/>
                    </a:lnTo>
                    <a:lnTo>
                      <a:pt x="854" y="909"/>
                    </a:lnTo>
                    <a:lnTo>
                      <a:pt x="856" y="911"/>
                    </a:lnTo>
                    <a:lnTo>
                      <a:pt x="857" y="911"/>
                    </a:lnTo>
                    <a:lnTo>
                      <a:pt x="857" y="911"/>
                    </a:lnTo>
                    <a:lnTo>
                      <a:pt x="859" y="911"/>
                    </a:lnTo>
                    <a:lnTo>
                      <a:pt x="859" y="911"/>
                    </a:lnTo>
                    <a:lnTo>
                      <a:pt x="860" y="912"/>
                    </a:lnTo>
                    <a:lnTo>
                      <a:pt x="862" y="912"/>
                    </a:lnTo>
                    <a:lnTo>
                      <a:pt x="862" y="912"/>
                    </a:lnTo>
                    <a:lnTo>
                      <a:pt x="863" y="912"/>
                    </a:lnTo>
                    <a:lnTo>
                      <a:pt x="865" y="912"/>
                    </a:lnTo>
                    <a:lnTo>
                      <a:pt x="865" y="912"/>
                    </a:lnTo>
                    <a:lnTo>
                      <a:pt x="866" y="914"/>
                    </a:lnTo>
                    <a:lnTo>
                      <a:pt x="866" y="914"/>
                    </a:lnTo>
                    <a:lnTo>
                      <a:pt x="868" y="914"/>
                    </a:lnTo>
                    <a:lnTo>
                      <a:pt x="869" y="914"/>
                    </a:lnTo>
                    <a:lnTo>
                      <a:pt x="869" y="914"/>
                    </a:lnTo>
                    <a:lnTo>
                      <a:pt x="871" y="915"/>
                    </a:lnTo>
                    <a:lnTo>
                      <a:pt x="871" y="915"/>
                    </a:lnTo>
                    <a:lnTo>
                      <a:pt x="872" y="915"/>
                    </a:lnTo>
                    <a:lnTo>
                      <a:pt x="872" y="915"/>
                    </a:lnTo>
                    <a:lnTo>
                      <a:pt x="874" y="915"/>
                    </a:lnTo>
                    <a:lnTo>
                      <a:pt x="875" y="917"/>
                    </a:lnTo>
                    <a:lnTo>
                      <a:pt x="875" y="917"/>
                    </a:lnTo>
                    <a:lnTo>
                      <a:pt x="877" y="917"/>
                    </a:lnTo>
                    <a:lnTo>
                      <a:pt x="877" y="917"/>
                    </a:lnTo>
                    <a:lnTo>
                      <a:pt x="878" y="917"/>
                    </a:lnTo>
                    <a:lnTo>
                      <a:pt x="880" y="917"/>
                    </a:lnTo>
                    <a:lnTo>
                      <a:pt x="881" y="918"/>
                    </a:lnTo>
                    <a:lnTo>
                      <a:pt x="881" y="918"/>
                    </a:lnTo>
                    <a:lnTo>
                      <a:pt x="883" y="918"/>
                    </a:lnTo>
                    <a:lnTo>
                      <a:pt x="883" y="918"/>
                    </a:lnTo>
                    <a:lnTo>
                      <a:pt x="884" y="920"/>
                    </a:lnTo>
                    <a:lnTo>
                      <a:pt x="886" y="920"/>
                    </a:lnTo>
                    <a:lnTo>
                      <a:pt x="886" y="920"/>
                    </a:lnTo>
                    <a:lnTo>
                      <a:pt x="887" y="920"/>
                    </a:lnTo>
                    <a:lnTo>
                      <a:pt x="887" y="920"/>
                    </a:lnTo>
                    <a:lnTo>
                      <a:pt x="889" y="920"/>
                    </a:lnTo>
                    <a:lnTo>
                      <a:pt x="889" y="921"/>
                    </a:lnTo>
                    <a:lnTo>
                      <a:pt x="890" y="921"/>
                    </a:lnTo>
                    <a:lnTo>
                      <a:pt x="892" y="921"/>
                    </a:lnTo>
                    <a:lnTo>
                      <a:pt x="892" y="921"/>
                    </a:lnTo>
                    <a:lnTo>
                      <a:pt x="893" y="921"/>
                    </a:lnTo>
                    <a:lnTo>
                      <a:pt x="893" y="923"/>
                    </a:lnTo>
                    <a:lnTo>
                      <a:pt x="895" y="923"/>
                    </a:lnTo>
                    <a:lnTo>
                      <a:pt x="896" y="923"/>
                    </a:lnTo>
                    <a:lnTo>
                      <a:pt x="896" y="923"/>
                    </a:lnTo>
                    <a:lnTo>
                      <a:pt x="898" y="923"/>
                    </a:lnTo>
                    <a:lnTo>
                      <a:pt x="898" y="923"/>
                    </a:lnTo>
                    <a:lnTo>
                      <a:pt x="899" y="923"/>
                    </a:lnTo>
                    <a:lnTo>
                      <a:pt x="901" y="924"/>
                    </a:lnTo>
                    <a:lnTo>
                      <a:pt x="902" y="924"/>
                    </a:lnTo>
                    <a:lnTo>
                      <a:pt x="902" y="924"/>
                    </a:lnTo>
                    <a:lnTo>
                      <a:pt x="904" y="924"/>
                    </a:lnTo>
                    <a:lnTo>
                      <a:pt x="904" y="924"/>
                    </a:lnTo>
                    <a:lnTo>
                      <a:pt x="905" y="924"/>
                    </a:lnTo>
                    <a:lnTo>
                      <a:pt x="905" y="926"/>
                    </a:lnTo>
                    <a:lnTo>
                      <a:pt x="907" y="926"/>
                    </a:lnTo>
                    <a:lnTo>
                      <a:pt x="908" y="926"/>
                    </a:lnTo>
                    <a:lnTo>
                      <a:pt x="908" y="927"/>
                    </a:lnTo>
                    <a:lnTo>
                      <a:pt x="910" y="927"/>
                    </a:lnTo>
                    <a:lnTo>
                      <a:pt x="910" y="927"/>
                    </a:lnTo>
                    <a:lnTo>
                      <a:pt x="911" y="927"/>
                    </a:lnTo>
                    <a:lnTo>
                      <a:pt x="913" y="927"/>
                    </a:lnTo>
                    <a:lnTo>
                      <a:pt x="913" y="929"/>
                    </a:lnTo>
                    <a:lnTo>
                      <a:pt x="914" y="929"/>
                    </a:lnTo>
                    <a:lnTo>
                      <a:pt x="914" y="929"/>
                    </a:lnTo>
                    <a:lnTo>
                      <a:pt x="916" y="929"/>
                    </a:lnTo>
                    <a:lnTo>
                      <a:pt x="917" y="929"/>
                    </a:lnTo>
                    <a:lnTo>
                      <a:pt x="917" y="930"/>
                    </a:lnTo>
                    <a:lnTo>
                      <a:pt x="919" y="930"/>
                    </a:lnTo>
                    <a:lnTo>
                      <a:pt x="919" y="930"/>
                    </a:lnTo>
                    <a:lnTo>
                      <a:pt x="920" y="930"/>
                    </a:lnTo>
                    <a:lnTo>
                      <a:pt x="922" y="930"/>
                    </a:lnTo>
                    <a:lnTo>
                      <a:pt x="923" y="930"/>
                    </a:lnTo>
                    <a:lnTo>
                      <a:pt x="923" y="932"/>
                    </a:lnTo>
                    <a:lnTo>
                      <a:pt x="925" y="932"/>
                    </a:lnTo>
                    <a:lnTo>
                      <a:pt x="925" y="932"/>
                    </a:lnTo>
                    <a:lnTo>
                      <a:pt x="926" y="932"/>
                    </a:lnTo>
                    <a:lnTo>
                      <a:pt x="928" y="932"/>
                    </a:lnTo>
                    <a:lnTo>
                      <a:pt x="928" y="933"/>
                    </a:lnTo>
                    <a:lnTo>
                      <a:pt x="929" y="933"/>
                    </a:lnTo>
                    <a:lnTo>
                      <a:pt x="929" y="933"/>
                    </a:lnTo>
                    <a:lnTo>
                      <a:pt x="931" y="933"/>
                    </a:lnTo>
                    <a:lnTo>
                      <a:pt x="931" y="933"/>
                    </a:lnTo>
                    <a:lnTo>
                      <a:pt x="932" y="935"/>
                    </a:lnTo>
                    <a:lnTo>
                      <a:pt x="934" y="935"/>
                    </a:lnTo>
                    <a:lnTo>
                      <a:pt x="934" y="935"/>
                    </a:lnTo>
                    <a:lnTo>
                      <a:pt x="935" y="935"/>
                    </a:lnTo>
                    <a:lnTo>
                      <a:pt x="935" y="935"/>
                    </a:lnTo>
                    <a:lnTo>
                      <a:pt x="937" y="935"/>
                    </a:lnTo>
                    <a:lnTo>
                      <a:pt x="939" y="935"/>
                    </a:lnTo>
                    <a:lnTo>
                      <a:pt x="939" y="935"/>
                    </a:lnTo>
                    <a:lnTo>
                      <a:pt x="940" y="936"/>
                    </a:lnTo>
                    <a:lnTo>
                      <a:pt x="942" y="936"/>
                    </a:lnTo>
                    <a:lnTo>
                      <a:pt x="942" y="936"/>
                    </a:lnTo>
                    <a:lnTo>
                      <a:pt x="943" y="936"/>
                    </a:lnTo>
                    <a:lnTo>
                      <a:pt x="945" y="936"/>
                    </a:lnTo>
                    <a:lnTo>
                      <a:pt x="945" y="936"/>
                    </a:lnTo>
                    <a:lnTo>
                      <a:pt x="946" y="938"/>
                    </a:lnTo>
                    <a:lnTo>
                      <a:pt x="946" y="938"/>
                    </a:lnTo>
                    <a:lnTo>
                      <a:pt x="948" y="938"/>
                    </a:lnTo>
                    <a:lnTo>
                      <a:pt x="949" y="938"/>
                    </a:lnTo>
                    <a:lnTo>
                      <a:pt x="949" y="938"/>
                    </a:lnTo>
                    <a:lnTo>
                      <a:pt x="951" y="939"/>
                    </a:lnTo>
                    <a:lnTo>
                      <a:pt x="951" y="939"/>
                    </a:lnTo>
                    <a:lnTo>
                      <a:pt x="952" y="939"/>
                    </a:lnTo>
                    <a:lnTo>
                      <a:pt x="954" y="939"/>
                    </a:lnTo>
                    <a:lnTo>
                      <a:pt x="954" y="939"/>
                    </a:lnTo>
                    <a:lnTo>
                      <a:pt x="955" y="941"/>
                    </a:lnTo>
                    <a:lnTo>
                      <a:pt x="955" y="941"/>
                    </a:lnTo>
                    <a:lnTo>
                      <a:pt x="957" y="941"/>
                    </a:lnTo>
                    <a:lnTo>
                      <a:pt x="958" y="941"/>
                    </a:lnTo>
                    <a:lnTo>
                      <a:pt x="958" y="941"/>
                    </a:lnTo>
                    <a:lnTo>
                      <a:pt x="960" y="941"/>
                    </a:lnTo>
                    <a:lnTo>
                      <a:pt x="961" y="939"/>
                    </a:lnTo>
                    <a:lnTo>
                      <a:pt x="963" y="939"/>
                    </a:lnTo>
                    <a:lnTo>
                      <a:pt x="963" y="938"/>
                    </a:lnTo>
                    <a:lnTo>
                      <a:pt x="964" y="938"/>
                    </a:lnTo>
                    <a:lnTo>
                      <a:pt x="964" y="936"/>
                    </a:lnTo>
                    <a:lnTo>
                      <a:pt x="966" y="936"/>
                    </a:lnTo>
                    <a:lnTo>
                      <a:pt x="967" y="935"/>
                    </a:lnTo>
                    <a:lnTo>
                      <a:pt x="966" y="944"/>
                    </a:lnTo>
                    <a:lnTo>
                      <a:pt x="108" y="68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1" name="Group 97">
              <a:extLst>
                <a:ext uri="{FF2B5EF4-FFF2-40B4-BE49-F238E27FC236}">
                  <a16:creationId xmlns:a16="http://schemas.microsoft.com/office/drawing/2014/main" id="{A2B24419-E00A-488A-A2C6-022D1515D1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2519" y="2937736"/>
              <a:ext cx="2382328" cy="2295747"/>
              <a:chOff x="502" y="1564"/>
              <a:chExt cx="853" cy="822"/>
            </a:xfrm>
          </p:grpSpPr>
          <p:sp>
            <p:nvSpPr>
              <p:cNvPr id="119" name="AutoShape 96">
                <a:extLst>
                  <a:ext uri="{FF2B5EF4-FFF2-40B4-BE49-F238E27FC236}">
                    <a16:creationId xmlns:a16="http://schemas.microsoft.com/office/drawing/2014/main" id="{ED340863-B7A3-4F7D-A640-BB6985BF55E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02" y="1564"/>
                <a:ext cx="853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20" name="Freeform 98">
                <a:extLst>
                  <a:ext uri="{FF2B5EF4-FFF2-40B4-BE49-F238E27FC236}">
                    <a16:creationId xmlns:a16="http://schemas.microsoft.com/office/drawing/2014/main" id="{279902B4-C1F8-4528-B046-FB71F34EF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" y="1964"/>
                <a:ext cx="779" cy="420"/>
              </a:xfrm>
              <a:custGeom>
                <a:avLst/>
                <a:gdLst>
                  <a:gd name="T0" fmla="*/ 558 w 779"/>
                  <a:gd name="T1" fmla="*/ 420 h 420"/>
                  <a:gd name="T2" fmla="*/ 779 w 779"/>
                  <a:gd name="T3" fmla="*/ 116 h 420"/>
                  <a:gd name="T4" fmla="*/ 297 w 779"/>
                  <a:gd name="T5" fmla="*/ 0 h 420"/>
                  <a:gd name="T6" fmla="*/ 0 w 779"/>
                  <a:gd name="T7" fmla="*/ 251 h 420"/>
                  <a:gd name="T8" fmla="*/ 558 w 779"/>
                  <a:gd name="T9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9" h="420">
                    <a:moveTo>
                      <a:pt x="558" y="420"/>
                    </a:moveTo>
                    <a:lnTo>
                      <a:pt x="779" y="116"/>
                    </a:lnTo>
                    <a:lnTo>
                      <a:pt x="297" y="0"/>
                    </a:lnTo>
                    <a:lnTo>
                      <a:pt x="0" y="251"/>
                    </a:lnTo>
                    <a:lnTo>
                      <a:pt x="558" y="42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99">
                <a:extLst>
                  <a:ext uri="{FF2B5EF4-FFF2-40B4-BE49-F238E27FC236}">
                    <a16:creationId xmlns:a16="http://schemas.microsoft.com/office/drawing/2014/main" id="{F43240A9-AACE-414E-A6F9-EBE16261B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3" y="1991"/>
                <a:ext cx="280" cy="26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Line 100">
                <a:extLst>
                  <a:ext uri="{FF2B5EF4-FFF2-40B4-BE49-F238E27FC236}">
                    <a16:creationId xmlns:a16="http://schemas.microsoft.com/office/drawing/2014/main" id="{4CD9BF2E-783E-415D-B8F5-124FFF14C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6" y="2018"/>
                <a:ext cx="263" cy="277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Line 101">
                <a:extLst>
                  <a:ext uri="{FF2B5EF4-FFF2-40B4-BE49-F238E27FC236}">
                    <a16:creationId xmlns:a16="http://schemas.microsoft.com/office/drawing/2014/main" id="{CBCA9EC2-B743-45E8-9C15-2359275D6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0" y="2050"/>
                <a:ext cx="242" cy="286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Line 102">
                <a:extLst>
                  <a:ext uri="{FF2B5EF4-FFF2-40B4-BE49-F238E27FC236}">
                    <a16:creationId xmlns:a16="http://schemas.microsoft.com/office/drawing/2014/main" id="{CBABADD7-7FA6-4293-9A5F-A86F321B7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" y="1564"/>
                <a:ext cx="13" cy="4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Line 103">
                <a:extLst>
                  <a:ext uri="{FF2B5EF4-FFF2-40B4-BE49-F238E27FC236}">
                    <a16:creationId xmlns:a16="http://schemas.microsoft.com/office/drawing/2014/main" id="{B5F593E2-2A17-4E01-B263-465D22F54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6" y="1964"/>
                <a:ext cx="486" cy="116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104">
                <a:extLst>
                  <a:ext uri="{FF2B5EF4-FFF2-40B4-BE49-F238E27FC236}">
                    <a16:creationId xmlns:a16="http://schemas.microsoft.com/office/drawing/2014/main" id="{9599E9B4-E441-493E-8668-E027C45AC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" y="1814"/>
                <a:ext cx="486" cy="266"/>
              </a:xfrm>
              <a:custGeom>
                <a:avLst/>
                <a:gdLst>
                  <a:gd name="T0" fmla="*/ 8 w 486"/>
                  <a:gd name="T1" fmla="*/ 153 h 266"/>
                  <a:gd name="T2" fmla="*/ 16 w 486"/>
                  <a:gd name="T3" fmla="*/ 154 h 266"/>
                  <a:gd name="T4" fmla="*/ 23 w 486"/>
                  <a:gd name="T5" fmla="*/ 156 h 266"/>
                  <a:gd name="T6" fmla="*/ 31 w 486"/>
                  <a:gd name="T7" fmla="*/ 157 h 266"/>
                  <a:gd name="T8" fmla="*/ 37 w 486"/>
                  <a:gd name="T9" fmla="*/ 159 h 266"/>
                  <a:gd name="T10" fmla="*/ 44 w 486"/>
                  <a:gd name="T11" fmla="*/ 162 h 266"/>
                  <a:gd name="T12" fmla="*/ 52 w 486"/>
                  <a:gd name="T13" fmla="*/ 163 h 266"/>
                  <a:gd name="T14" fmla="*/ 59 w 486"/>
                  <a:gd name="T15" fmla="*/ 165 h 266"/>
                  <a:gd name="T16" fmla="*/ 67 w 486"/>
                  <a:gd name="T17" fmla="*/ 166 h 266"/>
                  <a:gd name="T18" fmla="*/ 75 w 486"/>
                  <a:gd name="T19" fmla="*/ 168 h 266"/>
                  <a:gd name="T20" fmla="*/ 82 w 486"/>
                  <a:gd name="T21" fmla="*/ 169 h 266"/>
                  <a:gd name="T22" fmla="*/ 90 w 486"/>
                  <a:gd name="T23" fmla="*/ 171 h 266"/>
                  <a:gd name="T24" fmla="*/ 97 w 486"/>
                  <a:gd name="T25" fmla="*/ 172 h 266"/>
                  <a:gd name="T26" fmla="*/ 105 w 486"/>
                  <a:gd name="T27" fmla="*/ 174 h 266"/>
                  <a:gd name="T28" fmla="*/ 112 w 486"/>
                  <a:gd name="T29" fmla="*/ 175 h 266"/>
                  <a:gd name="T30" fmla="*/ 120 w 486"/>
                  <a:gd name="T31" fmla="*/ 177 h 266"/>
                  <a:gd name="T32" fmla="*/ 129 w 486"/>
                  <a:gd name="T33" fmla="*/ 180 h 266"/>
                  <a:gd name="T34" fmla="*/ 137 w 486"/>
                  <a:gd name="T35" fmla="*/ 180 h 266"/>
                  <a:gd name="T36" fmla="*/ 144 w 486"/>
                  <a:gd name="T37" fmla="*/ 181 h 266"/>
                  <a:gd name="T38" fmla="*/ 152 w 486"/>
                  <a:gd name="T39" fmla="*/ 181 h 266"/>
                  <a:gd name="T40" fmla="*/ 159 w 486"/>
                  <a:gd name="T41" fmla="*/ 181 h 266"/>
                  <a:gd name="T42" fmla="*/ 167 w 486"/>
                  <a:gd name="T43" fmla="*/ 181 h 266"/>
                  <a:gd name="T44" fmla="*/ 174 w 486"/>
                  <a:gd name="T45" fmla="*/ 180 h 266"/>
                  <a:gd name="T46" fmla="*/ 183 w 486"/>
                  <a:gd name="T47" fmla="*/ 177 h 266"/>
                  <a:gd name="T48" fmla="*/ 191 w 486"/>
                  <a:gd name="T49" fmla="*/ 174 h 266"/>
                  <a:gd name="T50" fmla="*/ 200 w 486"/>
                  <a:gd name="T51" fmla="*/ 166 h 266"/>
                  <a:gd name="T52" fmla="*/ 208 w 486"/>
                  <a:gd name="T53" fmla="*/ 156 h 266"/>
                  <a:gd name="T54" fmla="*/ 217 w 486"/>
                  <a:gd name="T55" fmla="*/ 142 h 266"/>
                  <a:gd name="T56" fmla="*/ 226 w 486"/>
                  <a:gd name="T57" fmla="*/ 127 h 266"/>
                  <a:gd name="T58" fmla="*/ 235 w 486"/>
                  <a:gd name="T59" fmla="*/ 107 h 266"/>
                  <a:gd name="T60" fmla="*/ 244 w 486"/>
                  <a:gd name="T61" fmla="*/ 82 h 266"/>
                  <a:gd name="T62" fmla="*/ 253 w 486"/>
                  <a:gd name="T63" fmla="*/ 63 h 266"/>
                  <a:gd name="T64" fmla="*/ 264 w 486"/>
                  <a:gd name="T65" fmla="*/ 36 h 266"/>
                  <a:gd name="T66" fmla="*/ 273 w 486"/>
                  <a:gd name="T67" fmla="*/ 13 h 266"/>
                  <a:gd name="T68" fmla="*/ 282 w 486"/>
                  <a:gd name="T69" fmla="*/ 7 h 266"/>
                  <a:gd name="T70" fmla="*/ 291 w 486"/>
                  <a:gd name="T71" fmla="*/ 3 h 266"/>
                  <a:gd name="T72" fmla="*/ 300 w 486"/>
                  <a:gd name="T73" fmla="*/ 6 h 266"/>
                  <a:gd name="T74" fmla="*/ 308 w 486"/>
                  <a:gd name="T75" fmla="*/ 21 h 266"/>
                  <a:gd name="T76" fmla="*/ 315 w 486"/>
                  <a:gd name="T77" fmla="*/ 47 h 266"/>
                  <a:gd name="T78" fmla="*/ 321 w 486"/>
                  <a:gd name="T79" fmla="*/ 83 h 266"/>
                  <a:gd name="T80" fmla="*/ 329 w 486"/>
                  <a:gd name="T81" fmla="*/ 115 h 266"/>
                  <a:gd name="T82" fmla="*/ 335 w 486"/>
                  <a:gd name="T83" fmla="*/ 141 h 266"/>
                  <a:gd name="T84" fmla="*/ 342 w 486"/>
                  <a:gd name="T85" fmla="*/ 162 h 266"/>
                  <a:gd name="T86" fmla="*/ 348 w 486"/>
                  <a:gd name="T87" fmla="*/ 185 h 266"/>
                  <a:gd name="T88" fmla="*/ 356 w 486"/>
                  <a:gd name="T89" fmla="*/ 197 h 266"/>
                  <a:gd name="T90" fmla="*/ 363 w 486"/>
                  <a:gd name="T91" fmla="*/ 210 h 266"/>
                  <a:gd name="T92" fmla="*/ 373 w 486"/>
                  <a:gd name="T93" fmla="*/ 218 h 266"/>
                  <a:gd name="T94" fmla="*/ 380 w 486"/>
                  <a:gd name="T95" fmla="*/ 225 h 266"/>
                  <a:gd name="T96" fmla="*/ 388 w 486"/>
                  <a:gd name="T97" fmla="*/ 233 h 266"/>
                  <a:gd name="T98" fmla="*/ 395 w 486"/>
                  <a:gd name="T99" fmla="*/ 237 h 266"/>
                  <a:gd name="T100" fmla="*/ 404 w 486"/>
                  <a:gd name="T101" fmla="*/ 242 h 266"/>
                  <a:gd name="T102" fmla="*/ 413 w 486"/>
                  <a:gd name="T103" fmla="*/ 245 h 266"/>
                  <a:gd name="T104" fmla="*/ 421 w 486"/>
                  <a:gd name="T105" fmla="*/ 248 h 266"/>
                  <a:gd name="T106" fmla="*/ 430 w 486"/>
                  <a:gd name="T107" fmla="*/ 251 h 266"/>
                  <a:gd name="T108" fmla="*/ 439 w 486"/>
                  <a:gd name="T109" fmla="*/ 253 h 266"/>
                  <a:gd name="T110" fmla="*/ 447 w 486"/>
                  <a:gd name="T111" fmla="*/ 256 h 266"/>
                  <a:gd name="T112" fmla="*/ 456 w 486"/>
                  <a:gd name="T113" fmla="*/ 257 h 266"/>
                  <a:gd name="T114" fmla="*/ 465 w 486"/>
                  <a:gd name="T115" fmla="*/ 260 h 266"/>
                  <a:gd name="T116" fmla="*/ 474 w 486"/>
                  <a:gd name="T117" fmla="*/ 263 h 266"/>
                  <a:gd name="T118" fmla="*/ 483 w 486"/>
                  <a:gd name="T119" fmla="*/ 26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6" h="266">
                    <a:moveTo>
                      <a:pt x="0" y="151"/>
                    </a:moveTo>
                    <a:lnTo>
                      <a:pt x="0" y="144"/>
                    </a:lnTo>
                    <a:lnTo>
                      <a:pt x="2" y="145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2" y="148"/>
                    </a:lnTo>
                    <a:lnTo>
                      <a:pt x="4" y="150"/>
                    </a:lnTo>
                    <a:lnTo>
                      <a:pt x="4" y="150"/>
                    </a:lnTo>
                    <a:lnTo>
                      <a:pt x="4" y="150"/>
                    </a:lnTo>
                    <a:lnTo>
                      <a:pt x="5" y="151"/>
                    </a:lnTo>
                    <a:lnTo>
                      <a:pt x="5" y="151"/>
                    </a:lnTo>
                    <a:lnTo>
                      <a:pt x="5" y="151"/>
                    </a:lnTo>
                    <a:lnTo>
                      <a:pt x="7" y="151"/>
                    </a:lnTo>
                    <a:lnTo>
                      <a:pt x="7" y="153"/>
                    </a:lnTo>
                    <a:lnTo>
                      <a:pt x="7" y="153"/>
                    </a:lnTo>
                    <a:lnTo>
                      <a:pt x="7" y="153"/>
                    </a:lnTo>
                    <a:lnTo>
                      <a:pt x="8" y="153"/>
                    </a:lnTo>
                    <a:lnTo>
                      <a:pt x="8" y="153"/>
                    </a:lnTo>
                    <a:lnTo>
                      <a:pt x="10" y="153"/>
                    </a:lnTo>
                    <a:lnTo>
                      <a:pt x="10" y="153"/>
                    </a:lnTo>
                    <a:lnTo>
                      <a:pt x="10" y="153"/>
                    </a:lnTo>
                    <a:lnTo>
                      <a:pt x="10" y="153"/>
                    </a:lnTo>
                    <a:lnTo>
                      <a:pt x="10" y="153"/>
                    </a:lnTo>
                    <a:lnTo>
                      <a:pt x="11" y="153"/>
                    </a:lnTo>
                    <a:lnTo>
                      <a:pt x="11" y="153"/>
                    </a:lnTo>
                    <a:lnTo>
                      <a:pt x="11" y="153"/>
                    </a:lnTo>
                    <a:lnTo>
                      <a:pt x="13" y="153"/>
                    </a:lnTo>
                    <a:lnTo>
                      <a:pt x="13" y="154"/>
                    </a:lnTo>
                    <a:lnTo>
                      <a:pt x="13" y="154"/>
                    </a:lnTo>
                    <a:lnTo>
                      <a:pt x="14" y="154"/>
                    </a:lnTo>
                    <a:lnTo>
                      <a:pt x="14" y="154"/>
                    </a:lnTo>
                    <a:lnTo>
                      <a:pt x="14" y="154"/>
                    </a:lnTo>
                    <a:lnTo>
                      <a:pt x="16" y="154"/>
                    </a:lnTo>
                    <a:lnTo>
                      <a:pt x="16" y="154"/>
                    </a:lnTo>
                    <a:lnTo>
                      <a:pt x="16" y="154"/>
                    </a:lnTo>
                    <a:lnTo>
                      <a:pt x="16" y="154"/>
                    </a:lnTo>
                    <a:lnTo>
                      <a:pt x="17" y="154"/>
                    </a:lnTo>
                    <a:lnTo>
                      <a:pt x="17" y="154"/>
                    </a:lnTo>
                    <a:lnTo>
                      <a:pt x="17" y="154"/>
                    </a:lnTo>
                    <a:lnTo>
                      <a:pt x="19" y="154"/>
                    </a:lnTo>
                    <a:lnTo>
                      <a:pt x="19" y="154"/>
                    </a:lnTo>
                    <a:lnTo>
                      <a:pt x="19" y="154"/>
                    </a:lnTo>
                    <a:lnTo>
                      <a:pt x="19" y="156"/>
                    </a:lnTo>
                    <a:lnTo>
                      <a:pt x="19" y="156"/>
                    </a:lnTo>
                    <a:lnTo>
                      <a:pt x="20" y="156"/>
                    </a:lnTo>
                    <a:lnTo>
                      <a:pt x="20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25" y="156"/>
                    </a:lnTo>
                    <a:lnTo>
                      <a:pt x="25" y="156"/>
                    </a:lnTo>
                    <a:lnTo>
                      <a:pt x="26" y="156"/>
                    </a:lnTo>
                    <a:lnTo>
                      <a:pt x="26" y="157"/>
                    </a:lnTo>
                    <a:lnTo>
                      <a:pt x="26" y="157"/>
                    </a:lnTo>
                    <a:lnTo>
                      <a:pt x="28" y="157"/>
                    </a:lnTo>
                    <a:lnTo>
                      <a:pt x="28" y="157"/>
                    </a:lnTo>
                    <a:lnTo>
                      <a:pt x="28" y="157"/>
                    </a:lnTo>
                    <a:lnTo>
                      <a:pt x="28" y="157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1" y="157"/>
                    </a:lnTo>
                    <a:lnTo>
                      <a:pt x="31" y="157"/>
                    </a:lnTo>
                    <a:lnTo>
                      <a:pt x="31" y="157"/>
                    </a:lnTo>
                    <a:lnTo>
                      <a:pt x="31" y="157"/>
                    </a:lnTo>
                    <a:lnTo>
                      <a:pt x="32" y="157"/>
                    </a:lnTo>
                    <a:lnTo>
                      <a:pt x="32" y="157"/>
                    </a:lnTo>
                    <a:lnTo>
                      <a:pt x="32" y="159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5" y="159"/>
                    </a:lnTo>
                    <a:lnTo>
                      <a:pt x="35" y="159"/>
                    </a:lnTo>
                    <a:lnTo>
                      <a:pt x="35" y="159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40" y="160"/>
                    </a:lnTo>
                    <a:lnTo>
                      <a:pt x="40" y="160"/>
                    </a:lnTo>
                    <a:lnTo>
                      <a:pt x="40" y="160"/>
                    </a:lnTo>
                    <a:lnTo>
                      <a:pt x="40" y="160"/>
                    </a:lnTo>
                    <a:lnTo>
                      <a:pt x="41" y="160"/>
                    </a:lnTo>
                    <a:lnTo>
                      <a:pt x="41" y="160"/>
                    </a:lnTo>
                    <a:lnTo>
                      <a:pt x="41" y="160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44" y="160"/>
                    </a:lnTo>
                    <a:lnTo>
                      <a:pt x="44" y="160"/>
                    </a:lnTo>
                    <a:lnTo>
                      <a:pt x="44" y="162"/>
                    </a:lnTo>
                    <a:lnTo>
                      <a:pt x="46" y="162"/>
                    </a:lnTo>
                    <a:lnTo>
                      <a:pt x="46" y="162"/>
                    </a:ln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62"/>
                    </a:lnTo>
                    <a:lnTo>
                      <a:pt x="49" y="162"/>
                    </a:lnTo>
                    <a:lnTo>
                      <a:pt x="49" y="162"/>
                    </a:lnTo>
                    <a:lnTo>
                      <a:pt x="49" y="162"/>
                    </a:lnTo>
                    <a:lnTo>
                      <a:pt x="49" y="162"/>
                    </a:lnTo>
                    <a:lnTo>
                      <a:pt x="50" y="162"/>
                    </a:lnTo>
                    <a:lnTo>
                      <a:pt x="50" y="162"/>
                    </a:lnTo>
                    <a:lnTo>
                      <a:pt x="50" y="163"/>
                    </a:lnTo>
                    <a:lnTo>
                      <a:pt x="52" y="163"/>
                    </a:lnTo>
                    <a:lnTo>
                      <a:pt x="52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3"/>
                    </a:lnTo>
                    <a:lnTo>
                      <a:pt x="53" y="163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56" y="165"/>
                    </a:lnTo>
                    <a:lnTo>
                      <a:pt x="56" y="165"/>
                    </a:lnTo>
                    <a:lnTo>
                      <a:pt x="58" y="165"/>
                    </a:lnTo>
                    <a:lnTo>
                      <a:pt x="58" y="165"/>
                    </a:lnTo>
                    <a:lnTo>
                      <a:pt x="58" y="165"/>
                    </a:lnTo>
                    <a:lnTo>
                      <a:pt x="59" y="165"/>
                    </a:lnTo>
                    <a:lnTo>
                      <a:pt x="59" y="165"/>
                    </a:lnTo>
                    <a:lnTo>
                      <a:pt x="59" y="165"/>
                    </a:lnTo>
                    <a:lnTo>
                      <a:pt x="59" y="165"/>
                    </a:lnTo>
                    <a:lnTo>
                      <a:pt x="61" y="165"/>
                    </a:lnTo>
                    <a:lnTo>
                      <a:pt x="61" y="165"/>
                    </a:lnTo>
                    <a:lnTo>
                      <a:pt x="63" y="165"/>
                    </a:lnTo>
                    <a:lnTo>
                      <a:pt x="63" y="165"/>
                    </a:lnTo>
                    <a:lnTo>
                      <a:pt x="63" y="165"/>
                    </a:lnTo>
                    <a:lnTo>
                      <a:pt x="63" y="165"/>
                    </a:lnTo>
                    <a:lnTo>
                      <a:pt x="63" y="165"/>
                    </a:lnTo>
                    <a:lnTo>
                      <a:pt x="64" y="165"/>
                    </a:lnTo>
                    <a:lnTo>
                      <a:pt x="64" y="165"/>
                    </a:lnTo>
                    <a:lnTo>
                      <a:pt x="64" y="165"/>
                    </a:lnTo>
                    <a:lnTo>
                      <a:pt x="66" y="165"/>
                    </a:lnTo>
                    <a:lnTo>
                      <a:pt x="66" y="166"/>
                    </a:lnTo>
                    <a:lnTo>
                      <a:pt x="67" y="166"/>
                    </a:lnTo>
                    <a:lnTo>
                      <a:pt x="67" y="166"/>
                    </a:lnTo>
                    <a:lnTo>
                      <a:pt x="67" y="166"/>
                    </a:lnTo>
                    <a:lnTo>
                      <a:pt x="67" y="166"/>
                    </a:lnTo>
                    <a:lnTo>
                      <a:pt x="67" y="166"/>
                    </a:lnTo>
                    <a:lnTo>
                      <a:pt x="69" y="166"/>
                    </a:lnTo>
                    <a:lnTo>
                      <a:pt x="69" y="166"/>
                    </a:lnTo>
                    <a:lnTo>
                      <a:pt x="69" y="166"/>
                    </a:lnTo>
                    <a:lnTo>
                      <a:pt x="70" y="166"/>
                    </a:lnTo>
                    <a:lnTo>
                      <a:pt x="70" y="166"/>
                    </a:lnTo>
                    <a:lnTo>
                      <a:pt x="70" y="166"/>
                    </a:lnTo>
                    <a:lnTo>
                      <a:pt x="72" y="168"/>
                    </a:lnTo>
                    <a:lnTo>
                      <a:pt x="72" y="168"/>
                    </a:lnTo>
                    <a:lnTo>
                      <a:pt x="72" y="168"/>
                    </a:lnTo>
                    <a:lnTo>
                      <a:pt x="72" y="168"/>
                    </a:lnTo>
                    <a:lnTo>
                      <a:pt x="73" y="168"/>
                    </a:lnTo>
                    <a:lnTo>
                      <a:pt x="73" y="168"/>
                    </a:lnTo>
                    <a:lnTo>
                      <a:pt x="73" y="168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6" y="168"/>
                    </a:lnTo>
                    <a:lnTo>
                      <a:pt x="76" y="168"/>
                    </a:lnTo>
                    <a:lnTo>
                      <a:pt x="76" y="168"/>
                    </a:lnTo>
                    <a:lnTo>
                      <a:pt x="76" y="168"/>
                    </a:lnTo>
                    <a:lnTo>
                      <a:pt x="78" y="168"/>
                    </a:lnTo>
                    <a:lnTo>
                      <a:pt x="78" y="168"/>
                    </a:lnTo>
                    <a:lnTo>
                      <a:pt x="78" y="169"/>
                    </a:lnTo>
                    <a:lnTo>
                      <a:pt x="79" y="169"/>
                    </a:lnTo>
                    <a:lnTo>
                      <a:pt x="79" y="169"/>
                    </a:lnTo>
                    <a:lnTo>
                      <a:pt x="79" y="169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84" y="169"/>
                    </a:lnTo>
                    <a:lnTo>
                      <a:pt x="84" y="169"/>
                    </a:lnTo>
                    <a:lnTo>
                      <a:pt x="84" y="169"/>
                    </a:lnTo>
                    <a:lnTo>
                      <a:pt x="84" y="169"/>
                    </a:lnTo>
                    <a:lnTo>
                      <a:pt x="85" y="171"/>
                    </a:lnTo>
                    <a:lnTo>
                      <a:pt x="85" y="171"/>
                    </a:lnTo>
                    <a:lnTo>
                      <a:pt x="85" y="171"/>
                    </a:lnTo>
                    <a:lnTo>
                      <a:pt x="85" y="171"/>
                    </a:lnTo>
                    <a:lnTo>
                      <a:pt x="87" y="171"/>
                    </a:lnTo>
                    <a:lnTo>
                      <a:pt x="87" y="171"/>
                    </a:lnTo>
                    <a:lnTo>
                      <a:pt x="88" y="171"/>
                    </a:lnTo>
                    <a:lnTo>
                      <a:pt x="88" y="171"/>
                    </a:lnTo>
                    <a:lnTo>
                      <a:pt x="88" y="171"/>
                    </a:lnTo>
                    <a:lnTo>
                      <a:pt x="88" y="171"/>
                    </a:lnTo>
                    <a:lnTo>
                      <a:pt x="90" y="171"/>
                    </a:lnTo>
                    <a:lnTo>
                      <a:pt x="90" y="171"/>
                    </a:lnTo>
                    <a:lnTo>
                      <a:pt x="90" y="171"/>
                    </a:lnTo>
                    <a:lnTo>
                      <a:pt x="91" y="171"/>
                    </a:lnTo>
                    <a:lnTo>
                      <a:pt x="91" y="171"/>
                    </a:lnTo>
                    <a:lnTo>
                      <a:pt x="91" y="172"/>
                    </a:lnTo>
                    <a:lnTo>
                      <a:pt x="91" y="172"/>
                    </a:lnTo>
                    <a:lnTo>
                      <a:pt x="93" y="172"/>
                    </a:lnTo>
                    <a:lnTo>
                      <a:pt x="93" y="172"/>
                    </a:lnTo>
                    <a:lnTo>
                      <a:pt x="93" y="172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72"/>
                    </a:lnTo>
                    <a:lnTo>
                      <a:pt x="96" y="172"/>
                    </a:lnTo>
                    <a:lnTo>
                      <a:pt x="96" y="172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99" y="172"/>
                    </a:lnTo>
                    <a:lnTo>
                      <a:pt x="99" y="172"/>
                    </a:lnTo>
                    <a:lnTo>
                      <a:pt x="99" y="172"/>
                    </a:lnTo>
                    <a:lnTo>
                      <a:pt x="99" y="174"/>
                    </a:lnTo>
                    <a:lnTo>
                      <a:pt x="100" y="174"/>
                    </a:lnTo>
                    <a:lnTo>
                      <a:pt x="100" y="174"/>
                    </a:lnTo>
                    <a:lnTo>
                      <a:pt x="100" y="174"/>
                    </a:lnTo>
                    <a:lnTo>
                      <a:pt x="102" y="174"/>
                    </a:lnTo>
                    <a:lnTo>
                      <a:pt x="102" y="174"/>
                    </a:lnTo>
                    <a:lnTo>
                      <a:pt x="102" y="174"/>
                    </a:lnTo>
                    <a:lnTo>
                      <a:pt x="102" y="174"/>
                    </a:lnTo>
                    <a:lnTo>
                      <a:pt x="103" y="174"/>
                    </a:lnTo>
                    <a:lnTo>
                      <a:pt x="103" y="174"/>
                    </a:lnTo>
                    <a:lnTo>
                      <a:pt x="103" y="174"/>
                    </a:lnTo>
                    <a:lnTo>
                      <a:pt x="105" y="174"/>
                    </a:lnTo>
                    <a:lnTo>
                      <a:pt x="105" y="174"/>
                    </a:lnTo>
                    <a:lnTo>
                      <a:pt x="105" y="174"/>
                    </a:lnTo>
                    <a:lnTo>
                      <a:pt x="106" y="174"/>
                    </a:lnTo>
                    <a:lnTo>
                      <a:pt x="106" y="174"/>
                    </a:lnTo>
                    <a:lnTo>
                      <a:pt x="106" y="174"/>
                    </a:lnTo>
                    <a:lnTo>
                      <a:pt x="106" y="174"/>
                    </a:lnTo>
                    <a:lnTo>
                      <a:pt x="108" y="175"/>
                    </a:lnTo>
                    <a:lnTo>
                      <a:pt x="108" y="175"/>
                    </a:lnTo>
                    <a:lnTo>
                      <a:pt x="108" y="175"/>
                    </a:lnTo>
                    <a:lnTo>
                      <a:pt x="109" y="175"/>
                    </a:lnTo>
                    <a:lnTo>
                      <a:pt x="109" y="175"/>
                    </a:lnTo>
                    <a:lnTo>
                      <a:pt x="111" y="175"/>
                    </a:lnTo>
                    <a:lnTo>
                      <a:pt x="111" y="175"/>
                    </a:lnTo>
                    <a:lnTo>
                      <a:pt x="111" y="175"/>
                    </a:lnTo>
                    <a:lnTo>
                      <a:pt x="111" y="175"/>
                    </a:lnTo>
                    <a:lnTo>
                      <a:pt x="111" y="175"/>
                    </a:lnTo>
                    <a:lnTo>
                      <a:pt x="112" y="175"/>
                    </a:lnTo>
                    <a:lnTo>
                      <a:pt x="112" y="175"/>
                    </a:lnTo>
                    <a:lnTo>
                      <a:pt x="112" y="175"/>
                    </a:lnTo>
                    <a:lnTo>
                      <a:pt x="114" y="175"/>
                    </a:lnTo>
                    <a:lnTo>
                      <a:pt x="114" y="175"/>
                    </a:lnTo>
                    <a:lnTo>
                      <a:pt x="114" y="177"/>
                    </a:lnTo>
                    <a:lnTo>
                      <a:pt x="115" y="177"/>
                    </a:lnTo>
                    <a:lnTo>
                      <a:pt x="115" y="177"/>
                    </a:lnTo>
                    <a:lnTo>
                      <a:pt x="115" y="177"/>
                    </a:lnTo>
                    <a:lnTo>
                      <a:pt x="117" y="177"/>
                    </a:lnTo>
                    <a:lnTo>
                      <a:pt x="117" y="177"/>
                    </a:lnTo>
                    <a:lnTo>
                      <a:pt x="117" y="177"/>
                    </a:lnTo>
                    <a:lnTo>
                      <a:pt x="117" y="177"/>
                    </a:lnTo>
                    <a:lnTo>
                      <a:pt x="118" y="177"/>
                    </a:lnTo>
                    <a:lnTo>
                      <a:pt x="118" y="177"/>
                    </a:lnTo>
                    <a:lnTo>
                      <a:pt x="118" y="177"/>
                    </a:lnTo>
                    <a:lnTo>
                      <a:pt x="118" y="177"/>
                    </a:lnTo>
                    <a:lnTo>
                      <a:pt x="120" y="177"/>
                    </a:lnTo>
                    <a:lnTo>
                      <a:pt x="120" y="177"/>
                    </a:lnTo>
                    <a:lnTo>
                      <a:pt x="120" y="177"/>
                    </a:lnTo>
                    <a:lnTo>
                      <a:pt x="121" y="177"/>
                    </a:lnTo>
                    <a:lnTo>
                      <a:pt x="121" y="177"/>
                    </a:lnTo>
                    <a:lnTo>
                      <a:pt x="121" y="178"/>
                    </a:lnTo>
                    <a:lnTo>
                      <a:pt x="121" y="178"/>
                    </a:lnTo>
                    <a:lnTo>
                      <a:pt x="123" y="178"/>
                    </a:lnTo>
                    <a:lnTo>
                      <a:pt x="123" y="178"/>
                    </a:lnTo>
                    <a:lnTo>
                      <a:pt x="125" y="178"/>
                    </a:lnTo>
                    <a:lnTo>
                      <a:pt x="125" y="178"/>
                    </a:lnTo>
                    <a:lnTo>
                      <a:pt x="125" y="178"/>
                    </a:lnTo>
                    <a:lnTo>
                      <a:pt x="125" y="178"/>
                    </a:lnTo>
                    <a:lnTo>
                      <a:pt x="126" y="178"/>
                    </a:lnTo>
                    <a:lnTo>
                      <a:pt x="126" y="178"/>
                    </a:lnTo>
                    <a:lnTo>
                      <a:pt x="126" y="178"/>
                    </a:lnTo>
                    <a:lnTo>
                      <a:pt x="128" y="180"/>
                    </a:lnTo>
                    <a:lnTo>
                      <a:pt x="128" y="180"/>
                    </a:lnTo>
                    <a:lnTo>
                      <a:pt x="128" y="180"/>
                    </a:lnTo>
                    <a:lnTo>
                      <a:pt x="129" y="180"/>
                    </a:lnTo>
                    <a:lnTo>
                      <a:pt x="129" y="180"/>
                    </a:lnTo>
                    <a:lnTo>
                      <a:pt x="129" y="180"/>
                    </a:lnTo>
                    <a:lnTo>
                      <a:pt x="131" y="180"/>
                    </a:lnTo>
                    <a:lnTo>
                      <a:pt x="131" y="180"/>
                    </a:lnTo>
                    <a:lnTo>
                      <a:pt x="131" y="180"/>
                    </a:lnTo>
                    <a:lnTo>
                      <a:pt x="131" y="180"/>
                    </a:lnTo>
                    <a:lnTo>
                      <a:pt x="132" y="180"/>
                    </a:lnTo>
                    <a:lnTo>
                      <a:pt x="132" y="180"/>
                    </a:lnTo>
                    <a:lnTo>
                      <a:pt x="132" y="180"/>
                    </a:lnTo>
                    <a:lnTo>
                      <a:pt x="134" y="180"/>
                    </a:lnTo>
                    <a:lnTo>
                      <a:pt x="134" y="180"/>
                    </a:lnTo>
                    <a:lnTo>
                      <a:pt x="134" y="180"/>
                    </a:lnTo>
                    <a:lnTo>
                      <a:pt x="134" y="180"/>
                    </a:lnTo>
                    <a:lnTo>
                      <a:pt x="135" y="180"/>
                    </a:lnTo>
                    <a:lnTo>
                      <a:pt x="135" y="180"/>
                    </a:lnTo>
                    <a:lnTo>
                      <a:pt x="135" y="180"/>
                    </a:lnTo>
                    <a:lnTo>
                      <a:pt x="137" y="180"/>
                    </a:lnTo>
                    <a:lnTo>
                      <a:pt x="137" y="180"/>
                    </a:lnTo>
                    <a:lnTo>
                      <a:pt x="137" y="181"/>
                    </a:lnTo>
                    <a:lnTo>
                      <a:pt x="138" y="181"/>
                    </a:lnTo>
                    <a:lnTo>
                      <a:pt x="138" y="181"/>
                    </a:lnTo>
                    <a:lnTo>
                      <a:pt x="138" y="181"/>
                    </a:lnTo>
                    <a:lnTo>
                      <a:pt x="140" y="181"/>
                    </a:lnTo>
                    <a:lnTo>
                      <a:pt x="140" y="181"/>
                    </a:lnTo>
                    <a:lnTo>
                      <a:pt x="140" y="181"/>
                    </a:lnTo>
                    <a:lnTo>
                      <a:pt x="140" y="181"/>
                    </a:lnTo>
                    <a:lnTo>
                      <a:pt x="141" y="181"/>
                    </a:lnTo>
                    <a:lnTo>
                      <a:pt x="141" y="181"/>
                    </a:lnTo>
                    <a:lnTo>
                      <a:pt x="141" y="181"/>
                    </a:lnTo>
                    <a:lnTo>
                      <a:pt x="143" y="181"/>
                    </a:lnTo>
                    <a:lnTo>
                      <a:pt x="143" y="181"/>
                    </a:lnTo>
                    <a:lnTo>
                      <a:pt x="143" y="181"/>
                    </a:lnTo>
                    <a:lnTo>
                      <a:pt x="144" y="181"/>
                    </a:lnTo>
                    <a:lnTo>
                      <a:pt x="144" y="181"/>
                    </a:lnTo>
                    <a:lnTo>
                      <a:pt x="144" y="181"/>
                    </a:lnTo>
                    <a:lnTo>
                      <a:pt x="144" y="181"/>
                    </a:lnTo>
                    <a:lnTo>
                      <a:pt x="146" y="181"/>
                    </a:lnTo>
                    <a:lnTo>
                      <a:pt x="146" y="181"/>
                    </a:lnTo>
                    <a:lnTo>
                      <a:pt x="146" y="181"/>
                    </a:lnTo>
                    <a:lnTo>
                      <a:pt x="147" y="181"/>
                    </a:lnTo>
                    <a:lnTo>
                      <a:pt x="147" y="181"/>
                    </a:lnTo>
                    <a:lnTo>
                      <a:pt x="147" y="181"/>
                    </a:lnTo>
                    <a:lnTo>
                      <a:pt x="149" y="181"/>
                    </a:lnTo>
                    <a:lnTo>
                      <a:pt x="149" y="181"/>
                    </a:lnTo>
                    <a:lnTo>
                      <a:pt x="149" y="181"/>
                    </a:lnTo>
                    <a:lnTo>
                      <a:pt x="149" y="181"/>
                    </a:lnTo>
                    <a:lnTo>
                      <a:pt x="150" y="181"/>
                    </a:lnTo>
                    <a:lnTo>
                      <a:pt x="150" y="181"/>
                    </a:lnTo>
                    <a:lnTo>
                      <a:pt x="150" y="181"/>
                    </a:lnTo>
                    <a:lnTo>
                      <a:pt x="152" y="181"/>
                    </a:lnTo>
                    <a:lnTo>
                      <a:pt x="152" y="181"/>
                    </a:lnTo>
                    <a:lnTo>
                      <a:pt x="152" y="181"/>
                    </a:lnTo>
                    <a:lnTo>
                      <a:pt x="153" y="181"/>
                    </a:lnTo>
                    <a:lnTo>
                      <a:pt x="153" y="181"/>
                    </a:lnTo>
                    <a:lnTo>
                      <a:pt x="153" y="181"/>
                    </a:lnTo>
                    <a:lnTo>
                      <a:pt x="153" y="181"/>
                    </a:lnTo>
                    <a:lnTo>
                      <a:pt x="155" y="181"/>
                    </a:lnTo>
                    <a:lnTo>
                      <a:pt x="155" y="181"/>
                    </a:lnTo>
                    <a:lnTo>
                      <a:pt x="155" y="181"/>
                    </a:lnTo>
                    <a:lnTo>
                      <a:pt x="156" y="181"/>
                    </a:lnTo>
                    <a:lnTo>
                      <a:pt x="156" y="181"/>
                    </a:lnTo>
                    <a:lnTo>
                      <a:pt x="156" y="181"/>
                    </a:lnTo>
                    <a:lnTo>
                      <a:pt x="158" y="181"/>
                    </a:lnTo>
                    <a:lnTo>
                      <a:pt x="158" y="181"/>
                    </a:lnTo>
                    <a:lnTo>
                      <a:pt x="158" y="181"/>
                    </a:lnTo>
                    <a:lnTo>
                      <a:pt x="158" y="181"/>
                    </a:lnTo>
                    <a:lnTo>
                      <a:pt x="159" y="181"/>
                    </a:lnTo>
                    <a:lnTo>
                      <a:pt x="159" y="181"/>
                    </a:lnTo>
                    <a:lnTo>
                      <a:pt x="159" y="181"/>
                    </a:lnTo>
                    <a:lnTo>
                      <a:pt x="161" y="181"/>
                    </a:lnTo>
                    <a:lnTo>
                      <a:pt x="161" y="181"/>
                    </a:lnTo>
                    <a:lnTo>
                      <a:pt x="161" y="181"/>
                    </a:lnTo>
                    <a:lnTo>
                      <a:pt x="162" y="181"/>
                    </a:lnTo>
                    <a:lnTo>
                      <a:pt x="162" y="181"/>
                    </a:lnTo>
                    <a:lnTo>
                      <a:pt x="162" y="181"/>
                    </a:lnTo>
                    <a:lnTo>
                      <a:pt x="162" y="181"/>
                    </a:lnTo>
                    <a:lnTo>
                      <a:pt x="164" y="181"/>
                    </a:lnTo>
                    <a:lnTo>
                      <a:pt x="164" y="181"/>
                    </a:lnTo>
                    <a:lnTo>
                      <a:pt x="165" y="181"/>
                    </a:lnTo>
                    <a:lnTo>
                      <a:pt x="165" y="181"/>
                    </a:lnTo>
                    <a:lnTo>
                      <a:pt x="165" y="181"/>
                    </a:lnTo>
                    <a:lnTo>
                      <a:pt x="165" y="181"/>
                    </a:lnTo>
                    <a:lnTo>
                      <a:pt x="167" y="181"/>
                    </a:lnTo>
                    <a:lnTo>
                      <a:pt x="167" y="181"/>
                    </a:lnTo>
                    <a:lnTo>
                      <a:pt x="167" y="181"/>
                    </a:lnTo>
                    <a:lnTo>
                      <a:pt x="168" y="181"/>
                    </a:lnTo>
                    <a:lnTo>
                      <a:pt x="168" y="181"/>
                    </a:lnTo>
                    <a:lnTo>
                      <a:pt x="168" y="181"/>
                    </a:lnTo>
                    <a:lnTo>
                      <a:pt x="168" y="181"/>
                    </a:lnTo>
                    <a:lnTo>
                      <a:pt x="170" y="181"/>
                    </a:lnTo>
                    <a:lnTo>
                      <a:pt x="170" y="181"/>
                    </a:lnTo>
                    <a:lnTo>
                      <a:pt x="170" y="181"/>
                    </a:lnTo>
                    <a:lnTo>
                      <a:pt x="171" y="181"/>
                    </a:lnTo>
                    <a:lnTo>
                      <a:pt x="171" y="180"/>
                    </a:lnTo>
                    <a:lnTo>
                      <a:pt x="173" y="180"/>
                    </a:lnTo>
                    <a:lnTo>
                      <a:pt x="173" y="180"/>
                    </a:lnTo>
                    <a:lnTo>
                      <a:pt x="173" y="180"/>
                    </a:lnTo>
                    <a:lnTo>
                      <a:pt x="173" y="180"/>
                    </a:lnTo>
                    <a:lnTo>
                      <a:pt x="174" y="180"/>
                    </a:lnTo>
                    <a:lnTo>
                      <a:pt x="174" y="180"/>
                    </a:lnTo>
                    <a:lnTo>
                      <a:pt x="174" y="180"/>
                    </a:lnTo>
                    <a:lnTo>
                      <a:pt x="174" y="180"/>
                    </a:lnTo>
                    <a:lnTo>
                      <a:pt x="176" y="180"/>
                    </a:lnTo>
                    <a:lnTo>
                      <a:pt x="176" y="180"/>
                    </a:lnTo>
                    <a:lnTo>
                      <a:pt x="177" y="180"/>
                    </a:lnTo>
                    <a:lnTo>
                      <a:pt x="177" y="180"/>
                    </a:lnTo>
                    <a:lnTo>
                      <a:pt x="177" y="180"/>
                    </a:lnTo>
                    <a:lnTo>
                      <a:pt x="179" y="180"/>
                    </a:lnTo>
                    <a:lnTo>
                      <a:pt x="179" y="180"/>
                    </a:lnTo>
                    <a:lnTo>
                      <a:pt x="179" y="180"/>
                    </a:lnTo>
                    <a:lnTo>
                      <a:pt x="179" y="180"/>
                    </a:lnTo>
                    <a:lnTo>
                      <a:pt x="179" y="180"/>
                    </a:lnTo>
                    <a:lnTo>
                      <a:pt x="180" y="180"/>
                    </a:lnTo>
                    <a:lnTo>
                      <a:pt x="180" y="178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82" y="177"/>
                    </a:lnTo>
                    <a:lnTo>
                      <a:pt x="182" y="177"/>
                    </a:lnTo>
                    <a:lnTo>
                      <a:pt x="183" y="177"/>
                    </a:lnTo>
                    <a:lnTo>
                      <a:pt x="183" y="177"/>
                    </a:lnTo>
                    <a:lnTo>
                      <a:pt x="185" y="177"/>
                    </a:lnTo>
                    <a:lnTo>
                      <a:pt x="185" y="177"/>
                    </a:lnTo>
                    <a:lnTo>
                      <a:pt x="185" y="177"/>
                    </a:lnTo>
                    <a:lnTo>
                      <a:pt x="187" y="177"/>
                    </a:lnTo>
                    <a:lnTo>
                      <a:pt x="187" y="177"/>
                    </a:lnTo>
                    <a:lnTo>
                      <a:pt x="187" y="177"/>
                    </a:lnTo>
                    <a:lnTo>
                      <a:pt x="187" y="175"/>
                    </a:lnTo>
                    <a:lnTo>
                      <a:pt x="187" y="175"/>
                    </a:lnTo>
                    <a:lnTo>
                      <a:pt x="188" y="175"/>
                    </a:lnTo>
                    <a:lnTo>
                      <a:pt x="188" y="175"/>
                    </a:lnTo>
                    <a:lnTo>
                      <a:pt x="190" y="174"/>
                    </a:lnTo>
                    <a:lnTo>
                      <a:pt x="190" y="174"/>
                    </a:lnTo>
                    <a:lnTo>
                      <a:pt x="190" y="174"/>
                    </a:lnTo>
                    <a:lnTo>
                      <a:pt x="191" y="174"/>
                    </a:lnTo>
                    <a:lnTo>
                      <a:pt x="191" y="174"/>
                    </a:lnTo>
                    <a:lnTo>
                      <a:pt x="191" y="174"/>
                    </a:lnTo>
                    <a:lnTo>
                      <a:pt x="193" y="172"/>
                    </a:lnTo>
                    <a:lnTo>
                      <a:pt x="193" y="172"/>
                    </a:lnTo>
                    <a:lnTo>
                      <a:pt x="193" y="172"/>
                    </a:lnTo>
                    <a:lnTo>
                      <a:pt x="194" y="172"/>
                    </a:lnTo>
                    <a:lnTo>
                      <a:pt x="194" y="172"/>
                    </a:lnTo>
                    <a:lnTo>
                      <a:pt x="194" y="171"/>
                    </a:lnTo>
                    <a:lnTo>
                      <a:pt x="194" y="171"/>
                    </a:lnTo>
                    <a:lnTo>
                      <a:pt x="196" y="171"/>
                    </a:lnTo>
                    <a:lnTo>
                      <a:pt x="196" y="171"/>
                    </a:lnTo>
                    <a:lnTo>
                      <a:pt x="196" y="171"/>
                    </a:lnTo>
                    <a:lnTo>
                      <a:pt x="197" y="171"/>
                    </a:lnTo>
                    <a:lnTo>
                      <a:pt x="197" y="169"/>
                    </a:lnTo>
                    <a:lnTo>
                      <a:pt x="197" y="169"/>
                    </a:lnTo>
                    <a:lnTo>
                      <a:pt x="199" y="169"/>
                    </a:lnTo>
                    <a:lnTo>
                      <a:pt x="199" y="168"/>
                    </a:lnTo>
                    <a:lnTo>
                      <a:pt x="199" y="168"/>
                    </a:lnTo>
                    <a:lnTo>
                      <a:pt x="200" y="166"/>
                    </a:lnTo>
                    <a:lnTo>
                      <a:pt x="200" y="166"/>
                    </a:lnTo>
                    <a:lnTo>
                      <a:pt x="200" y="165"/>
                    </a:lnTo>
                    <a:lnTo>
                      <a:pt x="202" y="165"/>
                    </a:lnTo>
                    <a:lnTo>
                      <a:pt x="202" y="165"/>
                    </a:lnTo>
                    <a:lnTo>
                      <a:pt x="202" y="163"/>
                    </a:lnTo>
                    <a:lnTo>
                      <a:pt x="203" y="163"/>
                    </a:lnTo>
                    <a:lnTo>
                      <a:pt x="203" y="162"/>
                    </a:lnTo>
                    <a:lnTo>
                      <a:pt x="203" y="162"/>
                    </a:lnTo>
                    <a:lnTo>
                      <a:pt x="205" y="162"/>
                    </a:lnTo>
                    <a:lnTo>
                      <a:pt x="205" y="160"/>
                    </a:lnTo>
                    <a:lnTo>
                      <a:pt x="205" y="160"/>
                    </a:lnTo>
                    <a:lnTo>
                      <a:pt x="206" y="159"/>
                    </a:lnTo>
                    <a:lnTo>
                      <a:pt x="206" y="159"/>
                    </a:lnTo>
                    <a:lnTo>
                      <a:pt x="206" y="157"/>
                    </a:lnTo>
                    <a:lnTo>
                      <a:pt x="208" y="157"/>
                    </a:lnTo>
                    <a:lnTo>
                      <a:pt x="208" y="157"/>
                    </a:lnTo>
                    <a:lnTo>
                      <a:pt x="208" y="156"/>
                    </a:lnTo>
                    <a:lnTo>
                      <a:pt x="209" y="156"/>
                    </a:lnTo>
                    <a:lnTo>
                      <a:pt x="209" y="156"/>
                    </a:lnTo>
                    <a:lnTo>
                      <a:pt x="209" y="154"/>
                    </a:lnTo>
                    <a:lnTo>
                      <a:pt x="209" y="154"/>
                    </a:lnTo>
                    <a:lnTo>
                      <a:pt x="211" y="154"/>
                    </a:lnTo>
                    <a:lnTo>
                      <a:pt x="211" y="153"/>
                    </a:lnTo>
                    <a:lnTo>
                      <a:pt x="211" y="153"/>
                    </a:lnTo>
                    <a:lnTo>
                      <a:pt x="212" y="151"/>
                    </a:lnTo>
                    <a:lnTo>
                      <a:pt x="212" y="150"/>
                    </a:lnTo>
                    <a:lnTo>
                      <a:pt x="214" y="150"/>
                    </a:lnTo>
                    <a:lnTo>
                      <a:pt x="214" y="148"/>
                    </a:lnTo>
                    <a:lnTo>
                      <a:pt x="214" y="147"/>
                    </a:lnTo>
                    <a:lnTo>
                      <a:pt x="214" y="147"/>
                    </a:lnTo>
                    <a:lnTo>
                      <a:pt x="215" y="145"/>
                    </a:lnTo>
                    <a:lnTo>
                      <a:pt x="215" y="144"/>
                    </a:lnTo>
                    <a:lnTo>
                      <a:pt x="215" y="144"/>
                    </a:lnTo>
                    <a:lnTo>
                      <a:pt x="217" y="142"/>
                    </a:lnTo>
                    <a:lnTo>
                      <a:pt x="217" y="142"/>
                    </a:lnTo>
                    <a:lnTo>
                      <a:pt x="217" y="141"/>
                    </a:lnTo>
                    <a:lnTo>
                      <a:pt x="218" y="141"/>
                    </a:lnTo>
                    <a:lnTo>
                      <a:pt x="218" y="139"/>
                    </a:lnTo>
                    <a:lnTo>
                      <a:pt x="218" y="139"/>
                    </a:lnTo>
                    <a:lnTo>
                      <a:pt x="220" y="138"/>
                    </a:lnTo>
                    <a:lnTo>
                      <a:pt x="220" y="138"/>
                    </a:lnTo>
                    <a:lnTo>
                      <a:pt x="221" y="136"/>
                    </a:lnTo>
                    <a:lnTo>
                      <a:pt x="221" y="136"/>
                    </a:lnTo>
                    <a:lnTo>
                      <a:pt x="221" y="135"/>
                    </a:lnTo>
                    <a:lnTo>
                      <a:pt x="223" y="133"/>
                    </a:lnTo>
                    <a:lnTo>
                      <a:pt x="223" y="132"/>
                    </a:lnTo>
                    <a:lnTo>
                      <a:pt x="223" y="132"/>
                    </a:lnTo>
                    <a:lnTo>
                      <a:pt x="224" y="130"/>
                    </a:lnTo>
                    <a:lnTo>
                      <a:pt x="224" y="129"/>
                    </a:lnTo>
                    <a:lnTo>
                      <a:pt x="226" y="127"/>
                    </a:lnTo>
                    <a:lnTo>
                      <a:pt x="226" y="127"/>
                    </a:lnTo>
                    <a:lnTo>
                      <a:pt x="226" y="125"/>
                    </a:lnTo>
                    <a:lnTo>
                      <a:pt x="227" y="124"/>
                    </a:lnTo>
                    <a:lnTo>
                      <a:pt x="227" y="122"/>
                    </a:lnTo>
                    <a:lnTo>
                      <a:pt x="227" y="121"/>
                    </a:lnTo>
                    <a:lnTo>
                      <a:pt x="227" y="119"/>
                    </a:lnTo>
                    <a:lnTo>
                      <a:pt x="229" y="119"/>
                    </a:lnTo>
                    <a:lnTo>
                      <a:pt x="229" y="118"/>
                    </a:lnTo>
                    <a:lnTo>
                      <a:pt x="230" y="116"/>
                    </a:lnTo>
                    <a:lnTo>
                      <a:pt x="230" y="115"/>
                    </a:lnTo>
                    <a:lnTo>
                      <a:pt x="230" y="115"/>
                    </a:lnTo>
                    <a:lnTo>
                      <a:pt x="230" y="113"/>
                    </a:lnTo>
                    <a:lnTo>
                      <a:pt x="232" y="112"/>
                    </a:lnTo>
                    <a:lnTo>
                      <a:pt x="232" y="112"/>
                    </a:lnTo>
                    <a:lnTo>
                      <a:pt x="232" y="110"/>
                    </a:lnTo>
                    <a:lnTo>
                      <a:pt x="233" y="109"/>
                    </a:lnTo>
                    <a:lnTo>
                      <a:pt x="235" y="109"/>
                    </a:lnTo>
                    <a:lnTo>
                      <a:pt x="235" y="107"/>
                    </a:lnTo>
                    <a:lnTo>
                      <a:pt x="235" y="107"/>
                    </a:lnTo>
                    <a:lnTo>
                      <a:pt x="235" y="106"/>
                    </a:lnTo>
                    <a:lnTo>
                      <a:pt x="236" y="104"/>
                    </a:lnTo>
                    <a:lnTo>
                      <a:pt x="236" y="103"/>
                    </a:lnTo>
                    <a:lnTo>
                      <a:pt x="238" y="101"/>
                    </a:lnTo>
                    <a:lnTo>
                      <a:pt x="238" y="100"/>
                    </a:lnTo>
                    <a:lnTo>
                      <a:pt x="238" y="98"/>
                    </a:lnTo>
                    <a:lnTo>
                      <a:pt x="239" y="97"/>
                    </a:lnTo>
                    <a:lnTo>
                      <a:pt x="239" y="95"/>
                    </a:lnTo>
                    <a:lnTo>
                      <a:pt x="239" y="92"/>
                    </a:lnTo>
                    <a:lnTo>
                      <a:pt x="241" y="91"/>
                    </a:lnTo>
                    <a:lnTo>
                      <a:pt x="241" y="89"/>
                    </a:lnTo>
                    <a:lnTo>
                      <a:pt x="242" y="88"/>
                    </a:lnTo>
                    <a:lnTo>
                      <a:pt x="242" y="86"/>
                    </a:lnTo>
                    <a:lnTo>
                      <a:pt x="242" y="83"/>
                    </a:lnTo>
                    <a:lnTo>
                      <a:pt x="244" y="83"/>
                    </a:lnTo>
                    <a:lnTo>
                      <a:pt x="244" y="82"/>
                    </a:lnTo>
                    <a:lnTo>
                      <a:pt x="244" y="80"/>
                    </a:lnTo>
                    <a:lnTo>
                      <a:pt x="246" y="80"/>
                    </a:lnTo>
                    <a:lnTo>
                      <a:pt x="246" y="79"/>
                    </a:lnTo>
                    <a:lnTo>
                      <a:pt x="246" y="77"/>
                    </a:lnTo>
                    <a:lnTo>
                      <a:pt x="247" y="76"/>
                    </a:lnTo>
                    <a:lnTo>
                      <a:pt x="247" y="76"/>
                    </a:lnTo>
                    <a:lnTo>
                      <a:pt x="249" y="74"/>
                    </a:lnTo>
                    <a:lnTo>
                      <a:pt x="249" y="73"/>
                    </a:lnTo>
                    <a:lnTo>
                      <a:pt x="249" y="71"/>
                    </a:lnTo>
                    <a:lnTo>
                      <a:pt x="250" y="69"/>
                    </a:lnTo>
                    <a:lnTo>
                      <a:pt x="250" y="68"/>
                    </a:lnTo>
                    <a:lnTo>
                      <a:pt x="250" y="68"/>
                    </a:lnTo>
                    <a:lnTo>
                      <a:pt x="252" y="66"/>
                    </a:lnTo>
                    <a:lnTo>
                      <a:pt x="252" y="66"/>
                    </a:lnTo>
                    <a:lnTo>
                      <a:pt x="252" y="65"/>
                    </a:lnTo>
                    <a:lnTo>
                      <a:pt x="253" y="65"/>
                    </a:lnTo>
                    <a:lnTo>
                      <a:pt x="253" y="63"/>
                    </a:lnTo>
                    <a:lnTo>
                      <a:pt x="255" y="62"/>
                    </a:lnTo>
                    <a:lnTo>
                      <a:pt x="255" y="60"/>
                    </a:lnTo>
                    <a:lnTo>
                      <a:pt x="255" y="59"/>
                    </a:lnTo>
                    <a:lnTo>
                      <a:pt x="256" y="57"/>
                    </a:lnTo>
                    <a:lnTo>
                      <a:pt x="256" y="54"/>
                    </a:lnTo>
                    <a:lnTo>
                      <a:pt x="256" y="53"/>
                    </a:lnTo>
                    <a:lnTo>
                      <a:pt x="258" y="51"/>
                    </a:lnTo>
                    <a:lnTo>
                      <a:pt x="258" y="48"/>
                    </a:lnTo>
                    <a:lnTo>
                      <a:pt x="259" y="47"/>
                    </a:lnTo>
                    <a:lnTo>
                      <a:pt x="259" y="45"/>
                    </a:lnTo>
                    <a:lnTo>
                      <a:pt x="259" y="42"/>
                    </a:lnTo>
                    <a:lnTo>
                      <a:pt x="261" y="41"/>
                    </a:lnTo>
                    <a:lnTo>
                      <a:pt x="262" y="39"/>
                    </a:lnTo>
                    <a:lnTo>
                      <a:pt x="262" y="38"/>
                    </a:lnTo>
                    <a:lnTo>
                      <a:pt x="262" y="38"/>
                    </a:lnTo>
                    <a:lnTo>
                      <a:pt x="262" y="36"/>
                    </a:lnTo>
                    <a:lnTo>
                      <a:pt x="264" y="36"/>
                    </a:lnTo>
                    <a:lnTo>
                      <a:pt x="264" y="36"/>
                    </a:lnTo>
                    <a:lnTo>
                      <a:pt x="264" y="35"/>
                    </a:lnTo>
                    <a:lnTo>
                      <a:pt x="265" y="33"/>
                    </a:lnTo>
                    <a:lnTo>
                      <a:pt x="265" y="32"/>
                    </a:lnTo>
                    <a:lnTo>
                      <a:pt x="267" y="32"/>
                    </a:lnTo>
                    <a:lnTo>
                      <a:pt x="267" y="29"/>
                    </a:lnTo>
                    <a:lnTo>
                      <a:pt x="267" y="27"/>
                    </a:lnTo>
                    <a:lnTo>
                      <a:pt x="268" y="26"/>
                    </a:lnTo>
                    <a:lnTo>
                      <a:pt x="268" y="23"/>
                    </a:lnTo>
                    <a:lnTo>
                      <a:pt x="268" y="21"/>
                    </a:lnTo>
                    <a:lnTo>
                      <a:pt x="270" y="20"/>
                    </a:lnTo>
                    <a:lnTo>
                      <a:pt x="270" y="18"/>
                    </a:lnTo>
                    <a:lnTo>
                      <a:pt x="271" y="17"/>
                    </a:lnTo>
                    <a:lnTo>
                      <a:pt x="271" y="17"/>
                    </a:lnTo>
                    <a:lnTo>
                      <a:pt x="271" y="15"/>
                    </a:lnTo>
                    <a:lnTo>
                      <a:pt x="273" y="13"/>
                    </a:lnTo>
                    <a:lnTo>
                      <a:pt x="273" y="13"/>
                    </a:lnTo>
                    <a:lnTo>
                      <a:pt x="273" y="12"/>
                    </a:lnTo>
                    <a:lnTo>
                      <a:pt x="274" y="12"/>
                    </a:lnTo>
                    <a:lnTo>
                      <a:pt x="276" y="10"/>
                    </a:lnTo>
                    <a:lnTo>
                      <a:pt x="276" y="10"/>
                    </a:lnTo>
                    <a:lnTo>
                      <a:pt x="276" y="10"/>
                    </a:lnTo>
                    <a:lnTo>
                      <a:pt x="276" y="9"/>
                    </a:lnTo>
                    <a:lnTo>
                      <a:pt x="277" y="9"/>
                    </a:lnTo>
                    <a:lnTo>
                      <a:pt x="277" y="7"/>
                    </a:lnTo>
                    <a:lnTo>
                      <a:pt x="279" y="7"/>
                    </a:lnTo>
                    <a:lnTo>
                      <a:pt x="279" y="6"/>
                    </a:lnTo>
                    <a:lnTo>
                      <a:pt x="279" y="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6"/>
                    </a:lnTo>
                    <a:lnTo>
                      <a:pt x="282" y="7"/>
                    </a:lnTo>
                    <a:lnTo>
                      <a:pt x="283" y="7"/>
                    </a:lnTo>
                    <a:lnTo>
                      <a:pt x="283" y="9"/>
                    </a:lnTo>
                    <a:lnTo>
                      <a:pt x="283" y="9"/>
                    </a:lnTo>
                    <a:lnTo>
                      <a:pt x="283" y="7"/>
                    </a:lnTo>
                    <a:lnTo>
                      <a:pt x="285" y="7"/>
                    </a:lnTo>
                    <a:lnTo>
                      <a:pt x="285" y="6"/>
                    </a:lnTo>
                    <a:lnTo>
                      <a:pt x="286" y="4"/>
                    </a:lnTo>
                    <a:lnTo>
                      <a:pt x="286" y="3"/>
                    </a:lnTo>
                    <a:lnTo>
                      <a:pt x="288" y="1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89" y="1"/>
                    </a:lnTo>
                    <a:lnTo>
                      <a:pt x="291" y="1"/>
                    </a:lnTo>
                    <a:lnTo>
                      <a:pt x="291" y="1"/>
                    </a:lnTo>
                    <a:lnTo>
                      <a:pt x="291" y="3"/>
                    </a:lnTo>
                    <a:lnTo>
                      <a:pt x="292" y="3"/>
                    </a:lnTo>
                    <a:lnTo>
                      <a:pt x="292" y="3"/>
                    </a:lnTo>
                    <a:lnTo>
                      <a:pt x="292" y="3"/>
                    </a:lnTo>
                    <a:lnTo>
                      <a:pt x="294" y="1"/>
                    </a:lnTo>
                    <a:lnTo>
                      <a:pt x="294" y="1"/>
                    </a:lnTo>
                    <a:lnTo>
                      <a:pt x="295" y="1"/>
                    </a:lnTo>
                    <a:lnTo>
                      <a:pt x="295" y="1"/>
                    </a:lnTo>
                    <a:lnTo>
                      <a:pt x="295" y="0"/>
                    </a:lnTo>
                    <a:lnTo>
                      <a:pt x="297" y="0"/>
                    </a:lnTo>
                    <a:lnTo>
                      <a:pt x="297" y="1"/>
                    </a:lnTo>
                    <a:lnTo>
                      <a:pt x="297" y="1"/>
                    </a:lnTo>
                    <a:lnTo>
                      <a:pt x="297" y="1"/>
                    </a:lnTo>
                    <a:lnTo>
                      <a:pt x="298" y="3"/>
                    </a:lnTo>
                    <a:lnTo>
                      <a:pt x="298" y="3"/>
                    </a:lnTo>
                    <a:lnTo>
                      <a:pt x="298" y="4"/>
                    </a:lnTo>
                    <a:lnTo>
                      <a:pt x="300" y="6"/>
                    </a:lnTo>
                    <a:lnTo>
                      <a:pt x="300" y="6"/>
                    </a:lnTo>
                    <a:lnTo>
                      <a:pt x="300" y="7"/>
                    </a:lnTo>
                    <a:lnTo>
                      <a:pt x="301" y="9"/>
                    </a:lnTo>
                    <a:lnTo>
                      <a:pt x="301" y="10"/>
                    </a:lnTo>
                    <a:lnTo>
                      <a:pt x="301" y="12"/>
                    </a:lnTo>
                    <a:lnTo>
                      <a:pt x="303" y="13"/>
                    </a:lnTo>
                    <a:lnTo>
                      <a:pt x="303" y="13"/>
                    </a:lnTo>
                    <a:lnTo>
                      <a:pt x="303" y="15"/>
                    </a:lnTo>
                    <a:lnTo>
                      <a:pt x="303" y="15"/>
                    </a:lnTo>
                    <a:lnTo>
                      <a:pt x="304" y="15"/>
                    </a:lnTo>
                    <a:lnTo>
                      <a:pt x="304" y="15"/>
                    </a:lnTo>
                    <a:lnTo>
                      <a:pt x="304" y="15"/>
                    </a:lnTo>
                    <a:lnTo>
                      <a:pt x="306" y="15"/>
                    </a:lnTo>
                    <a:lnTo>
                      <a:pt x="306" y="17"/>
                    </a:lnTo>
                    <a:lnTo>
                      <a:pt x="306" y="17"/>
                    </a:lnTo>
                    <a:lnTo>
                      <a:pt x="308" y="18"/>
                    </a:lnTo>
                    <a:lnTo>
                      <a:pt x="308" y="20"/>
                    </a:lnTo>
                    <a:lnTo>
                      <a:pt x="308" y="21"/>
                    </a:lnTo>
                    <a:lnTo>
                      <a:pt x="309" y="23"/>
                    </a:lnTo>
                    <a:lnTo>
                      <a:pt x="309" y="24"/>
                    </a:lnTo>
                    <a:lnTo>
                      <a:pt x="309" y="26"/>
                    </a:lnTo>
                    <a:lnTo>
                      <a:pt x="309" y="27"/>
                    </a:lnTo>
                    <a:lnTo>
                      <a:pt x="311" y="30"/>
                    </a:lnTo>
                    <a:lnTo>
                      <a:pt x="311" y="32"/>
                    </a:lnTo>
                    <a:lnTo>
                      <a:pt x="311" y="33"/>
                    </a:lnTo>
                    <a:lnTo>
                      <a:pt x="311" y="36"/>
                    </a:lnTo>
                    <a:lnTo>
                      <a:pt x="312" y="38"/>
                    </a:lnTo>
                    <a:lnTo>
                      <a:pt x="312" y="39"/>
                    </a:lnTo>
                    <a:lnTo>
                      <a:pt x="312" y="42"/>
                    </a:lnTo>
                    <a:lnTo>
                      <a:pt x="314" y="42"/>
                    </a:lnTo>
                    <a:lnTo>
                      <a:pt x="314" y="44"/>
                    </a:lnTo>
                    <a:lnTo>
                      <a:pt x="314" y="45"/>
                    </a:lnTo>
                    <a:lnTo>
                      <a:pt x="314" y="45"/>
                    </a:lnTo>
                    <a:lnTo>
                      <a:pt x="315" y="47"/>
                    </a:lnTo>
                    <a:lnTo>
                      <a:pt x="315" y="47"/>
                    </a:lnTo>
                    <a:lnTo>
                      <a:pt x="315" y="48"/>
                    </a:lnTo>
                    <a:lnTo>
                      <a:pt x="317" y="50"/>
                    </a:lnTo>
                    <a:lnTo>
                      <a:pt x="317" y="51"/>
                    </a:lnTo>
                    <a:lnTo>
                      <a:pt x="317" y="54"/>
                    </a:lnTo>
                    <a:lnTo>
                      <a:pt x="317" y="57"/>
                    </a:lnTo>
                    <a:lnTo>
                      <a:pt x="318" y="59"/>
                    </a:lnTo>
                    <a:lnTo>
                      <a:pt x="318" y="62"/>
                    </a:lnTo>
                    <a:lnTo>
                      <a:pt x="318" y="65"/>
                    </a:lnTo>
                    <a:lnTo>
                      <a:pt x="318" y="66"/>
                    </a:lnTo>
                    <a:lnTo>
                      <a:pt x="318" y="69"/>
                    </a:lnTo>
                    <a:lnTo>
                      <a:pt x="320" y="73"/>
                    </a:lnTo>
                    <a:lnTo>
                      <a:pt x="320" y="74"/>
                    </a:lnTo>
                    <a:lnTo>
                      <a:pt x="320" y="77"/>
                    </a:lnTo>
                    <a:lnTo>
                      <a:pt x="320" y="79"/>
                    </a:lnTo>
                    <a:lnTo>
                      <a:pt x="321" y="80"/>
                    </a:lnTo>
                    <a:lnTo>
                      <a:pt x="321" y="83"/>
                    </a:lnTo>
                    <a:lnTo>
                      <a:pt x="321" y="83"/>
                    </a:lnTo>
                    <a:lnTo>
                      <a:pt x="321" y="86"/>
                    </a:lnTo>
                    <a:lnTo>
                      <a:pt x="323" y="88"/>
                    </a:lnTo>
                    <a:lnTo>
                      <a:pt x="323" y="89"/>
                    </a:lnTo>
                    <a:lnTo>
                      <a:pt x="324" y="92"/>
                    </a:lnTo>
                    <a:lnTo>
                      <a:pt x="324" y="94"/>
                    </a:lnTo>
                    <a:lnTo>
                      <a:pt x="324" y="95"/>
                    </a:lnTo>
                    <a:lnTo>
                      <a:pt x="324" y="98"/>
                    </a:lnTo>
                    <a:lnTo>
                      <a:pt x="324" y="100"/>
                    </a:lnTo>
                    <a:lnTo>
                      <a:pt x="324" y="101"/>
                    </a:lnTo>
                    <a:lnTo>
                      <a:pt x="326" y="104"/>
                    </a:lnTo>
                    <a:lnTo>
                      <a:pt x="326" y="106"/>
                    </a:lnTo>
                    <a:lnTo>
                      <a:pt x="326" y="107"/>
                    </a:lnTo>
                    <a:lnTo>
                      <a:pt x="326" y="109"/>
                    </a:lnTo>
                    <a:lnTo>
                      <a:pt x="327" y="110"/>
                    </a:lnTo>
                    <a:lnTo>
                      <a:pt x="327" y="112"/>
                    </a:lnTo>
                    <a:lnTo>
                      <a:pt x="329" y="113"/>
                    </a:lnTo>
                    <a:lnTo>
                      <a:pt x="329" y="115"/>
                    </a:lnTo>
                    <a:lnTo>
                      <a:pt x="329" y="116"/>
                    </a:lnTo>
                    <a:lnTo>
                      <a:pt x="329" y="118"/>
                    </a:lnTo>
                    <a:lnTo>
                      <a:pt x="329" y="119"/>
                    </a:lnTo>
                    <a:lnTo>
                      <a:pt x="330" y="122"/>
                    </a:lnTo>
                    <a:lnTo>
                      <a:pt x="330" y="124"/>
                    </a:lnTo>
                    <a:lnTo>
                      <a:pt x="330" y="125"/>
                    </a:lnTo>
                    <a:lnTo>
                      <a:pt x="332" y="127"/>
                    </a:lnTo>
                    <a:lnTo>
                      <a:pt x="332" y="129"/>
                    </a:lnTo>
                    <a:lnTo>
                      <a:pt x="332" y="130"/>
                    </a:lnTo>
                    <a:lnTo>
                      <a:pt x="332" y="132"/>
                    </a:lnTo>
                    <a:lnTo>
                      <a:pt x="332" y="133"/>
                    </a:lnTo>
                    <a:lnTo>
                      <a:pt x="333" y="135"/>
                    </a:lnTo>
                    <a:lnTo>
                      <a:pt x="333" y="136"/>
                    </a:lnTo>
                    <a:lnTo>
                      <a:pt x="333" y="138"/>
                    </a:lnTo>
                    <a:lnTo>
                      <a:pt x="333" y="138"/>
                    </a:lnTo>
                    <a:lnTo>
                      <a:pt x="335" y="139"/>
                    </a:lnTo>
                    <a:lnTo>
                      <a:pt x="335" y="141"/>
                    </a:lnTo>
                    <a:lnTo>
                      <a:pt x="336" y="141"/>
                    </a:lnTo>
                    <a:lnTo>
                      <a:pt x="336" y="142"/>
                    </a:lnTo>
                    <a:lnTo>
                      <a:pt x="336" y="144"/>
                    </a:lnTo>
                    <a:lnTo>
                      <a:pt x="336" y="144"/>
                    </a:lnTo>
                    <a:lnTo>
                      <a:pt x="338" y="145"/>
                    </a:lnTo>
                    <a:lnTo>
                      <a:pt x="338" y="147"/>
                    </a:lnTo>
                    <a:lnTo>
                      <a:pt x="338" y="148"/>
                    </a:lnTo>
                    <a:lnTo>
                      <a:pt x="338" y="150"/>
                    </a:lnTo>
                    <a:lnTo>
                      <a:pt x="338" y="151"/>
                    </a:lnTo>
                    <a:lnTo>
                      <a:pt x="339" y="153"/>
                    </a:lnTo>
                    <a:lnTo>
                      <a:pt x="339" y="154"/>
                    </a:lnTo>
                    <a:lnTo>
                      <a:pt x="341" y="156"/>
                    </a:lnTo>
                    <a:lnTo>
                      <a:pt x="341" y="157"/>
                    </a:lnTo>
                    <a:lnTo>
                      <a:pt x="341" y="159"/>
                    </a:lnTo>
                    <a:lnTo>
                      <a:pt x="341" y="160"/>
                    </a:lnTo>
                    <a:lnTo>
                      <a:pt x="342" y="162"/>
                    </a:lnTo>
                    <a:lnTo>
                      <a:pt x="342" y="162"/>
                    </a:lnTo>
                    <a:lnTo>
                      <a:pt x="342" y="163"/>
                    </a:lnTo>
                    <a:lnTo>
                      <a:pt x="342" y="165"/>
                    </a:lnTo>
                    <a:lnTo>
                      <a:pt x="344" y="166"/>
                    </a:lnTo>
                    <a:lnTo>
                      <a:pt x="344" y="166"/>
                    </a:lnTo>
                    <a:lnTo>
                      <a:pt x="344" y="168"/>
                    </a:lnTo>
                    <a:lnTo>
                      <a:pt x="345" y="169"/>
                    </a:lnTo>
                    <a:lnTo>
                      <a:pt x="345" y="171"/>
                    </a:lnTo>
                    <a:lnTo>
                      <a:pt x="345" y="172"/>
                    </a:lnTo>
                    <a:lnTo>
                      <a:pt x="345" y="174"/>
                    </a:lnTo>
                    <a:lnTo>
                      <a:pt x="345" y="175"/>
                    </a:lnTo>
                    <a:lnTo>
                      <a:pt x="347" y="177"/>
                    </a:lnTo>
                    <a:lnTo>
                      <a:pt x="347" y="178"/>
                    </a:lnTo>
                    <a:lnTo>
                      <a:pt x="347" y="180"/>
                    </a:lnTo>
                    <a:lnTo>
                      <a:pt x="348" y="180"/>
                    </a:lnTo>
                    <a:lnTo>
                      <a:pt x="348" y="181"/>
                    </a:lnTo>
                    <a:lnTo>
                      <a:pt x="348" y="183"/>
                    </a:lnTo>
                    <a:lnTo>
                      <a:pt x="348" y="185"/>
                    </a:lnTo>
                    <a:lnTo>
                      <a:pt x="350" y="186"/>
                    </a:lnTo>
                    <a:lnTo>
                      <a:pt x="350" y="186"/>
                    </a:lnTo>
                    <a:lnTo>
                      <a:pt x="350" y="186"/>
                    </a:lnTo>
                    <a:lnTo>
                      <a:pt x="351" y="188"/>
                    </a:lnTo>
                    <a:lnTo>
                      <a:pt x="351" y="188"/>
                    </a:lnTo>
                    <a:lnTo>
                      <a:pt x="351" y="189"/>
                    </a:lnTo>
                    <a:lnTo>
                      <a:pt x="353" y="189"/>
                    </a:lnTo>
                    <a:lnTo>
                      <a:pt x="353" y="189"/>
                    </a:lnTo>
                    <a:lnTo>
                      <a:pt x="353" y="191"/>
                    </a:lnTo>
                    <a:lnTo>
                      <a:pt x="353" y="191"/>
                    </a:lnTo>
                    <a:lnTo>
                      <a:pt x="354" y="192"/>
                    </a:lnTo>
                    <a:lnTo>
                      <a:pt x="354" y="192"/>
                    </a:lnTo>
                    <a:lnTo>
                      <a:pt x="354" y="194"/>
                    </a:lnTo>
                    <a:lnTo>
                      <a:pt x="356" y="195"/>
                    </a:lnTo>
                    <a:lnTo>
                      <a:pt x="356" y="195"/>
                    </a:lnTo>
                    <a:lnTo>
                      <a:pt x="356" y="195"/>
                    </a:lnTo>
                    <a:lnTo>
                      <a:pt x="356" y="197"/>
                    </a:lnTo>
                    <a:lnTo>
                      <a:pt x="357" y="197"/>
                    </a:lnTo>
                    <a:lnTo>
                      <a:pt x="357" y="198"/>
                    </a:lnTo>
                    <a:lnTo>
                      <a:pt x="357" y="198"/>
                    </a:lnTo>
                    <a:lnTo>
                      <a:pt x="359" y="200"/>
                    </a:lnTo>
                    <a:lnTo>
                      <a:pt x="359" y="200"/>
                    </a:lnTo>
                    <a:lnTo>
                      <a:pt x="359" y="201"/>
                    </a:lnTo>
                    <a:lnTo>
                      <a:pt x="360" y="201"/>
                    </a:lnTo>
                    <a:lnTo>
                      <a:pt x="360" y="203"/>
                    </a:lnTo>
                    <a:lnTo>
                      <a:pt x="360" y="203"/>
                    </a:lnTo>
                    <a:lnTo>
                      <a:pt x="360" y="204"/>
                    </a:lnTo>
                    <a:lnTo>
                      <a:pt x="362" y="204"/>
                    </a:lnTo>
                    <a:lnTo>
                      <a:pt x="362" y="206"/>
                    </a:lnTo>
                    <a:lnTo>
                      <a:pt x="362" y="207"/>
                    </a:lnTo>
                    <a:lnTo>
                      <a:pt x="363" y="207"/>
                    </a:lnTo>
                    <a:lnTo>
                      <a:pt x="363" y="209"/>
                    </a:lnTo>
                    <a:lnTo>
                      <a:pt x="363" y="209"/>
                    </a:lnTo>
                    <a:lnTo>
                      <a:pt x="363" y="210"/>
                    </a:lnTo>
                    <a:lnTo>
                      <a:pt x="365" y="210"/>
                    </a:lnTo>
                    <a:lnTo>
                      <a:pt x="365" y="210"/>
                    </a:lnTo>
                    <a:lnTo>
                      <a:pt x="365" y="210"/>
                    </a:lnTo>
                    <a:lnTo>
                      <a:pt x="366" y="212"/>
                    </a:lnTo>
                    <a:lnTo>
                      <a:pt x="366" y="212"/>
                    </a:lnTo>
                    <a:lnTo>
                      <a:pt x="366" y="212"/>
                    </a:lnTo>
                    <a:lnTo>
                      <a:pt x="368" y="212"/>
                    </a:lnTo>
                    <a:lnTo>
                      <a:pt x="368" y="213"/>
                    </a:lnTo>
                    <a:lnTo>
                      <a:pt x="368" y="213"/>
                    </a:lnTo>
                    <a:lnTo>
                      <a:pt x="370" y="213"/>
                    </a:lnTo>
                    <a:lnTo>
                      <a:pt x="370" y="215"/>
                    </a:lnTo>
                    <a:lnTo>
                      <a:pt x="370" y="215"/>
                    </a:lnTo>
                    <a:lnTo>
                      <a:pt x="370" y="215"/>
                    </a:lnTo>
                    <a:lnTo>
                      <a:pt x="371" y="216"/>
                    </a:lnTo>
                    <a:lnTo>
                      <a:pt x="371" y="216"/>
                    </a:lnTo>
                    <a:lnTo>
                      <a:pt x="373" y="218"/>
                    </a:lnTo>
                    <a:lnTo>
                      <a:pt x="373" y="218"/>
                    </a:lnTo>
                    <a:lnTo>
                      <a:pt x="373" y="219"/>
                    </a:lnTo>
                    <a:lnTo>
                      <a:pt x="373" y="219"/>
                    </a:lnTo>
                    <a:lnTo>
                      <a:pt x="373" y="219"/>
                    </a:lnTo>
                    <a:lnTo>
                      <a:pt x="374" y="221"/>
                    </a:lnTo>
                    <a:lnTo>
                      <a:pt x="374" y="221"/>
                    </a:lnTo>
                    <a:lnTo>
                      <a:pt x="374" y="221"/>
                    </a:lnTo>
                    <a:lnTo>
                      <a:pt x="376" y="222"/>
                    </a:lnTo>
                    <a:lnTo>
                      <a:pt x="376" y="222"/>
                    </a:lnTo>
                    <a:lnTo>
                      <a:pt x="377" y="222"/>
                    </a:lnTo>
                    <a:lnTo>
                      <a:pt x="377" y="224"/>
                    </a:lnTo>
                    <a:lnTo>
                      <a:pt x="377" y="224"/>
                    </a:lnTo>
                    <a:lnTo>
                      <a:pt x="379" y="224"/>
                    </a:lnTo>
                    <a:lnTo>
                      <a:pt x="379" y="225"/>
                    </a:lnTo>
                    <a:lnTo>
                      <a:pt x="379" y="225"/>
                    </a:lnTo>
                    <a:lnTo>
                      <a:pt x="379" y="225"/>
                    </a:lnTo>
                    <a:lnTo>
                      <a:pt x="379" y="225"/>
                    </a:lnTo>
                    <a:lnTo>
                      <a:pt x="380" y="225"/>
                    </a:lnTo>
                    <a:lnTo>
                      <a:pt x="380" y="227"/>
                    </a:lnTo>
                    <a:lnTo>
                      <a:pt x="380" y="227"/>
                    </a:lnTo>
                    <a:lnTo>
                      <a:pt x="382" y="227"/>
                    </a:lnTo>
                    <a:lnTo>
                      <a:pt x="382" y="227"/>
                    </a:lnTo>
                    <a:lnTo>
                      <a:pt x="382" y="228"/>
                    </a:lnTo>
                    <a:lnTo>
                      <a:pt x="383" y="228"/>
                    </a:lnTo>
                    <a:lnTo>
                      <a:pt x="383" y="230"/>
                    </a:lnTo>
                    <a:lnTo>
                      <a:pt x="385" y="230"/>
                    </a:lnTo>
                    <a:lnTo>
                      <a:pt x="385" y="230"/>
                    </a:lnTo>
                    <a:lnTo>
                      <a:pt x="385" y="230"/>
                    </a:lnTo>
                    <a:lnTo>
                      <a:pt x="386" y="231"/>
                    </a:lnTo>
                    <a:lnTo>
                      <a:pt x="386" y="231"/>
                    </a:lnTo>
                    <a:lnTo>
                      <a:pt x="386" y="231"/>
                    </a:lnTo>
                    <a:lnTo>
                      <a:pt x="386" y="231"/>
                    </a:lnTo>
                    <a:lnTo>
                      <a:pt x="388" y="231"/>
                    </a:lnTo>
                    <a:lnTo>
                      <a:pt x="388" y="231"/>
                    </a:lnTo>
                    <a:lnTo>
                      <a:pt x="388" y="233"/>
                    </a:lnTo>
                    <a:lnTo>
                      <a:pt x="389" y="233"/>
                    </a:lnTo>
                    <a:lnTo>
                      <a:pt x="389" y="233"/>
                    </a:lnTo>
                    <a:lnTo>
                      <a:pt x="389" y="233"/>
                    </a:lnTo>
                    <a:lnTo>
                      <a:pt x="391" y="234"/>
                    </a:lnTo>
                    <a:lnTo>
                      <a:pt x="391" y="234"/>
                    </a:lnTo>
                    <a:lnTo>
                      <a:pt x="391" y="234"/>
                    </a:lnTo>
                    <a:lnTo>
                      <a:pt x="392" y="236"/>
                    </a:lnTo>
                    <a:lnTo>
                      <a:pt x="392" y="236"/>
                    </a:lnTo>
                    <a:lnTo>
                      <a:pt x="392" y="236"/>
                    </a:lnTo>
                    <a:lnTo>
                      <a:pt x="394" y="236"/>
                    </a:lnTo>
                    <a:lnTo>
                      <a:pt x="394" y="237"/>
                    </a:lnTo>
                    <a:lnTo>
                      <a:pt x="394" y="237"/>
                    </a:lnTo>
                    <a:lnTo>
                      <a:pt x="394" y="237"/>
                    </a:lnTo>
                    <a:lnTo>
                      <a:pt x="395" y="237"/>
                    </a:lnTo>
                    <a:lnTo>
                      <a:pt x="395" y="237"/>
                    </a:lnTo>
                    <a:lnTo>
                      <a:pt x="395" y="237"/>
                    </a:lnTo>
                    <a:lnTo>
                      <a:pt x="395" y="237"/>
                    </a:lnTo>
                    <a:lnTo>
                      <a:pt x="397" y="237"/>
                    </a:lnTo>
                    <a:lnTo>
                      <a:pt x="397" y="237"/>
                    </a:lnTo>
                    <a:lnTo>
                      <a:pt x="398" y="237"/>
                    </a:lnTo>
                    <a:lnTo>
                      <a:pt x="398" y="237"/>
                    </a:lnTo>
                    <a:lnTo>
                      <a:pt x="398" y="237"/>
                    </a:lnTo>
                    <a:lnTo>
                      <a:pt x="400" y="237"/>
                    </a:lnTo>
                    <a:lnTo>
                      <a:pt x="400" y="239"/>
                    </a:lnTo>
                    <a:lnTo>
                      <a:pt x="400" y="239"/>
                    </a:lnTo>
                    <a:lnTo>
                      <a:pt x="401" y="239"/>
                    </a:lnTo>
                    <a:lnTo>
                      <a:pt x="401" y="241"/>
                    </a:lnTo>
                    <a:lnTo>
                      <a:pt x="401" y="241"/>
                    </a:lnTo>
                    <a:lnTo>
                      <a:pt x="403" y="241"/>
                    </a:lnTo>
                    <a:lnTo>
                      <a:pt x="403" y="241"/>
                    </a:lnTo>
                    <a:lnTo>
                      <a:pt x="403" y="241"/>
                    </a:lnTo>
                    <a:lnTo>
                      <a:pt x="404" y="241"/>
                    </a:lnTo>
                    <a:lnTo>
                      <a:pt x="404" y="241"/>
                    </a:lnTo>
                    <a:lnTo>
                      <a:pt x="404" y="242"/>
                    </a:lnTo>
                    <a:lnTo>
                      <a:pt x="406" y="242"/>
                    </a:lnTo>
                    <a:lnTo>
                      <a:pt x="406" y="242"/>
                    </a:lnTo>
                    <a:lnTo>
                      <a:pt x="406" y="242"/>
                    </a:lnTo>
                    <a:lnTo>
                      <a:pt x="407" y="242"/>
                    </a:lnTo>
                    <a:lnTo>
                      <a:pt x="407" y="242"/>
                    </a:lnTo>
                    <a:lnTo>
                      <a:pt x="407" y="242"/>
                    </a:lnTo>
                    <a:lnTo>
                      <a:pt x="409" y="242"/>
                    </a:lnTo>
                    <a:lnTo>
                      <a:pt x="409" y="242"/>
                    </a:lnTo>
                    <a:lnTo>
                      <a:pt x="409" y="244"/>
                    </a:lnTo>
                    <a:lnTo>
                      <a:pt x="410" y="244"/>
                    </a:lnTo>
                    <a:lnTo>
                      <a:pt x="410" y="244"/>
                    </a:lnTo>
                    <a:lnTo>
                      <a:pt x="410" y="244"/>
                    </a:lnTo>
                    <a:lnTo>
                      <a:pt x="412" y="244"/>
                    </a:lnTo>
                    <a:lnTo>
                      <a:pt x="412" y="245"/>
                    </a:lnTo>
                    <a:lnTo>
                      <a:pt x="412" y="245"/>
                    </a:lnTo>
                    <a:lnTo>
                      <a:pt x="412" y="245"/>
                    </a:lnTo>
                    <a:lnTo>
                      <a:pt x="413" y="245"/>
                    </a:lnTo>
                    <a:lnTo>
                      <a:pt x="413" y="245"/>
                    </a:lnTo>
                    <a:lnTo>
                      <a:pt x="413" y="245"/>
                    </a:lnTo>
                    <a:lnTo>
                      <a:pt x="415" y="245"/>
                    </a:lnTo>
                    <a:lnTo>
                      <a:pt x="415" y="245"/>
                    </a:lnTo>
                    <a:lnTo>
                      <a:pt x="415" y="245"/>
                    </a:lnTo>
                    <a:lnTo>
                      <a:pt x="416" y="245"/>
                    </a:lnTo>
                    <a:lnTo>
                      <a:pt x="416" y="245"/>
                    </a:lnTo>
                    <a:lnTo>
                      <a:pt x="416" y="245"/>
                    </a:lnTo>
                    <a:lnTo>
                      <a:pt x="418" y="247"/>
                    </a:lnTo>
                    <a:lnTo>
                      <a:pt x="418" y="247"/>
                    </a:lnTo>
                    <a:lnTo>
                      <a:pt x="418" y="247"/>
                    </a:lnTo>
                    <a:lnTo>
                      <a:pt x="419" y="247"/>
                    </a:lnTo>
                    <a:lnTo>
                      <a:pt x="419" y="247"/>
                    </a:lnTo>
                    <a:lnTo>
                      <a:pt x="419" y="247"/>
                    </a:lnTo>
                    <a:lnTo>
                      <a:pt x="421" y="248"/>
                    </a:lnTo>
                    <a:lnTo>
                      <a:pt x="421" y="248"/>
                    </a:lnTo>
                    <a:lnTo>
                      <a:pt x="421" y="248"/>
                    </a:lnTo>
                    <a:lnTo>
                      <a:pt x="422" y="248"/>
                    </a:lnTo>
                    <a:lnTo>
                      <a:pt x="422" y="248"/>
                    </a:lnTo>
                    <a:lnTo>
                      <a:pt x="422" y="248"/>
                    </a:lnTo>
                    <a:lnTo>
                      <a:pt x="424" y="248"/>
                    </a:lnTo>
                    <a:lnTo>
                      <a:pt x="424" y="250"/>
                    </a:lnTo>
                    <a:lnTo>
                      <a:pt x="425" y="250"/>
                    </a:lnTo>
                    <a:lnTo>
                      <a:pt x="425" y="250"/>
                    </a:lnTo>
                    <a:lnTo>
                      <a:pt x="425" y="250"/>
                    </a:lnTo>
                    <a:lnTo>
                      <a:pt x="425" y="250"/>
                    </a:lnTo>
                    <a:lnTo>
                      <a:pt x="427" y="250"/>
                    </a:lnTo>
                    <a:lnTo>
                      <a:pt x="427" y="250"/>
                    </a:lnTo>
                    <a:lnTo>
                      <a:pt x="427" y="250"/>
                    </a:lnTo>
                    <a:lnTo>
                      <a:pt x="429" y="250"/>
                    </a:lnTo>
                    <a:lnTo>
                      <a:pt x="429" y="251"/>
                    </a:lnTo>
                    <a:lnTo>
                      <a:pt x="429" y="251"/>
                    </a:lnTo>
                    <a:lnTo>
                      <a:pt x="430" y="251"/>
                    </a:lnTo>
                    <a:lnTo>
                      <a:pt x="430" y="251"/>
                    </a:lnTo>
                    <a:lnTo>
                      <a:pt x="430" y="251"/>
                    </a:lnTo>
                    <a:lnTo>
                      <a:pt x="432" y="251"/>
                    </a:lnTo>
                    <a:lnTo>
                      <a:pt x="432" y="251"/>
                    </a:lnTo>
                    <a:lnTo>
                      <a:pt x="432" y="251"/>
                    </a:lnTo>
                    <a:lnTo>
                      <a:pt x="433" y="251"/>
                    </a:lnTo>
                    <a:lnTo>
                      <a:pt x="433" y="251"/>
                    </a:lnTo>
                    <a:lnTo>
                      <a:pt x="435" y="253"/>
                    </a:lnTo>
                    <a:lnTo>
                      <a:pt x="435" y="253"/>
                    </a:lnTo>
                    <a:lnTo>
                      <a:pt x="435" y="253"/>
                    </a:lnTo>
                    <a:lnTo>
                      <a:pt x="435" y="253"/>
                    </a:lnTo>
                    <a:lnTo>
                      <a:pt x="436" y="253"/>
                    </a:lnTo>
                    <a:lnTo>
                      <a:pt x="436" y="253"/>
                    </a:lnTo>
                    <a:lnTo>
                      <a:pt x="436" y="253"/>
                    </a:lnTo>
                    <a:lnTo>
                      <a:pt x="438" y="253"/>
                    </a:lnTo>
                    <a:lnTo>
                      <a:pt x="438" y="253"/>
                    </a:lnTo>
                    <a:lnTo>
                      <a:pt x="439" y="253"/>
                    </a:lnTo>
                    <a:lnTo>
                      <a:pt x="439" y="253"/>
                    </a:lnTo>
                    <a:lnTo>
                      <a:pt x="439" y="253"/>
                    </a:lnTo>
                    <a:lnTo>
                      <a:pt x="441" y="254"/>
                    </a:lnTo>
                    <a:lnTo>
                      <a:pt x="441" y="254"/>
                    </a:lnTo>
                    <a:lnTo>
                      <a:pt x="441" y="254"/>
                    </a:lnTo>
                    <a:lnTo>
                      <a:pt x="442" y="254"/>
                    </a:lnTo>
                    <a:lnTo>
                      <a:pt x="442" y="254"/>
                    </a:lnTo>
                    <a:lnTo>
                      <a:pt x="442" y="254"/>
                    </a:lnTo>
                    <a:lnTo>
                      <a:pt x="442" y="254"/>
                    </a:lnTo>
                    <a:lnTo>
                      <a:pt x="444" y="256"/>
                    </a:lnTo>
                    <a:lnTo>
                      <a:pt x="444" y="256"/>
                    </a:lnTo>
                    <a:lnTo>
                      <a:pt x="444" y="256"/>
                    </a:lnTo>
                    <a:lnTo>
                      <a:pt x="444" y="256"/>
                    </a:lnTo>
                    <a:lnTo>
                      <a:pt x="445" y="256"/>
                    </a:lnTo>
                    <a:lnTo>
                      <a:pt x="445" y="256"/>
                    </a:lnTo>
                    <a:lnTo>
                      <a:pt x="447" y="256"/>
                    </a:lnTo>
                    <a:lnTo>
                      <a:pt x="447" y="256"/>
                    </a:lnTo>
                    <a:lnTo>
                      <a:pt x="447" y="256"/>
                    </a:lnTo>
                    <a:lnTo>
                      <a:pt x="448" y="256"/>
                    </a:lnTo>
                    <a:lnTo>
                      <a:pt x="448" y="256"/>
                    </a:lnTo>
                    <a:lnTo>
                      <a:pt x="448" y="256"/>
                    </a:lnTo>
                    <a:lnTo>
                      <a:pt x="448" y="256"/>
                    </a:lnTo>
                    <a:lnTo>
                      <a:pt x="450" y="256"/>
                    </a:lnTo>
                    <a:lnTo>
                      <a:pt x="451" y="257"/>
                    </a:lnTo>
                    <a:lnTo>
                      <a:pt x="451" y="257"/>
                    </a:lnTo>
                    <a:lnTo>
                      <a:pt x="451" y="257"/>
                    </a:lnTo>
                    <a:lnTo>
                      <a:pt x="453" y="257"/>
                    </a:lnTo>
                    <a:lnTo>
                      <a:pt x="453" y="257"/>
                    </a:lnTo>
                    <a:lnTo>
                      <a:pt x="453" y="257"/>
                    </a:lnTo>
                    <a:lnTo>
                      <a:pt x="454" y="257"/>
                    </a:lnTo>
                    <a:lnTo>
                      <a:pt x="454" y="257"/>
                    </a:lnTo>
                    <a:lnTo>
                      <a:pt x="454" y="257"/>
                    </a:lnTo>
                    <a:lnTo>
                      <a:pt x="456" y="257"/>
                    </a:lnTo>
                    <a:lnTo>
                      <a:pt x="456" y="257"/>
                    </a:lnTo>
                    <a:lnTo>
                      <a:pt x="456" y="257"/>
                    </a:lnTo>
                    <a:lnTo>
                      <a:pt x="457" y="257"/>
                    </a:lnTo>
                    <a:lnTo>
                      <a:pt x="457" y="257"/>
                    </a:lnTo>
                    <a:lnTo>
                      <a:pt x="457" y="257"/>
                    </a:lnTo>
                    <a:lnTo>
                      <a:pt x="459" y="259"/>
                    </a:lnTo>
                    <a:lnTo>
                      <a:pt x="459" y="259"/>
                    </a:lnTo>
                    <a:lnTo>
                      <a:pt x="459" y="259"/>
                    </a:lnTo>
                    <a:lnTo>
                      <a:pt x="460" y="259"/>
                    </a:lnTo>
                    <a:lnTo>
                      <a:pt x="460" y="259"/>
                    </a:lnTo>
                    <a:lnTo>
                      <a:pt x="460" y="259"/>
                    </a:lnTo>
                    <a:lnTo>
                      <a:pt x="462" y="259"/>
                    </a:lnTo>
                    <a:lnTo>
                      <a:pt x="462" y="260"/>
                    </a:lnTo>
                    <a:lnTo>
                      <a:pt x="462" y="260"/>
                    </a:lnTo>
                    <a:lnTo>
                      <a:pt x="463" y="260"/>
                    </a:lnTo>
                    <a:lnTo>
                      <a:pt x="463" y="260"/>
                    </a:lnTo>
                    <a:lnTo>
                      <a:pt x="463" y="260"/>
                    </a:lnTo>
                    <a:lnTo>
                      <a:pt x="463" y="260"/>
                    </a:lnTo>
                    <a:lnTo>
                      <a:pt x="465" y="260"/>
                    </a:lnTo>
                    <a:lnTo>
                      <a:pt x="465" y="260"/>
                    </a:lnTo>
                    <a:lnTo>
                      <a:pt x="465" y="260"/>
                    </a:lnTo>
                    <a:lnTo>
                      <a:pt x="466" y="260"/>
                    </a:lnTo>
                    <a:lnTo>
                      <a:pt x="466" y="262"/>
                    </a:lnTo>
                    <a:lnTo>
                      <a:pt x="468" y="262"/>
                    </a:lnTo>
                    <a:lnTo>
                      <a:pt x="468" y="262"/>
                    </a:lnTo>
                    <a:lnTo>
                      <a:pt x="468" y="262"/>
                    </a:lnTo>
                    <a:lnTo>
                      <a:pt x="469" y="262"/>
                    </a:lnTo>
                    <a:lnTo>
                      <a:pt x="469" y="262"/>
                    </a:lnTo>
                    <a:lnTo>
                      <a:pt x="469" y="262"/>
                    </a:lnTo>
                    <a:lnTo>
                      <a:pt x="471" y="262"/>
                    </a:lnTo>
                    <a:lnTo>
                      <a:pt x="471" y="262"/>
                    </a:lnTo>
                    <a:lnTo>
                      <a:pt x="471" y="262"/>
                    </a:lnTo>
                    <a:lnTo>
                      <a:pt x="472" y="262"/>
                    </a:lnTo>
                    <a:lnTo>
                      <a:pt x="472" y="263"/>
                    </a:lnTo>
                    <a:lnTo>
                      <a:pt x="472" y="263"/>
                    </a:lnTo>
                    <a:lnTo>
                      <a:pt x="474" y="263"/>
                    </a:lnTo>
                    <a:lnTo>
                      <a:pt x="474" y="263"/>
                    </a:lnTo>
                    <a:lnTo>
                      <a:pt x="474" y="263"/>
                    </a:lnTo>
                    <a:lnTo>
                      <a:pt x="475" y="263"/>
                    </a:lnTo>
                    <a:lnTo>
                      <a:pt x="475" y="263"/>
                    </a:lnTo>
                    <a:lnTo>
                      <a:pt x="475" y="263"/>
                    </a:lnTo>
                    <a:lnTo>
                      <a:pt x="477" y="263"/>
                    </a:lnTo>
                    <a:lnTo>
                      <a:pt x="477" y="263"/>
                    </a:lnTo>
                    <a:lnTo>
                      <a:pt x="477" y="263"/>
                    </a:lnTo>
                    <a:lnTo>
                      <a:pt x="478" y="263"/>
                    </a:lnTo>
                    <a:lnTo>
                      <a:pt x="478" y="263"/>
                    </a:lnTo>
                    <a:lnTo>
                      <a:pt x="478" y="265"/>
                    </a:lnTo>
                    <a:lnTo>
                      <a:pt x="480" y="265"/>
                    </a:lnTo>
                    <a:lnTo>
                      <a:pt x="480" y="263"/>
                    </a:lnTo>
                    <a:lnTo>
                      <a:pt x="480" y="263"/>
                    </a:lnTo>
                    <a:lnTo>
                      <a:pt x="481" y="263"/>
                    </a:lnTo>
                    <a:lnTo>
                      <a:pt x="481" y="263"/>
                    </a:lnTo>
                    <a:lnTo>
                      <a:pt x="483" y="262"/>
                    </a:lnTo>
                    <a:lnTo>
                      <a:pt x="483" y="260"/>
                    </a:lnTo>
                    <a:lnTo>
                      <a:pt x="483" y="259"/>
                    </a:lnTo>
                    <a:lnTo>
                      <a:pt x="484" y="257"/>
                    </a:lnTo>
                    <a:lnTo>
                      <a:pt x="484" y="257"/>
                    </a:lnTo>
                    <a:lnTo>
                      <a:pt x="486" y="256"/>
                    </a:lnTo>
                    <a:lnTo>
                      <a:pt x="484" y="266"/>
                    </a:lnTo>
                    <a:lnTo>
                      <a:pt x="0" y="151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Line 105">
                <a:extLst>
                  <a:ext uri="{FF2B5EF4-FFF2-40B4-BE49-F238E27FC236}">
                    <a16:creationId xmlns:a16="http://schemas.microsoft.com/office/drawing/2014/main" id="{14D518E2-B5C0-4E04-8762-36B5A97EA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" y="1599"/>
                <a:ext cx="25" cy="41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Line 106">
                <a:extLst>
                  <a:ext uri="{FF2B5EF4-FFF2-40B4-BE49-F238E27FC236}">
                    <a16:creationId xmlns:a16="http://schemas.microsoft.com/office/drawing/2014/main" id="{4A9E371A-E632-4E65-BD05-7F4607346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009"/>
                <a:ext cx="494" cy="12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07">
                <a:extLst>
                  <a:ext uri="{FF2B5EF4-FFF2-40B4-BE49-F238E27FC236}">
                    <a16:creationId xmlns:a16="http://schemas.microsoft.com/office/drawing/2014/main" id="{321CF5CB-D71E-4CF0-9BF7-BA125EE4D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" y="1831"/>
                <a:ext cx="494" cy="301"/>
              </a:xfrm>
              <a:custGeom>
                <a:avLst/>
                <a:gdLst>
                  <a:gd name="T0" fmla="*/ 6 w 494"/>
                  <a:gd name="T1" fmla="*/ 180 h 301"/>
                  <a:gd name="T2" fmla="*/ 13 w 494"/>
                  <a:gd name="T3" fmla="*/ 181 h 301"/>
                  <a:gd name="T4" fmla="*/ 21 w 494"/>
                  <a:gd name="T5" fmla="*/ 183 h 301"/>
                  <a:gd name="T6" fmla="*/ 28 w 494"/>
                  <a:gd name="T7" fmla="*/ 186 h 301"/>
                  <a:gd name="T8" fmla="*/ 36 w 494"/>
                  <a:gd name="T9" fmla="*/ 187 h 301"/>
                  <a:gd name="T10" fmla="*/ 43 w 494"/>
                  <a:gd name="T11" fmla="*/ 189 h 301"/>
                  <a:gd name="T12" fmla="*/ 51 w 494"/>
                  <a:gd name="T13" fmla="*/ 190 h 301"/>
                  <a:gd name="T14" fmla="*/ 59 w 494"/>
                  <a:gd name="T15" fmla="*/ 193 h 301"/>
                  <a:gd name="T16" fmla="*/ 66 w 494"/>
                  <a:gd name="T17" fmla="*/ 193 h 301"/>
                  <a:gd name="T18" fmla="*/ 75 w 494"/>
                  <a:gd name="T19" fmla="*/ 196 h 301"/>
                  <a:gd name="T20" fmla="*/ 83 w 494"/>
                  <a:gd name="T21" fmla="*/ 198 h 301"/>
                  <a:gd name="T22" fmla="*/ 90 w 494"/>
                  <a:gd name="T23" fmla="*/ 199 h 301"/>
                  <a:gd name="T24" fmla="*/ 98 w 494"/>
                  <a:gd name="T25" fmla="*/ 201 h 301"/>
                  <a:gd name="T26" fmla="*/ 105 w 494"/>
                  <a:gd name="T27" fmla="*/ 202 h 301"/>
                  <a:gd name="T28" fmla="*/ 113 w 494"/>
                  <a:gd name="T29" fmla="*/ 204 h 301"/>
                  <a:gd name="T30" fmla="*/ 121 w 494"/>
                  <a:gd name="T31" fmla="*/ 205 h 301"/>
                  <a:gd name="T32" fmla="*/ 130 w 494"/>
                  <a:gd name="T33" fmla="*/ 207 h 301"/>
                  <a:gd name="T34" fmla="*/ 137 w 494"/>
                  <a:gd name="T35" fmla="*/ 207 h 301"/>
                  <a:gd name="T36" fmla="*/ 145 w 494"/>
                  <a:gd name="T37" fmla="*/ 208 h 301"/>
                  <a:gd name="T38" fmla="*/ 152 w 494"/>
                  <a:gd name="T39" fmla="*/ 207 h 301"/>
                  <a:gd name="T40" fmla="*/ 161 w 494"/>
                  <a:gd name="T41" fmla="*/ 207 h 301"/>
                  <a:gd name="T42" fmla="*/ 169 w 494"/>
                  <a:gd name="T43" fmla="*/ 205 h 301"/>
                  <a:gd name="T44" fmla="*/ 177 w 494"/>
                  <a:gd name="T45" fmla="*/ 202 h 301"/>
                  <a:gd name="T46" fmla="*/ 186 w 494"/>
                  <a:gd name="T47" fmla="*/ 196 h 301"/>
                  <a:gd name="T48" fmla="*/ 193 w 494"/>
                  <a:gd name="T49" fmla="*/ 192 h 301"/>
                  <a:gd name="T50" fmla="*/ 202 w 494"/>
                  <a:gd name="T51" fmla="*/ 178 h 301"/>
                  <a:gd name="T52" fmla="*/ 210 w 494"/>
                  <a:gd name="T53" fmla="*/ 164 h 301"/>
                  <a:gd name="T54" fmla="*/ 219 w 494"/>
                  <a:gd name="T55" fmla="*/ 146 h 301"/>
                  <a:gd name="T56" fmla="*/ 228 w 494"/>
                  <a:gd name="T57" fmla="*/ 124 h 301"/>
                  <a:gd name="T58" fmla="*/ 237 w 494"/>
                  <a:gd name="T59" fmla="*/ 104 h 301"/>
                  <a:gd name="T60" fmla="*/ 246 w 494"/>
                  <a:gd name="T61" fmla="*/ 84 h 301"/>
                  <a:gd name="T62" fmla="*/ 255 w 494"/>
                  <a:gd name="T63" fmla="*/ 60 h 301"/>
                  <a:gd name="T64" fmla="*/ 264 w 494"/>
                  <a:gd name="T65" fmla="*/ 40 h 301"/>
                  <a:gd name="T66" fmla="*/ 275 w 494"/>
                  <a:gd name="T67" fmla="*/ 13 h 301"/>
                  <a:gd name="T68" fmla="*/ 284 w 494"/>
                  <a:gd name="T69" fmla="*/ 7 h 301"/>
                  <a:gd name="T70" fmla="*/ 293 w 494"/>
                  <a:gd name="T71" fmla="*/ 4 h 301"/>
                  <a:gd name="T72" fmla="*/ 302 w 494"/>
                  <a:gd name="T73" fmla="*/ 10 h 301"/>
                  <a:gd name="T74" fmla="*/ 311 w 494"/>
                  <a:gd name="T75" fmla="*/ 25 h 301"/>
                  <a:gd name="T76" fmla="*/ 319 w 494"/>
                  <a:gd name="T77" fmla="*/ 49 h 301"/>
                  <a:gd name="T78" fmla="*/ 326 w 494"/>
                  <a:gd name="T79" fmla="*/ 77 h 301"/>
                  <a:gd name="T80" fmla="*/ 334 w 494"/>
                  <a:gd name="T81" fmla="*/ 110 h 301"/>
                  <a:gd name="T82" fmla="*/ 341 w 494"/>
                  <a:gd name="T83" fmla="*/ 133 h 301"/>
                  <a:gd name="T84" fmla="*/ 349 w 494"/>
                  <a:gd name="T85" fmla="*/ 155 h 301"/>
                  <a:gd name="T86" fmla="*/ 357 w 494"/>
                  <a:gd name="T87" fmla="*/ 175 h 301"/>
                  <a:gd name="T88" fmla="*/ 364 w 494"/>
                  <a:gd name="T89" fmla="*/ 193 h 301"/>
                  <a:gd name="T90" fmla="*/ 372 w 494"/>
                  <a:gd name="T91" fmla="*/ 210 h 301"/>
                  <a:gd name="T92" fmla="*/ 379 w 494"/>
                  <a:gd name="T93" fmla="*/ 227 h 301"/>
                  <a:gd name="T94" fmla="*/ 387 w 494"/>
                  <a:gd name="T95" fmla="*/ 240 h 301"/>
                  <a:gd name="T96" fmla="*/ 396 w 494"/>
                  <a:gd name="T97" fmla="*/ 254 h 301"/>
                  <a:gd name="T98" fmla="*/ 403 w 494"/>
                  <a:gd name="T99" fmla="*/ 263 h 301"/>
                  <a:gd name="T100" fmla="*/ 411 w 494"/>
                  <a:gd name="T101" fmla="*/ 270 h 301"/>
                  <a:gd name="T102" fmla="*/ 420 w 494"/>
                  <a:gd name="T103" fmla="*/ 275 h 301"/>
                  <a:gd name="T104" fmla="*/ 429 w 494"/>
                  <a:gd name="T105" fmla="*/ 280 h 301"/>
                  <a:gd name="T106" fmla="*/ 438 w 494"/>
                  <a:gd name="T107" fmla="*/ 284 h 301"/>
                  <a:gd name="T108" fmla="*/ 446 w 494"/>
                  <a:gd name="T109" fmla="*/ 287 h 301"/>
                  <a:gd name="T110" fmla="*/ 455 w 494"/>
                  <a:gd name="T111" fmla="*/ 290 h 301"/>
                  <a:gd name="T112" fmla="*/ 464 w 494"/>
                  <a:gd name="T113" fmla="*/ 292 h 301"/>
                  <a:gd name="T114" fmla="*/ 473 w 494"/>
                  <a:gd name="T115" fmla="*/ 295 h 301"/>
                  <a:gd name="T116" fmla="*/ 482 w 494"/>
                  <a:gd name="T117" fmla="*/ 298 h 301"/>
                  <a:gd name="T118" fmla="*/ 491 w 494"/>
                  <a:gd name="T119" fmla="*/ 296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4" h="301">
                    <a:moveTo>
                      <a:pt x="0" y="178"/>
                    </a:moveTo>
                    <a:lnTo>
                      <a:pt x="0" y="174"/>
                    </a:lnTo>
                    <a:lnTo>
                      <a:pt x="0" y="174"/>
                    </a:lnTo>
                    <a:lnTo>
                      <a:pt x="1" y="174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1" y="177"/>
                    </a:lnTo>
                    <a:lnTo>
                      <a:pt x="1" y="178"/>
                    </a:lnTo>
                    <a:lnTo>
                      <a:pt x="3" y="178"/>
                    </a:lnTo>
                    <a:lnTo>
                      <a:pt x="3" y="178"/>
                    </a:lnTo>
                    <a:lnTo>
                      <a:pt x="3" y="178"/>
                    </a:lnTo>
                    <a:lnTo>
                      <a:pt x="4" y="180"/>
                    </a:lnTo>
                    <a:lnTo>
                      <a:pt x="4" y="180"/>
                    </a:lnTo>
                    <a:lnTo>
                      <a:pt x="6" y="180"/>
                    </a:lnTo>
                    <a:lnTo>
                      <a:pt x="6" y="180"/>
                    </a:lnTo>
                    <a:lnTo>
                      <a:pt x="6" y="180"/>
                    </a:lnTo>
                    <a:lnTo>
                      <a:pt x="6" y="180"/>
                    </a:lnTo>
                    <a:lnTo>
                      <a:pt x="7" y="180"/>
                    </a:lnTo>
                    <a:lnTo>
                      <a:pt x="7" y="180"/>
                    </a:lnTo>
                    <a:lnTo>
                      <a:pt x="7" y="180"/>
                    </a:lnTo>
                    <a:lnTo>
                      <a:pt x="7" y="180"/>
                    </a:lnTo>
                    <a:lnTo>
                      <a:pt x="9" y="180"/>
                    </a:lnTo>
                    <a:lnTo>
                      <a:pt x="9" y="180"/>
                    </a:lnTo>
                    <a:lnTo>
                      <a:pt x="9" y="181"/>
                    </a:lnTo>
                    <a:lnTo>
                      <a:pt x="10" y="181"/>
                    </a:lnTo>
                    <a:lnTo>
                      <a:pt x="10" y="181"/>
                    </a:lnTo>
                    <a:lnTo>
                      <a:pt x="10" y="181"/>
                    </a:lnTo>
                    <a:lnTo>
                      <a:pt x="12" y="181"/>
                    </a:lnTo>
                    <a:lnTo>
                      <a:pt x="12" y="181"/>
                    </a:lnTo>
                    <a:lnTo>
                      <a:pt x="12" y="181"/>
                    </a:lnTo>
                    <a:lnTo>
                      <a:pt x="13" y="181"/>
                    </a:lnTo>
                    <a:lnTo>
                      <a:pt x="13" y="181"/>
                    </a:lnTo>
                    <a:lnTo>
                      <a:pt x="13" y="181"/>
                    </a:lnTo>
                    <a:lnTo>
                      <a:pt x="13" y="181"/>
                    </a:lnTo>
                    <a:lnTo>
                      <a:pt x="15" y="181"/>
                    </a:lnTo>
                    <a:lnTo>
                      <a:pt x="15" y="181"/>
                    </a:lnTo>
                    <a:lnTo>
                      <a:pt x="15" y="181"/>
                    </a:lnTo>
                    <a:lnTo>
                      <a:pt x="15" y="181"/>
                    </a:lnTo>
                    <a:lnTo>
                      <a:pt x="16" y="183"/>
                    </a:lnTo>
                    <a:lnTo>
                      <a:pt x="16" y="183"/>
                    </a:lnTo>
                    <a:lnTo>
                      <a:pt x="16" y="183"/>
                    </a:lnTo>
                    <a:lnTo>
                      <a:pt x="18" y="183"/>
                    </a:lnTo>
                    <a:lnTo>
                      <a:pt x="18" y="183"/>
                    </a:lnTo>
                    <a:lnTo>
                      <a:pt x="18" y="183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21" y="183"/>
                    </a:lnTo>
                    <a:lnTo>
                      <a:pt x="21" y="183"/>
                    </a:lnTo>
                    <a:lnTo>
                      <a:pt x="22" y="183"/>
                    </a:lnTo>
                    <a:lnTo>
                      <a:pt x="22" y="183"/>
                    </a:lnTo>
                    <a:lnTo>
                      <a:pt x="22" y="184"/>
                    </a:lnTo>
                    <a:lnTo>
                      <a:pt x="24" y="184"/>
                    </a:lnTo>
                    <a:lnTo>
                      <a:pt x="24" y="184"/>
                    </a:lnTo>
                    <a:lnTo>
                      <a:pt x="24" y="184"/>
                    </a:lnTo>
                    <a:lnTo>
                      <a:pt x="24" y="184"/>
                    </a:lnTo>
                    <a:lnTo>
                      <a:pt x="25" y="184"/>
                    </a:lnTo>
                    <a:lnTo>
                      <a:pt x="25" y="184"/>
                    </a:lnTo>
                    <a:lnTo>
                      <a:pt x="25" y="184"/>
                    </a:lnTo>
                    <a:lnTo>
                      <a:pt x="27" y="184"/>
                    </a:lnTo>
                    <a:lnTo>
                      <a:pt x="27" y="184"/>
                    </a:lnTo>
                    <a:lnTo>
                      <a:pt x="27" y="184"/>
                    </a:lnTo>
                    <a:lnTo>
                      <a:pt x="27" y="186"/>
                    </a:lnTo>
                    <a:lnTo>
                      <a:pt x="28" y="186"/>
                    </a:lnTo>
                    <a:lnTo>
                      <a:pt x="28" y="186"/>
                    </a:lnTo>
                    <a:lnTo>
                      <a:pt x="28" y="186"/>
                    </a:lnTo>
                    <a:lnTo>
                      <a:pt x="30" y="186"/>
                    </a:lnTo>
                    <a:lnTo>
                      <a:pt x="30" y="186"/>
                    </a:lnTo>
                    <a:lnTo>
                      <a:pt x="30" y="186"/>
                    </a:lnTo>
                    <a:lnTo>
                      <a:pt x="31" y="186"/>
                    </a:lnTo>
                    <a:lnTo>
                      <a:pt x="31" y="186"/>
                    </a:lnTo>
                    <a:lnTo>
                      <a:pt x="31" y="186"/>
                    </a:lnTo>
                    <a:lnTo>
                      <a:pt x="31" y="186"/>
                    </a:lnTo>
                    <a:lnTo>
                      <a:pt x="31" y="186"/>
                    </a:lnTo>
                    <a:lnTo>
                      <a:pt x="33" y="186"/>
                    </a:lnTo>
                    <a:lnTo>
                      <a:pt x="33" y="186"/>
                    </a:lnTo>
                    <a:lnTo>
                      <a:pt x="34" y="186"/>
                    </a:lnTo>
                    <a:lnTo>
                      <a:pt x="34" y="186"/>
                    </a:lnTo>
                    <a:lnTo>
                      <a:pt x="34" y="186"/>
                    </a:lnTo>
                    <a:lnTo>
                      <a:pt x="34" y="187"/>
                    </a:lnTo>
                    <a:lnTo>
                      <a:pt x="36" y="187"/>
                    </a:lnTo>
                    <a:lnTo>
                      <a:pt x="36" y="187"/>
                    </a:lnTo>
                    <a:lnTo>
                      <a:pt x="36" y="187"/>
                    </a:lnTo>
                    <a:lnTo>
                      <a:pt x="37" y="187"/>
                    </a:lnTo>
                    <a:lnTo>
                      <a:pt x="37" y="187"/>
                    </a:lnTo>
                    <a:lnTo>
                      <a:pt x="37" y="187"/>
                    </a:lnTo>
                    <a:lnTo>
                      <a:pt x="39" y="187"/>
                    </a:lnTo>
                    <a:lnTo>
                      <a:pt x="39" y="187"/>
                    </a:lnTo>
                    <a:lnTo>
                      <a:pt x="39" y="187"/>
                    </a:lnTo>
                    <a:lnTo>
                      <a:pt x="39" y="187"/>
                    </a:lnTo>
                    <a:lnTo>
                      <a:pt x="40" y="187"/>
                    </a:lnTo>
                    <a:lnTo>
                      <a:pt x="40" y="187"/>
                    </a:lnTo>
                    <a:lnTo>
                      <a:pt x="40" y="187"/>
                    </a:lnTo>
                    <a:lnTo>
                      <a:pt x="42" y="187"/>
                    </a:lnTo>
                    <a:lnTo>
                      <a:pt x="42" y="187"/>
                    </a:lnTo>
                    <a:lnTo>
                      <a:pt x="42" y="187"/>
                    </a:lnTo>
                    <a:lnTo>
                      <a:pt x="42" y="187"/>
                    </a:lnTo>
                    <a:lnTo>
                      <a:pt x="43" y="189"/>
                    </a:lnTo>
                    <a:lnTo>
                      <a:pt x="43" y="189"/>
                    </a:lnTo>
                    <a:lnTo>
                      <a:pt x="43" y="189"/>
                    </a:lnTo>
                    <a:lnTo>
                      <a:pt x="45" y="189"/>
                    </a:lnTo>
                    <a:lnTo>
                      <a:pt x="45" y="189"/>
                    </a:lnTo>
                    <a:lnTo>
                      <a:pt x="45" y="189"/>
                    </a:lnTo>
                    <a:lnTo>
                      <a:pt x="46" y="189"/>
                    </a:lnTo>
                    <a:lnTo>
                      <a:pt x="46" y="189"/>
                    </a:lnTo>
                    <a:lnTo>
                      <a:pt x="46" y="189"/>
                    </a:lnTo>
                    <a:lnTo>
                      <a:pt x="46" y="189"/>
                    </a:lnTo>
                    <a:lnTo>
                      <a:pt x="48" y="189"/>
                    </a:lnTo>
                    <a:lnTo>
                      <a:pt x="48" y="189"/>
                    </a:lnTo>
                    <a:lnTo>
                      <a:pt x="48" y="190"/>
                    </a:lnTo>
                    <a:lnTo>
                      <a:pt x="50" y="190"/>
                    </a:lnTo>
                    <a:lnTo>
                      <a:pt x="50" y="190"/>
                    </a:lnTo>
                    <a:lnTo>
                      <a:pt x="50" y="190"/>
                    </a:lnTo>
                    <a:lnTo>
                      <a:pt x="50" y="190"/>
                    </a:lnTo>
                    <a:lnTo>
                      <a:pt x="51" y="190"/>
                    </a:lnTo>
                    <a:lnTo>
                      <a:pt x="51" y="190"/>
                    </a:lnTo>
                    <a:lnTo>
                      <a:pt x="51" y="190"/>
                    </a:lnTo>
                    <a:lnTo>
                      <a:pt x="53" y="190"/>
                    </a:lnTo>
                    <a:lnTo>
                      <a:pt x="53" y="190"/>
                    </a:lnTo>
                    <a:lnTo>
                      <a:pt x="53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56" y="192"/>
                    </a:lnTo>
                    <a:lnTo>
                      <a:pt x="56" y="192"/>
                    </a:lnTo>
                    <a:lnTo>
                      <a:pt x="56" y="192"/>
                    </a:lnTo>
                    <a:lnTo>
                      <a:pt x="57" y="192"/>
                    </a:lnTo>
                    <a:lnTo>
                      <a:pt x="57" y="192"/>
                    </a:lnTo>
                    <a:lnTo>
                      <a:pt x="57" y="192"/>
                    </a:lnTo>
                    <a:lnTo>
                      <a:pt x="59" y="192"/>
                    </a:lnTo>
                    <a:lnTo>
                      <a:pt x="59" y="192"/>
                    </a:lnTo>
                    <a:lnTo>
                      <a:pt x="59" y="193"/>
                    </a:lnTo>
                    <a:lnTo>
                      <a:pt x="59" y="193"/>
                    </a:lnTo>
                    <a:lnTo>
                      <a:pt x="60" y="193"/>
                    </a:lnTo>
                    <a:lnTo>
                      <a:pt x="60" y="193"/>
                    </a:lnTo>
                    <a:lnTo>
                      <a:pt x="60" y="193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63" y="193"/>
                    </a:lnTo>
                    <a:lnTo>
                      <a:pt x="63" y="193"/>
                    </a:lnTo>
                    <a:lnTo>
                      <a:pt x="63" y="193"/>
                    </a:lnTo>
                    <a:lnTo>
                      <a:pt x="65" y="193"/>
                    </a:lnTo>
                    <a:lnTo>
                      <a:pt x="65" y="193"/>
                    </a:lnTo>
                    <a:lnTo>
                      <a:pt x="65" y="193"/>
                    </a:lnTo>
                    <a:lnTo>
                      <a:pt x="66" y="193"/>
                    </a:lnTo>
                    <a:lnTo>
                      <a:pt x="66" y="193"/>
                    </a:lnTo>
                    <a:lnTo>
                      <a:pt x="66" y="193"/>
                    </a:lnTo>
                    <a:lnTo>
                      <a:pt x="66" y="193"/>
                    </a:lnTo>
                    <a:lnTo>
                      <a:pt x="68" y="193"/>
                    </a:lnTo>
                    <a:lnTo>
                      <a:pt x="68" y="195"/>
                    </a:lnTo>
                    <a:lnTo>
                      <a:pt x="68" y="195"/>
                    </a:lnTo>
                    <a:lnTo>
                      <a:pt x="69" y="195"/>
                    </a:lnTo>
                    <a:lnTo>
                      <a:pt x="69" y="195"/>
                    </a:lnTo>
                    <a:lnTo>
                      <a:pt x="69" y="195"/>
                    </a:lnTo>
                    <a:lnTo>
                      <a:pt x="71" y="195"/>
                    </a:lnTo>
                    <a:lnTo>
                      <a:pt x="71" y="195"/>
                    </a:lnTo>
                    <a:lnTo>
                      <a:pt x="71" y="195"/>
                    </a:lnTo>
                    <a:lnTo>
                      <a:pt x="71" y="195"/>
                    </a:lnTo>
                    <a:lnTo>
                      <a:pt x="72" y="195"/>
                    </a:lnTo>
                    <a:lnTo>
                      <a:pt x="72" y="195"/>
                    </a:lnTo>
                    <a:lnTo>
                      <a:pt x="72" y="196"/>
                    </a:lnTo>
                    <a:lnTo>
                      <a:pt x="74" y="196"/>
                    </a:lnTo>
                    <a:lnTo>
                      <a:pt x="74" y="196"/>
                    </a:lnTo>
                    <a:lnTo>
                      <a:pt x="74" y="196"/>
                    </a:lnTo>
                    <a:lnTo>
                      <a:pt x="75" y="196"/>
                    </a:lnTo>
                    <a:lnTo>
                      <a:pt x="75" y="196"/>
                    </a:lnTo>
                    <a:lnTo>
                      <a:pt x="75" y="196"/>
                    </a:lnTo>
                    <a:lnTo>
                      <a:pt x="75" y="196"/>
                    </a:lnTo>
                    <a:lnTo>
                      <a:pt x="77" y="196"/>
                    </a:lnTo>
                    <a:lnTo>
                      <a:pt x="77" y="196"/>
                    </a:lnTo>
                    <a:lnTo>
                      <a:pt x="77" y="196"/>
                    </a:lnTo>
                    <a:lnTo>
                      <a:pt x="78" y="196"/>
                    </a:lnTo>
                    <a:lnTo>
                      <a:pt x="78" y="196"/>
                    </a:lnTo>
                    <a:lnTo>
                      <a:pt x="78" y="196"/>
                    </a:lnTo>
                    <a:lnTo>
                      <a:pt x="80" y="196"/>
                    </a:lnTo>
                    <a:lnTo>
                      <a:pt x="80" y="198"/>
                    </a:lnTo>
                    <a:lnTo>
                      <a:pt x="80" y="198"/>
                    </a:lnTo>
                    <a:lnTo>
                      <a:pt x="80" y="198"/>
                    </a:lnTo>
                    <a:lnTo>
                      <a:pt x="81" y="198"/>
                    </a:lnTo>
                    <a:lnTo>
                      <a:pt x="81" y="198"/>
                    </a:lnTo>
                    <a:lnTo>
                      <a:pt x="81" y="198"/>
                    </a:lnTo>
                    <a:lnTo>
                      <a:pt x="83" y="198"/>
                    </a:lnTo>
                    <a:lnTo>
                      <a:pt x="83" y="198"/>
                    </a:lnTo>
                    <a:lnTo>
                      <a:pt x="83" y="198"/>
                    </a:lnTo>
                    <a:lnTo>
                      <a:pt x="84" y="198"/>
                    </a:lnTo>
                    <a:lnTo>
                      <a:pt x="84" y="198"/>
                    </a:lnTo>
                    <a:lnTo>
                      <a:pt x="84" y="198"/>
                    </a:lnTo>
                    <a:lnTo>
                      <a:pt x="84" y="198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87" y="198"/>
                    </a:lnTo>
                    <a:lnTo>
                      <a:pt x="87" y="199"/>
                    </a:lnTo>
                    <a:lnTo>
                      <a:pt x="87" y="199"/>
                    </a:lnTo>
                    <a:lnTo>
                      <a:pt x="89" y="199"/>
                    </a:lnTo>
                    <a:lnTo>
                      <a:pt x="89" y="199"/>
                    </a:lnTo>
                    <a:lnTo>
                      <a:pt x="89" y="199"/>
                    </a:lnTo>
                    <a:lnTo>
                      <a:pt x="89" y="199"/>
                    </a:lnTo>
                    <a:lnTo>
                      <a:pt x="90" y="199"/>
                    </a:lnTo>
                    <a:lnTo>
                      <a:pt x="90" y="199"/>
                    </a:lnTo>
                    <a:lnTo>
                      <a:pt x="90" y="199"/>
                    </a:lnTo>
                    <a:lnTo>
                      <a:pt x="92" y="199"/>
                    </a:lnTo>
                    <a:lnTo>
                      <a:pt x="92" y="199"/>
                    </a:lnTo>
                    <a:lnTo>
                      <a:pt x="92" y="199"/>
                    </a:lnTo>
                    <a:lnTo>
                      <a:pt x="93" y="199"/>
                    </a:lnTo>
                    <a:lnTo>
                      <a:pt x="93" y="199"/>
                    </a:lnTo>
                    <a:lnTo>
                      <a:pt x="93" y="199"/>
                    </a:lnTo>
                    <a:lnTo>
                      <a:pt x="93" y="199"/>
                    </a:lnTo>
                    <a:lnTo>
                      <a:pt x="95" y="199"/>
                    </a:lnTo>
                    <a:lnTo>
                      <a:pt x="95" y="201"/>
                    </a:lnTo>
                    <a:lnTo>
                      <a:pt x="95" y="201"/>
                    </a:lnTo>
                    <a:lnTo>
                      <a:pt x="96" y="201"/>
                    </a:lnTo>
                    <a:lnTo>
                      <a:pt x="96" y="201"/>
                    </a:lnTo>
                    <a:lnTo>
                      <a:pt x="96" y="201"/>
                    </a:lnTo>
                    <a:lnTo>
                      <a:pt x="98" y="201"/>
                    </a:lnTo>
                    <a:lnTo>
                      <a:pt x="98" y="201"/>
                    </a:lnTo>
                    <a:lnTo>
                      <a:pt x="98" y="201"/>
                    </a:lnTo>
                    <a:lnTo>
                      <a:pt x="98" y="201"/>
                    </a:lnTo>
                    <a:lnTo>
                      <a:pt x="99" y="201"/>
                    </a:lnTo>
                    <a:lnTo>
                      <a:pt x="99" y="201"/>
                    </a:lnTo>
                    <a:lnTo>
                      <a:pt x="99" y="202"/>
                    </a:lnTo>
                    <a:lnTo>
                      <a:pt x="101" y="202"/>
                    </a:lnTo>
                    <a:lnTo>
                      <a:pt x="101" y="202"/>
                    </a:lnTo>
                    <a:lnTo>
                      <a:pt x="101" y="202"/>
                    </a:lnTo>
                    <a:lnTo>
                      <a:pt x="102" y="202"/>
                    </a:lnTo>
                    <a:lnTo>
                      <a:pt x="102" y="202"/>
                    </a:lnTo>
                    <a:lnTo>
                      <a:pt x="102" y="202"/>
                    </a:lnTo>
                    <a:lnTo>
                      <a:pt x="102" y="202"/>
                    </a:lnTo>
                    <a:lnTo>
                      <a:pt x="104" y="202"/>
                    </a:lnTo>
                    <a:lnTo>
                      <a:pt x="104" y="202"/>
                    </a:lnTo>
                    <a:lnTo>
                      <a:pt x="104" y="202"/>
                    </a:lnTo>
                    <a:lnTo>
                      <a:pt x="105" y="202"/>
                    </a:lnTo>
                    <a:lnTo>
                      <a:pt x="105" y="202"/>
                    </a:lnTo>
                    <a:lnTo>
                      <a:pt x="105" y="202"/>
                    </a:lnTo>
                    <a:lnTo>
                      <a:pt x="107" y="202"/>
                    </a:lnTo>
                    <a:lnTo>
                      <a:pt x="107" y="202"/>
                    </a:lnTo>
                    <a:lnTo>
                      <a:pt x="107" y="202"/>
                    </a:lnTo>
                    <a:lnTo>
                      <a:pt x="109" y="202"/>
                    </a:lnTo>
                    <a:lnTo>
                      <a:pt x="109" y="202"/>
                    </a:lnTo>
                    <a:lnTo>
                      <a:pt x="109" y="202"/>
                    </a:lnTo>
                    <a:lnTo>
                      <a:pt x="109" y="202"/>
                    </a:lnTo>
                    <a:lnTo>
                      <a:pt x="110" y="204"/>
                    </a:lnTo>
                    <a:lnTo>
                      <a:pt x="110" y="204"/>
                    </a:lnTo>
                    <a:lnTo>
                      <a:pt x="110" y="204"/>
                    </a:lnTo>
                    <a:lnTo>
                      <a:pt x="112" y="204"/>
                    </a:lnTo>
                    <a:lnTo>
                      <a:pt x="112" y="204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5" y="204"/>
                    </a:lnTo>
                    <a:lnTo>
                      <a:pt x="115" y="204"/>
                    </a:lnTo>
                    <a:lnTo>
                      <a:pt x="115" y="204"/>
                    </a:lnTo>
                    <a:lnTo>
                      <a:pt x="116" y="204"/>
                    </a:lnTo>
                    <a:lnTo>
                      <a:pt x="116" y="204"/>
                    </a:lnTo>
                    <a:lnTo>
                      <a:pt x="116" y="204"/>
                    </a:lnTo>
                    <a:lnTo>
                      <a:pt x="118" y="204"/>
                    </a:lnTo>
                    <a:lnTo>
                      <a:pt x="118" y="204"/>
                    </a:lnTo>
                    <a:lnTo>
                      <a:pt x="118" y="205"/>
                    </a:lnTo>
                    <a:lnTo>
                      <a:pt x="118" y="205"/>
                    </a:lnTo>
                    <a:lnTo>
                      <a:pt x="119" y="205"/>
                    </a:lnTo>
                    <a:lnTo>
                      <a:pt x="119" y="205"/>
                    </a:lnTo>
                    <a:lnTo>
                      <a:pt x="121" y="205"/>
                    </a:lnTo>
                    <a:lnTo>
                      <a:pt x="121" y="205"/>
                    </a:lnTo>
                    <a:lnTo>
                      <a:pt x="121" y="205"/>
                    </a:lnTo>
                    <a:lnTo>
                      <a:pt x="121" y="205"/>
                    </a:lnTo>
                    <a:lnTo>
                      <a:pt x="122" y="205"/>
                    </a:lnTo>
                    <a:lnTo>
                      <a:pt x="122" y="205"/>
                    </a:lnTo>
                    <a:lnTo>
                      <a:pt x="122" y="205"/>
                    </a:lnTo>
                    <a:lnTo>
                      <a:pt x="122" y="205"/>
                    </a:lnTo>
                    <a:lnTo>
                      <a:pt x="124" y="205"/>
                    </a:lnTo>
                    <a:lnTo>
                      <a:pt x="124" y="205"/>
                    </a:lnTo>
                    <a:lnTo>
                      <a:pt x="125" y="207"/>
                    </a:lnTo>
                    <a:lnTo>
                      <a:pt x="125" y="207"/>
                    </a:lnTo>
                    <a:lnTo>
                      <a:pt x="125" y="207"/>
                    </a:lnTo>
                    <a:lnTo>
                      <a:pt x="125" y="207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28" y="207"/>
                    </a:lnTo>
                    <a:lnTo>
                      <a:pt x="128" y="207"/>
                    </a:lnTo>
                    <a:lnTo>
                      <a:pt x="128" y="207"/>
                    </a:lnTo>
                    <a:lnTo>
                      <a:pt x="130" y="207"/>
                    </a:lnTo>
                    <a:lnTo>
                      <a:pt x="130" y="207"/>
                    </a:lnTo>
                    <a:lnTo>
                      <a:pt x="130" y="207"/>
                    </a:lnTo>
                    <a:lnTo>
                      <a:pt x="130" y="205"/>
                    </a:lnTo>
                    <a:lnTo>
                      <a:pt x="131" y="205"/>
                    </a:lnTo>
                    <a:lnTo>
                      <a:pt x="131" y="205"/>
                    </a:lnTo>
                    <a:lnTo>
                      <a:pt x="133" y="205"/>
                    </a:lnTo>
                    <a:lnTo>
                      <a:pt x="133" y="205"/>
                    </a:lnTo>
                    <a:lnTo>
                      <a:pt x="133" y="205"/>
                    </a:lnTo>
                    <a:lnTo>
                      <a:pt x="133" y="205"/>
                    </a:lnTo>
                    <a:lnTo>
                      <a:pt x="133" y="205"/>
                    </a:lnTo>
                    <a:lnTo>
                      <a:pt x="134" y="207"/>
                    </a:lnTo>
                    <a:lnTo>
                      <a:pt x="134" y="207"/>
                    </a:lnTo>
                    <a:lnTo>
                      <a:pt x="134" y="207"/>
                    </a:lnTo>
                    <a:lnTo>
                      <a:pt x="136" y="207"/>
                    </a:lnTo>
                    <a:lnTo>
                      <a:pt x="136" y="207"/>
                    </a:lnTo>
                    <a:lnTo>
                      <a:pt x="137" y="207"/>
                    </a:lnTo>
                    <a:lnTo>
                      <a:pt x="137" y="207"/>
                    </a:lnTo>
                    <a:lnTo>
                      <a:pt x="137" y="207"/>
                    </a:lnTo>
                    <a:lnTo>
                      <a:pt x="137" y="207"/>
                    </a:lnTo>
                    <a:lnTo>
                      <a:pt x="139" y="207"/>
                    </a:lnTo>
                    <a:lnTo>
                      <a:pt x="139" y="207"/>
                    </a:lnTo>
                    <a:lnTo>
                      <a:pt x="139" y="207"/>
                    </a:lnTo>
                    <a:lnTo>
                      <a:pt x="139" y="207"/>
                    </a:lnTo>
                    <a:lnTo>
                      <a:pt x="140" y="207"/>
                    </a:lnTo>
                    <a:lnTo>
                      <a:pt x="140" y="207"/>
                    </a:lnTo>
                    <a:lnTo>
                      <a:pt x="142" y="207"/>
                    </a:lnTo>
                    <a:lnTo>
                      <a:pt x="142" y="207"/>
                    </a:lnTo>
                    <a:lnTo>
                      <a:pt x="142" y="208"/>
                    </a:lnTo>
                    <a:lnTo>
                      <a:pt x="143" y="208"/>
                    </a:lnTo>
                    <a:lnTo>
                      <a:pt x="143" y="208"/>
                    </a:lnTo>
                    <a:lnTo>
                      <a:pt x="143" y="208"/>
                    </a:lnTo>
                    <a:lnTo>
                      <a:pt x="143" y="208"/>
                    </a:lnTo>
                    <a:lnTo>
                      <a:pt x="145" y="208"/>
                    </a:lnTo>
                    <a:lnTo>
                      <a:pt x="145" y="208"/>
                    </a:lnTo>
                    <a:lnTo>
                      <a:pt x="145" y="208"/>
                    </a:lnTo>
                    <a:lnTo>
                      <a:pt x="146" y="208"/>
                    </a:lnTo>
                    <a:lnTo>
                      <a:pt x="146" y="208"/>
                    </a:lnTo>
                    <a:lnTo>
                      <a:pt x="146" y="208"/>
                    </a:lnTo>
                    <a:lnTo>
                      <a:pt x="146" y="208"/>
                    </a:lnTo>
                    <a:lnTo>
                      <a:pt x="148" y="208"/>
                    </a:lnTo>
                    <a:lnTo>
                      <a:pt x="148" y="208"/>
                    </a:lnTo>
                    <a:lnTo>
                      <a:pt x="149" y="208"/>
                    </a:lnTo>
                    <a:lnTo>
                      <a:pt x="149" y="208"/>
                    </a:lnTo>
                    <a:lnTo>
                      <a:pt x="149" y="208"/>
                    </a:lnTo>
                    <a:lnTo>
                      <a:pt x="149" y="208"/>
                    </a:lnTo>
                    <a:lnTo>
                      <a:pt x="151" y="208"/>
                    </a:lnTo>
                    <a:lnTo>
                      <a:pt x="151" y="208"/>
                    </a:lnTo>
                    <a:lnTo>
                      <a:pt x="151" y="208"/>
                    </a:lnTo>
                    <a:lnTo>
                      <a:pt x="151" y="208"/>
                    </a:lnTo>
                    <a:lnTo>
                      <a:pt x="152" y="207"/>
                    </a:lnTo>
                    <a:lnTo>
                      <a:pt x="152" y="207"/>
                    </a:lnTo>
                    <a:lnTo>
                      <a:pt x="154" y="207"/>
                    </a:lnTo>
                    <a:lnTo>
                      <a:pt x="154" y="207"/>
                    </a:lnTo>
                    <a:lnTo>
                      <a:pt x="154" y="207"/>
                    </a:lnTo>
                    <a:lnTo>
                      <a:pt x="155" y="207"/>
                    </a:lnTo>
                    <a:lnTo>
                      <a:pt x="155" y="207"/>
                    </a:lnTo>
                    <a:lnTo>
                      <a:pt x="155" y="207"/>
                    </a:lnTo>
                    <a:lnTo>
                      <a:pt x="155" y="207"/>
                    </a:lnTo>
                    <a:lnTo>
                      <a:pt x="157" y="207"/>
                    </a:lnTo>
                    <a:lnTo>
                      <a:pt x="157" y="207"/>
                    </a:lnTo>
                    <a:lnTo>
                      <a:pt x="157" y="207"/>
                    </a:lnTo>
                    <a:lnTo>
                      <a:pt x="158" y="207"/>
                    </a:lnTo>
                    <a:lnTo>
                      <a:pt x="158" y="207"/>
                    </a:lnTo>
                    <a:lnTo>
                      <a:pt x="158" y="207"/>
                    </a:lnTo>
                    <a:lnTo>
                      <a:pt x="160" y="207"/>
                    </a:lnTo>
                    <a:lnTo>
                      <a:pt x="160" y="207"/>
                    </a:lnTo>
                    <a:lnTo>
                      <a:pt x="160" y="207"/>
                    </a:lnTo>
                    <a:lnTo>
                      <a:pt x="161" y="207"/>
                    </a:lnTo>
                    <a:lnTo>
                      <a:pt x="161" y="207"/>
                    </a:lnTo>
                    <a:lnTo>
                      <a:pt x="161" y="207"/>
                    </a:lnTo>
                    <a:lnTo>
                      <a:pt x="163" y="207"/>
                    </a:lnTo>
                    <a:lnTo>
                      <a:pt x="163" y="207"/>
                    </a:lnTo>
                    <a:lnTo>
                      <a:pt x="163" y="207"/>
                    </a:lnTo>
                    <a:lnTo>
                      <a:pt x="163" y="207"/>
                    </a:lnTo>
                    <a:lnTo>
                      <a:pt x="163" y="207"/>
                    </a:lnTo>
                    <a:lnTo>
                      <a:pt x="164" y="207"/>
                    </a:lnTo>
                    <a:lnTo>
                      <a:pt x="164" y="207"/>
                    </a:lnTo>
                    <a:lnTo>
                      <a:pt x="166" y="207"/>
                    </a:lnTo>
                    <a:lnTo>
                      <a:pt x="166" y="205"/>
                    </a:lnTo>
                    <a:lnTo>
                      <a:pt x="166" y="205"/>
                    </a:lnTo>
                    <a:lnTo>
                      <a:pt x="167" y="205"/>
                    </a:lnTo>
                    <a:lnTo>
                      <a:pt x="167" y="205"/>
                    </a:lnTo>
                    <a:lnTo>
                      <a:pt x="167" y="205"/>
                    </a:lnTo>
                    <a:lnTo>
                      <a:pt x="167" y="205"/>
                    </a:lnTo>
                    <a:lnTo>
                      <a:pt x="169" y="205"/>
                    </a:lnTo>
                    <a:lnTo>
                      <a:pt x="169" y="205"/>
                    </a:lnTo>
                    <a:lnTo>
                      <a:pt x="171" y="205"/>
                    </a:lnTo>
                    <a:lnTo>
                      <a:pt x="171" y="205"/>
                    </a:lnTo>
                    <a:lnTo>
                      <a:pt x="171" y="205"/>
                    </a:lnTo>
                    <a:lnTo>
                      <a:pt x="171" y="205"/>
                    </a:lnTo>
                    <a:lnTo>
                      <a:pt x="172" y="205"/>
                    </a:lnTo>
                    <a:lnTo>
                      <a:pt x="172" y="205"/>
                    </a:lnTo>
                    <a:lnTo>
                      <a:pt x="172" y="205"/>
                    </a:lnTo>
                    <a:lnTo>
                      <a:pt x="174" y="205"/>
                    </a:lnTo>
                    <a:lnTo>
                      <a:pt x="174" y="205"/>
                    </a:lnTo>
                    <a:lnTo>
                      <a:pt x="174" y="204"/>
                    </a:lnTo>
                    <a:lnTo>
                      <a:pt x="175" y="204"/>
                    </a:lnTo>
                    <a:lnTo>
                      <a:pt x="175" y="204"/>
                    </a:lnTo>
                    <a:lnTo>
                      <a:pt x="175" y="202"/>
                    </a:lnTo>
                    <a:lnTo>
                      <a:pt x="177" y="202"/>
                    </a:lnTo>
                    <a:lnTo>
                      <a:pt x="177" y="202"/>
                    </a:lnTo>
                    <a:lnTo>
                      <a:pt x="177" y="202"/>
                    </a:lnTo>
                    <a:lnTo>
                      <a:pt x="178" y="202"/>
                    </a:lnTo>
                    <a:lnTo>
                      <a:pt x="178" y="202"/>
                    </a:lnTo>
                    <a:lnTo>
                      <a:pt x="178" y="201"/>
                    </a:lnTo>
                    <a:lnTo>
                      <a:pt x="178" y="201"/>
                    </a:lnTo>
                    <a:lnTo>
                      <a:pt x="180" y="201"/>
                    </a:lnTo>
                    <a:lnTo>
                      <a:pt x="180" y="199"/>
                    </a:lnTo>
                    <a:lnTo>
                      <a:pt x="180" y="199"/>
                    </a:lnTo>
                    <a:lnTo>
                      <a:pt x="180" y="199"/>
                    </a:lnTo>
                    <a:lnTo>
                      <a:pt x="181" y="199"/>
                    </a:lnTo>
                    <a:lnTo>
                      <a:pt x="181" y="198"/>
                    </a:lnTo>
                    <a:lnTo>
                      <a:pt x="183" y="198"/>
                    </a:lnTo>
                    <a:lnTo>
                      <a:pt x="183" y="198"/>
                    </a:lnTo>
                    <a:lnTo>
                      <a:pt x="183" y="198"/>
                    </a:lnTo>
                    <a:lnTo>
                      <a:pt x="184" y="198"/>
                    </a:lnTo>
                    <a:lnTo>
                      <a:pt x="184" y="198"/>
                    </a:lnTo>
                    <a:lnTo>
                      <a:pt x="184" y="198"/>
                    </a:lnTo>
                    <a:lnTo>
                      <a:pt x="186" y="196"/>
                    </a:lnTo>
                    <a:lnTo>
                      <a:pt x="186" y="196"/>
                    </a:lnTo>
                    <a:lnTo>
                      <a:pt x="186" y="196"/>
                    </a:lnTo>
                    <a:lnTo>
                      <a:pt x="187" y="196"/>
                    </a:lnTo>
                    <a:lnTo>
                      <a:pt x="187" y="196"/>
                    </a:lnTo>
                    <a:lnTo>
                      <a:pt x="187" y="196"/>
                    </a:lnTo>
                    <a:lnTo>
                      <a:pt x="187" y="195"/>
                    </a:lnTo>
                    <a:lnTo>
                      <a:pt x="189" y="195"/>
                    </a:lnTo>
                    <a:lnTo>
                      <a:pt x="189" y="195"/>
                    </a:lnTo>
                    <a:lnTo>
                      <a:pt x="189" y="193"/>
                    </a:lnTo>
                    <a:lnTo>
                      <a:pt x="190" y="193"/>
                    </a:lnTo>
                    <a:lnTo>
                      <a:pt x="190" y="193"/>
                    </a:lnTo>
                    <a:lnTo>
                      <a:pt x="190" y="193"/>
                    </a:lnTo>
                    <a:lnTo>
                      <a:pt x="192" y="193"/>
                    </a:lnTo>
                    <a:lnTo>
                      <a:pt x="192" y="193"/>
                    </a:lnTo>
                    <a:lnTo>
                      <a:pt x="192" y="192"/>
                    </a:lnTo>
                    <a:lnTo>
                      <a:pt x="193" y="192"/>
                    </a:lnTo>
                    <a:lnTo>
                      <a:pt x="193" y="192"/>
                    </a:lnTo>
                    <a:lnTo>
                      <a:pt x="193" y="190"/>
                    </a:lnTo>
                    <a:lnTo>
                      <a:pt x="195" y="190"/>
                    </a:lnTo>
                    <a:lnTo>
                      <a:pt x="195" y="189"/>
                    </a:lnTo>
                    <a:lnTo>
                      <a:pt x="195" y="189"/>
                    </a:lnTo>
                    <a:lnTo>
                      <a:pt x="196" y="187"/>
                    </a:lnTo>
                    <a:lnTo>
                      <a:pt x="196" y="187"/>
                    </a:lnTo>
                    <a:lnTo>
                      <a:pt x="196" y="186"/>
                    </a:lnTo>
                    <a:lnTo>
                      <a:pt x="198" y="186"/>
                    </a:lnTo>
                    <a:lnTo>
                      <a:pt x="198" y="184"/>
                    </a:lnTo>
                    <a:lnTo>
                      <a:pt x="198" y="184"/>
                    </a:lnTo>
                    <a:lnTo>
                      <a:pt x="199" y="183"/>
                    </a:lnTo>
                    <a:lnTo>
                      <a:pt x="199" y="183"/>
                    </a:lnTo>
                    <a:lnTo>
                      <a:pt x="199" y="181"/>
                    </a:lnTo>
                    <a:lnTo>
                      <a:pt x="201" y="181"/>
                    </a:lnTo>
                    <a:lnTo>
                      <a:pt x="201" y="180"/>
                    </a:lnTo>
                    <a:lnTo>
                      <a:pt x="201" y="180"/>
                    </a:lnTo>
                    <a:lnTo>
                      <a:pt x="202" y="178"/>
                    </a:lnTo>
                    <a:lnTo>
                      <a:pt x="202" y="178"/>
                    </a:lnTo>
                    <a:lnTo>
                      <a:pt x="202" y="177"/>
                    </a:lnTo>
                    <a:lnTo>
                      <a:pt x="202" y="177"/>
                    </a:lnTo>
                    <a:lnTo>
                      <a:pt x="204" y="175"/>
                    </a:lnTo>
                    <a:lnTo>
                      <a:pt x="204" y="175"/>
                    </a:lnTo>
                    <a:lnTo>
                      <a:pt x="204" y="175"/>
                    </a:lnTo>
                    <a:lnTo>
                      <a:pt x="205" y="174"/>
                    </a:lnTo>
                    <a:lnTo>
                      <a:pt x="205" y="172"/>
                    </a:lnTo>
                    <a:lnTo>
                      <a:pt x="205" y="172"/>
                    </a:lnTo>
                    <a:lnTo>
                      <a:pt x="207" y="171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8" y="168"/>
                    </a:lnTo>
                    <a:lnTo>
                      <a:pt x="208" y="166"/>
                    </a:lnTo>
                    <a:lnTo>
                      <a:pt x="208" y="166"/>
                    </a:lnTo>
                    <a:lnTo>
                      <a:pt x="210" y="164"/>
                    </a:lnTo>
                    <a:lnTo>
                      <a:pt x="210" y="164"/>
                    </a:lnTo>
                    <a:lnTo>
                      <a:pt x="210" y="164"/>
                    </a:lnTo>
                    <a:lnTo>
                      <a:pt x="211" y="163"/>
                    </a:lnTo>
                    <a:lnTo>
                      <a:pt x="211" y="163"/>
                    </a:lnTo>
                    <a:lnTo>
                      <a:pt x="211" y="163"/>
                    </a:lnTo>
                    <a:lnTo>
                      <a:pt x="213" y="161"/>
                    </a:lnTo>
                    <a:lnTo>
                      <a:pt x="213" y="160"/>
                    </a:lnTo>
                    <a:lnTo>
                      <a:pt x="213" y="158"/>
                    </a:lnTo>
                    <a:lnTo>
                      <a:pt x="214" y="157"/>
                    </a:lnTo>
                    <a:lnTo>
                      <a:pt x="214" y="155"/>
                    </a:lnTo>
                    <a:lnTo>
                      <a:pt x="214" y="154"/>
                    </a:lnTo>
                    <a:lnTo>
                      <a:pt x="216" y="152"/>
                    </a:lnTo>
                    <a:lnTo>
                      <a:pt x="216" y="151"/>
                    </a:lnTo>
                    <a:lnTo>
                      <a:pt x="217" y="149"/>
                    </a:lnTo>
                    <a:lnTo>
                      <a:pt x="217" y="149"/>
                    </a:lnTo>
                    <a:lnTo>
                      <a:pt x="217" y="148"/>
                    </a:lnTo>
                    <a:lnTo>
                      <a:pt x="219" y="146"/>
                    </a:lnTo>
                    <a:lnTo>
                      <a:pt x="219" y="146"/>
                    </a:lnTo>
                    <a:lnTo>
                      <a:pt x="219" y="145"/>
                    </a:lnTo>
                    <a:lnTo>
                      <a:pt x="220" y="145"/>
                    </a:lnTo>
                    <a:lnTo>
                      <a:pt x="220" y="143"/>
                    </a:lnTo>
                    <a:lnTo>
                      <a:pt x="220" y="142"/>
                    </a:lnTo>
                    <a:lnTo>
                      <a:pt x="222" y="140"/>
                    </a:lnTo>
                    <a:lnTo>
                      <a:pt x="222" y="140"/>
                    </a:lnTo>
                    <a:lnTo>
                      <a:pt x="222" y="139"/>
                    </a:lnTo>
                    <a:lnTo>
                      <a:pt x="223" y="137"/>
                    </a:lnTo>
                    <a:lnTo>
                      <a:pt x="223" y="136"/>
                    </a:lnTo>
                    <a:lnTo>
                      <a:pt x="223" y="133"/>
                    </a:lnTo>
                    <a:lnTo>
                      <a:pt x="225" y="133"/>
                    </a:lnTo>
                    <a:lnTo>
                      <a:pt x="225" y="130"/>
                    </a:lnTo>
                    <a:lnTo>
                      <a:pt x="225" y="128"/>
                    </a:lnTo>
                    <a:lnTo>
                      <a:pt x="226" y="127"/>
                    </a:lnTo>
                    <a:lnTo>
                      <a:pt x="226" y="125"/>
                    </a:lnTo>
                    <a:lnTo>
                      <a:pt x="226" y="125"/>
                    </a:lnTo>
                    <a:lnTo>
                      <a:pt x="228" y="124"/>
                    </a:lnTo>
                    <a:lnTo>
                      <a:pt x="228" y="124"/>
                    </a:lnTo>
                    <a:lnTo>
                      <a:pt x="228" y="122"/>
                    </a:lnTo>
                    <a:lnTo>
                      <a:pt x="229" y="122"/>
                    </a:lnTo>
                    <a:lnTo>
                      <a:pt x="229" y="122"/>
                    </a:lnTo>
                    <a:lnTo>
                      <a:pt x="229" y="121"/>
                    </a:lnTo>
                    <a:lnTo>
                      <a:pt x="231" y="121"/>
                    </a:lnTo>
                    <a:lnTo>
                      <a:pt x="231" y="119"/>
                    </a:lnTo>
                    <a:lnTo>
                      <a:pt x="231" y="118"/>
                    </a:lnTo>
                    <a:lnTo>
                      <a:pt x="233" y="118"/>
                    </a:lnTo>
                    <a:lnTo>
                      <a:pt x="233" y="116"/>
                    </a:lnTo>
                    <a:lnTo>
                      <a:pt x="234" y="115"/>
                    </a:lnTo>
                    <a:lnTo>
                      <a:pt x="234" y="113"/>
                    </a:lnTo>
                    <a:lnTo>
                      <a:pt x="234" y="112"/>
                    </a:lnTo>
                    <a:lnTo>
                      <a:pt x="236" y="110"/>
                    </a:lnTo>
                    <a:lnTo>
                      <a:pt x="236" y="107"/>
                    </a:lnTo>
                    <a:lnTo>
                      <a:pt x="236" y="105"/>
                    </a:lnTo>
                    <a:lnTo>
                      <a:pt x="237" y="104"/>
                    </a:lnTo>
                    <a:lnTo>
                      <a:pt x="237" y="102"/>
                    </a:lnTo>
                    <a:lnTo>
                      <a:pt x="237" y="101"/>
                    </a:lnTo>
                    <a:lnTo>
                      <a:pt x="239" y="99"/>
                    </a:lnTo>
                    <a:lnTo>
                      <a:pt x="239" y="98"/>
                    </a:lnTo>
                    <a:lnTo>
                      <a:pt x="240" y="96"/>
                    </a:lnTo>
                    <a:lnTo>
                      <a:pt x="240" y="95"/>
                    </a:lnTo>
                    <a:lnTo>
                      <a:pt x="240" y="93"/>
                    </a:lnTo>
                    <a:lnTo>
                      <a:pt x="242" y="92"/>
                    </a:lnTo>
                    <a:lnTo>
                      <a:pt x="242" y="92"/>
                    </a:lnTo>
                    <a:lnTo>
                      <a:pt x="242" y="90"/>
                    </a:lnTo>
                    <a:lnTo>
                      <a:pt x="243" y="90"/>
                    </a:lnTo>
                    <a:lnTo>
                      <a:pt x="243" y="89"/>
                    </a:lnTo>
                    <a:lnTo>
                      <a:pt x="245" y="89"/>
                    </a:lnTo>
                    <a:lnTo>
                      <a:pt x="245" y="87"/>
                    </a:lnTo>
                    <a:lnTo>
                      <a:pt x="245" y="87"/>
                    </a:lnTo>
                    <a:lnTo>
                      <a:pt x="245" y="86"/>
                    </a:lnTo>
                    <a:lnTo>
                      <a:pt x="246" y="84"/>
                    </a:lnTo>
                    <a:lnTo>
                      <a:pt x="246" y="84"/>
                    </a:lnTo>
                    <a:lnTo>
                      <a:pt x="246" y="83"/>
                    </a:lnTo>
                    <a:lnTo>
                      <a:pt x="248" y="81"/>
                    </a:lnTo>
                    <a:lnTo>
                      <a:pt x="248" y="80"/>
                    </a:lnTo>
                    <a:lnTo>
                      <a:pt x="249" y="78"/>
                    </a:lnTo>
                    <a:lnTo>
                      <a:pt x="249" y="77"/>
                    </a:lnTo>
                    <a:lnTo>
                      <a:pt x="249" y="74"/>
                    </a:lnTo>
                    <a:lnTo>
                      <a:pt x="251" y="74"/>
                    </a:lnTo>
                    <a:lnTo>
                      <a:pt x="251" y="71"/>
                    </a:lnTo>
                    <a:lnTo>
                      <a:pt x="251" y="69"/>
                    </a:lnTo>
                    <a:lnTo>
                      <a:pt x="252" y="68"/>
                    </a:lnTo>
                    <a:lnTo>
                      <a:pt x="252" y="66"/>
                    </a:lnTo>
                    <a:lnTo>
                      <a:pt x="254" y="66"/>
                    </a:lnTo>
                    <a:lnTo>
                      <a:pt x="254" y="65"/>
                    </a:lnTo>
                    <a:lnTo>
                      <a:pt x="254" y="63"/>
                    </a:lnTo>
                    <a:lnTo>
                      <a:pt x="255" y="62"/>
                    </a:lnTo>
                    <a:lnTo>
                      <a:pt x="255" y="60"/>
                    </a:lnTo>
                    <a:lnTo>
                      <a:pt x="257" y="59"/>
                    </a:lnTo>
                    <a:lnTo>
                      <a:pt x="257" y="56"/>
                    </a:lnTo>
                    <a:lnTo>
                      <a:pt x="257" y="54"/>
                    </a:lnTo>
                    <a:lnTo>
                      <a:pt x="258" y="51"/>
                    </a:lnTo>
                    <a:lnTo>
                      <a:pt x="258" y="49"/>
                    </a:lnTo>
                    <a:lnTo>
                      <a:pt x="258" y="48"/>
                    </a:lnTo>
                    <a:lnTo>
                      <a:pt x="260" y="46"/>
                    </a:lnTo>
                    <a:lnTo>
                      <a:pt x="260" y="45"/>
                    </a:lnTo>
                    <a:lnTo>
                      <a:pt x="261" y="43"/>
                    </a:lnTo>
                    <a:lnTo>
                      <a:pt x="261" y="43"/>
                    </a:lnTo>
                    <a:lnTo>
                      <a:pt x="261" y="42"/>
                    </a:lnTo>
                    <a:lnTo>
                      <a:pt x="263" y="42"/>
                    </a:lnTo>
                    <a:lnTo>
                      <a:pt x="263" y="42"/>
                    </a:lnTo>
                    <a:lnTo>
                      <a:pt x="263" y="42"/>
                    </a:lnTo>
                    <a:lnTo>
                      <a:pt x="264" y="42"/>
                    </a:lnTo>
                    <a:lnTo>
                      <a:pt x="264" y="42"/>
                    </a:lnTo>
                    <a:lnTo>
                      <a:pt x="264" y="40"/>
                    </a:lnTo>
                    <a:lnTo>
                      <a:pt x="266" y="40"/>
                    </a:lnTo>
                    <a:lnTo>
                      <a:pt x="266" y="40"/>
                    </a:lnTo>
                    <a:lnTo>
                      <a:pt x="266" y="39"/>
                    </a:lnTo>
                    <a:lnTo>
                      <a:pt x="267" y="39"/>
                    </a:lnTo>
                    <a:lnTo>
                      <a:pt x="267" y="37"/>
                    </a:lnTo>
                    <a:lnTo>
                      <a:pt x="269" y="36"/>
                    </a:lnTo>
                    <a:lnTo>
                      <a:pt x="269" y="34"/>
                    </a:lnTo>
                    <a:lnTo>
                      <a:pt x="269" y="31"/>
                    </a:lnTo>
                    <a:lnTo>
                      <a:pt x="270" y="30"/>
                    </a:lnTo>
                    <a:lnTo>
                      <a:pt x="270" y="28"/>
                    </a:lnTo>
                    <a:lnTo>
                      <a:pt x="270" y="25"/>
                    </a:lnTo>
                    <a:lnTo>
                      <a:pt x="272" y="22"/>
                    </a:lnTo>
                    <a:lnTo>
                      <a:pt x="273" y="21"/>
                    </a:lnTo>
                    <a:lnTo>
                      <a:pt x="273" y="18"/>
                    </a:lnTo>
                    <a:lnTo>
                      <a:pt x="273" y="16"/>
                    </a:lnTo>
                    <a:lnTo>
                      <a:pt x="273" y="15"/>
                    </a:lnTo>
                    <a:lnTo>
                      <a:pt x="275" y="13"/>
                    </a:lnTo>
                    <a:lnTo>
                      <a:pt x="275" y="13"/>
                    </a:lnTo>
                    <a:lnTo>
                      <a:pt x="276" y="12"/>
                    </a:lnTo>
                    <a:lnTo>
                      <a:pt x="276" y="10"/>
                    </a:lnTo>
                    <a:lnTo>
                      <a:pt x="276" y="10"/>
                    </a:lnTo>
                    <a:lnTo>
                      <a:pt x="278" y="9"/>
                    </a:lnTo>
                    <a:lnTo>
                      <a:pt x="278" y="9"/>
                    </a:lnTo>
                    <a:lnTo>
                      <a:pt x="278" y="7"/>
                    </a:lnTo>
                    <a:lnTo>
                      <a:pt x="279" y="7"/>
                    </a:lnTo>
                    <a:lnTo>
                      <a:pt x="279" y="7"/>
                    </a:lnTo>
                    <a:lnTo>
                      <a:pt x="279" y="7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82" y="7"/>
                    </a:lnTo>
                    <a:lnTo>
                      <a:pt x="282" y="7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4" y="7"/>
                    </a:lnTo>
                    <a:lnTo>
                      <a:pt x="285" y="6"/>
                    </a:lnTo>
                    <a:lnTo>
                      <a:pt x="285" y="4"/>
                    </a:lnTo>
                    <a:lnTo>
                      <a:pt x="285" y="3"/>
                    </a:lnTo>
                    <a:lnTo>
                      <a:pt x="287" y="3"/>
                    </a:lnTo>
                    <a:lnTo>
                      <a:pt x="287" y="1"/>
                    </a:lnTo>
                    <a:lnTo>
                      <a:pt x="287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90" y="1"/>
                    </a:lnTo>
                    <a:lnTo>
                      <a:pt x="290" y="1"/>
                    </a:lnTo>
                    <a:lnTo>
                      <a:pt x="290" y="3"/>
                    </a:lnTo>
                    <a:lnTo>
                      <a:pt x="292" y="4"/>
                    </a:lnTo>
                    <a:lnTo>
                      <a:pt x="292" y="4"/>
                    </a:lnTo>
                    <a:lnTo>
                      <a:pt x="292" y="4"/>
                    </a:lnTo>
                    <a:lnTo>
                      <a:pt x="292" y="6"/>
                    </a:lnTo>
                    <a:lnTo>
                      <a:pt x="293" y="4"/>
                    </a:lnTo>
                    <a:lnTo>
                      <a:pt x="293" y="4"/>
                    </a:lnTo>
                    <a:lnTo>
                      <a:pt x="293" y="4"/>
                    </a:lnTo>
                    <a:lnTo>
                      <a:pt x="295" y="4"/>
                    </a:lnTo>
                    <a:lnTo>
                      <a:pt x="295" y="4"/>
                    </a:lnTo>
                    <a:lnTo>
                      <a:pt x="295" y="4"/>
                    </a:lnTo>
                    <a:lnTo>
                      <a:pt x="296" y="4"/>
                    </a:lnTo>
                    <a:lnTo>
                      <a:pt x="296" y="6"/>
                    </a:lnTo>
                    <a:lnTo>
                      <a:pt x="296" y="7"/>
                    </a:lnTo>
                    <a:lnTo>
                      <a:pt x="298" y="7"/>
                    </a:lnTo>
                    <a:lnTo>
                      <a:pt x="298" y="9"/>
                    </a:lnTo>
                    <a:lnTo>
                      <a:pt x="299" y="9"/>
                    </a:lnTo>
                    <a:lnTo>
                      <a:pt x="299" y="9"/>
                    </a:lnTo>
                    <a:lnTo>
                      <a:pt x="299" y="10"/>
                    </a:lnTo>
                    <a:lnTo>
                      <a:pt x="301" y="10"/>
                    </a:lnTo>
                    <a:lnTo>
                      <a:pt x="301" y="10"/>
                    </a:lnTo>
                    <a:lnTo>
                      <a:pt x="302" y="10"/>
                    </a:lnTo>
                    <a:lnTo>
                      <a:pt x="302" y="10"/>
                    </a:lnTo>
                    <a:lnTo>
                      <a:pt x="302" y="10"/>
                    </a:lnTo>
                    <a:lnTo>
                      <a:pt x="304" y="10"/>
                    </a:lnTo>
                    <a:lnTo>
                      <a:pt x="304" y="10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5" y="13"/>
                    </a:lnTo>
                    <a:lnTo>
                      <a:pt x="305" y="13"/>
                    </a:lnTo>
                    <a:lnTo>
                      <a:pt x="307" y="15"/>
                    </a:lnTo>
                    <a:lnTo>
                      <a:pt x="307" y="16"/>
                    </a:lnTo>
                    <a:lnTo>
                      <a:pt x="307" y="19"/>
                    </a:lnTo>
                    <a:lnTo>
                      <a:pt x="307" y="21"/>
                    </a:lnTo>
                    <a:lnTo>
                      <a:pt x="308" y="21"/>
                    </a:lnTo>
                    <a:lnTo>
                      <a:pt x="308" y="22"/>
                    </a:lnTo>
                    <a:lnTo>
                      <a:pt x="308" y="24"/>
                    </a:lnTo>
                    <a:lnTo>
                      <a:pt x="310" y="24"/>
                    </a:lnTo>
                    <a:lnTo>
                      <a:pt x="310" y="24"/>
                    </a:lnTo>
                    <a:lnTo>
                      <a:pt x="310" y="25"/>
                    </a:lnTo>
                    <a:lnTo>
                      <a:pt x="311" y="25"/>
                    </a:lnTo>
                    <a:lnTo>
                      <a:pt x="311" y="25"/>
                    </a:lnTo>
                    <a:lnTo>
                      <a:pt x="311" y="27"/>
                    </a:lnTo>
                    <a:lnTo>
                      <a:pt x="311" y="28"/>
                    </a:lnTo>
                    <a:lnTo>
                      <a:pt x="313" y="30"/>
                    </a:lnTo>
                    <a:lnTo>
                      <a:pt x="313" y="31"/>
                    </a:lnTo>
                    <a:lnTo>
                      <a:pt x="313" y="34"/>
                    </a:lnTo>
                    <a:lnTo>
                      <a:pt x="314" y="36"/>
                    </a:lnTo>
                    <a:lnTo>
                      <a:pt x="314" y="37"/>
                    </a:lnTo>
                    <a:lnTo>
                      <a:pt x="316" y="39"/>
                    </a:lnTo>
                    <a:lnTo>
                      <a:pt x="316" y="40"/>
                    </a:lnTo>
                    <a:lnTo>
                      <a:pt x="316" y="42"/>
                    </a:lnTo>
                    <a:lnTo>
                      <a:pt x="316" y="43"/>
                    </a:lnTo>
                    <a:lnTo>
                      <a:pt x="316" y="45"/>
                    </a:lnTo>
                    <a:lnTo>
                      <a:pt x="317" y="46"/>
                    </a:lnTo>
                    <a:lnTo>
                      <a:pt x="317" y="48"/>
                    </a:lnTo>
                    <a:lnTo>
                      <a:pt x="319" y="49"/>
                    </a:lnTo>
                    <a:lnTo>
                      <a:pt x="319" y="49"/>
                    </a:lnTo>
                    <a:lnTo>
                      <a:pt x="319" y="51"/>
                    </a:lnTo>
                    <a:lnTo>
                      <a:pt x="320" y="54"/>
                    </a:lnTo>
                    <a:lnTo>
                      <a:pt x="320" y="56"/>
                    </a:lnTo>
                    <a:lnTo>
                      <a:pt x="320" y="59"/>
                    </a:lnTo>
                    <a:lnTo>
                      <a:pt x="320" y="60"/>
                    </a:lnTo>
                    <a:lnTo>
                      <a:pt x="322" y="63"/>
                    </a:lnTo>
                    <a:lnTo>
                      <a:pt x="322" y="66"/>
                    </a:lnTo>
                    <a:lnTo>
                      <a:pt x="322" y="68"/>
                    </a:lnTo>
                    <a:lnTo>
                      <a:pt x="323" y="69"/>
                    </a:lnTo>
                    <a:lnTo>
                      <a:pt x="323" y="71"/>
                    </a:lnTo>
                    <a:lnTo>
                      <a:pt x="323" y="74"/>
                    </a:lnTo>
                    <a:lnTo>
                      <a:pt x="323" y="74"/>
                    </a:lnTo>
                    <a:lnTo>
                      <a:pt x="325" y="74"/>
                    </a:lnTo>
                    <a:lnTo>
                      <a:pt x="325" y="75"/>
                    </a:lnTo>
                    <a:lnTo>
                      <a:pt x="325" y="75"/>
                    </a:lnTo>
                    <a:lnTo>
                      <a:pt x="326" y="75"/>
                    </a:lnTo>
                    <a:lnTo>
                      <a:pt x="326" y="77"/>
                    </a:lnTo>
                    <a:lnTo>
                      <a:pt x="326" y="78"/>
                    </a:lnTo>
                    <a:lnTo>
                      <a:pt x="328" y="80"/>
                    </a:lnTo>
                    <a:lnTo>
                      <a:pt x="328" y="81"/>
                    </a:lnTo>
                    <a:lnTo>
                      <a:pt x="328" y="83"/>
                    </a:lnTo>
                    <a:lnTo>
                      <a:pt x="328" y="86"/>
                    </a:lnTo>
                    <a:lnTo>
                      <a:pt x="328" y="89"/>
                    </a:lnTo>
                    <a:lnTo>
                      <a:pt x="329" y="92"/>
                    </a:lnTo>
                    <a:lnTo>
                      <a:pt x="329" y="95"/>
                    </a:lnTo>
                    <a:lnTo>
                      <a:pt x="329" y="96"/>
                    </a:lnTo>
                    <a:lnTo>
                      <a:pt x="329" y="99"/>
                    </a:lnTo>
                    <a:lnTo>
                      <a:pt x="331" y="102"/>
                    </a:lnTo>
                    <a:lnTo>
                      <a:pt x="331" y="104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2" y="108"/>
                    </a:lnTo>
                    <a:lnTo>
                      <a:pt x="332" y="110"/>
                    </a:lnTo>
                    <a:lnTo>
                      <a:pt x="334" y="110"/>
                    </a:lnTo>
                    <a:lnTo>
                      <a:pt x="334" y="112"/>
                    </a:lnTo>
                    <a:lnTo>
                      <a:pt x="334" y="113"/>
                    </a:lnTo>
                    <a:lnTo>
                      <a:pt x="335" y="113"/>
                    </a:lnTo>
                    <a:lnTo>
                      <a:pt x="335" y="115"/>
                    </a:lnTo>
                    <a:lnTo>
                      <a:pt x="335" y="116"/>
                    </a:lnTo>
                    <a:lnTo>
                      <a:pt x="337" y="118"/>
                    </a:lnTo>
                    <a:lnTo>
                      <a:pt x="337" y="118"/>
                    </a:lnTo>
                    <a:lnTo>
                      <a:pt x="337" y="119"/>
                    </a:lnTo>
                    <a:lnTo>
                      <a:pt x="338" y="121"/>
                    </a:lnTo>
                    <a:lnTo>
                      <a:pt x="338" y="122"/>
                    </a:lnTo>
                    <a:lnTo>
                      <a:pt x="338" y="124"/>
                    </a:lnTo>
                    <a:lnTo>
                      <a:pt x="338" y="125"/>
                    </a:lnTo>
                    <a:lnTo>
                      <a:pt x="340" y="127"/>
                    </a:lnTo>
                    <a:lnTo>
                      <a:pt x="340" y="128"/>
                    </a:lnTo>
                    <a:lnTo>
                      <a:pt x="340" y="130"/>
                    </a:lnTo>
                    <a:lnTo>
                      <a:pt x="341" y="131"/>
                    </a:lnTo>
                    <a:lnTo>
                      <a:pt x="341" y="133"/>
                    </a:lnTo>
                    <a:lnTo>
                      <a:pt x="341" y="134"/>
                    </a:lnTo>
                    <a:lnTo>
                      <a:pt x="341" y="136"/>
                    </a:lnTo>
                    <a:lnTo>
                      <a:pt x="343" y="137"/>
                    </a:lnTo>
                    <a:lnTo>
                      <a:pt x="343" y="139"/>
                    </a:lnTo>
                    <a:lnTo>
                      <a:pt x="343" y="139"/>
                    </a:lnTo>
                    <a:lnTo>
                      <a:pt x="344" y="140"/>
                    </a:lnTo>
                    <a:lnTo>
                      <a:pt x="344" y="140"/>
                    </a:lnTo>
                    <a:lnTo>
                      <a:pt x="344" y="142"/>
                    </a:lnTo>
                    <a:lnTo>
                      <a:pt x="346" y="143"/>
                    </a:lnTo>
                    <a:lnTo>
                      <a:pt x="346" y="145"/>
                    </a:lnTo>
                    <a:lnTo>
                      <a:pt x="346" y="146"/>
                    </a:lnTo>
                    <a:lnTo>
                      <a:pt x="346" y="148"/>
                    </a:lnTo>
                    <a:lnTo>
                      <a:pt x="346" y="149"/>
                    </a:lnTo>
                    <a:lnTo>
                      <a:pt x="347" y="151"/>
                    </a:lnTo>
                    <a:lnTo>
                      <a:pt x="347" y="152"/>
                    </a:lnTo>
                    <a:lnTo>
                      <a:pt x="349" y="154"/>
                    </a:lnTo>
                    <a:lnTo>
                      <a:pt x="349" y="155"/>
                    </a:lnTo>
                    <a:lnTo>
                      <a:pt x="349" y="157"/>
                    </a:lnTo>
                    <a:lnTo>
                      <a:pt x="349" y="158"/>
                    </a:lnTo>
                    <a:lnTo>
                      <a:pt x="350" y="160"/>
                    </a:lnTo>
                    <a:lnTo>
                      <a:pt x="350" y="160"/>
                    </a:lnTo>
                    <a:lnTo>
                      <a:pt x="350" y="161"/>
                    </a:lnTo>
                    <a:lnTo>
                      <a:pt x="352" y="163"/>
                    </a:lnTo>
                    <a:lnTo>
                      <a:pt x="352" y="163"/>
                    </a:lnTo>
                    <a:lnTo>
                      <a:pt x="352" y="164"/>
                    </a:lnTo>
                    <a:lnTo>
                      <a:pt x="354" y="166"/>
                    </a:lnTo>
                    <a:lnTo>
                      <a:pt x="354" y="168"/>
                    </a:lnTo>
                    <a:lnTo>
                      <a:pt x="354" y="169"/>
                    </a:lnTo>
                    <a:lnTo>
                      <a:pt x="354" y="171"/>
                    </a:lnTo>
                    <a:lnTo>
                      <a:pt x="355" y="172"/>
                    </a:lnTo>
                    <a:lnTo>
                      <a:pt x="355" y="172"/>
                    </a:lnTo>
                    <a:lnTo>
                      <a:pt x="355" y="174"/>
                    </a:lnTo>
                    <a:lnTo>
                      <a:pt x="357" y="175"/>
                    </a:lnTo>
                    <a:lnTo>
                      <a:pt x="357" y="175"/>
                    </a:lnTo>
                    <a:lnTo>
                      <a:pt x="357" y="177"/>
                    </a:lnTo>
                    <a:lnTo>
                      <a:pt x="358" y="177"/>
                    </a:lnTo>
                    <a:lnTo>
                      <a:pt x="358" y="178"/>
                    </a:lnTo>
                    <a:lnTo>
                      <a:pt x="358" y="180"/>
                    </a:lnTo>
                    <a:lnTo>
                      <a:pt x="358" y="180"/>
                    </a:lnTo>
                    <a:lnTo>
                      <a:pt x="360" y="181"/>
                    </a:lnTo>
                    <a:lnTo>
                      <a:pt x="360" y="181"/>
                    </a:lnTo>
                    <a:lnTo>
                      <a:pt x="360" y="183"/>
                    </a:lnTo>
                    <a:lnTo>
                      <a:pt x="361" y="184"/>
                    </a:lnTo>
                    <a:lnTo>
                      <a:pt x="361" y="186"/>
                    </a:lnTo>
                    <a:lnTo>
                      <a:pt x="361" y="186"/>
                    </a:lnTo>
                    <a:lnTo>
                      <a:pt x="363" y="187"/>
                    </a:lnTo>
                    <a:lnTo>
                      <a:pt x="363" y="189"/>
                    </a:lnTo>
                    <a:lnTo>
                      <a:pt x="363" y="189"/>
                    </a:lnTo>
                    <a:lnTo>
                      <a:pt x="363" y="190"/>
                    </a:lnTo>
                    <a:lnTo>
                      <a:pt x="364" y="192"/>
                    </a:lnTo>
                    <a:lnTo>
                      <a:pt x="364" y="193"/>
                    </a:lnTo>
                    <a:lnTo>
                      <a:pt x="364" y="193"/>
                    </a:lnTo>
                    <a:lnTo>
                      <a:pt x="366" y="195"/>
                    </a:lnTo>
                    <a:lnTo>
                      <a:pt x="366" y="196"/>
                    </a:lnTo>
                    <a:lnTo>
                      <a:pt x="366" y="198"/>
                    </a:lnTo>
                    <a:lnTo>
                      <a:pt x="366" y="198"/>
                    </a:lnTo>
                    <a:lnTo>
                      <a:pt x="367" y="199"/>
                    </a:lnTo>
                    <a:lnTo>
                      <a:pt x="367" y="201"/>
                    </a:lnTo>
                    <a:lnTo>
                      <a:pt x="367" y="202"/>
                    </a:lnTo>
                    <a:lnTo>
                      <a:pt x="369" y="204"/>
                    </a:lnTo>
                    <a:lnTo>
                      <a:pt x="369" y="204"/>
                    </a:lnTo>
                    <a:lnTo>
                      <a:pt x="369" y="205"/>
                    </a:lnTo>
                    <a:lnTo>
                      <a:pt x="370" y="207"/>
                    </a:lnTo>
                    <a:lnTo>
                      <a:pt x="370" y="207"/>
                    </a:lnTo>
                    <a:lnTo>
                      <a:pt x="370" y="208"/>
                    </a:lnTo>
                    <a:lnTo>
                      <a:pt x="370" y="208"/>
                    </a:lnTo>
                    <a:lnTo>
                      <a:pt x="372" y="210"/>
                    </a:lnTo>
                    <a:lnTo>
                      <a:pt x="372" y="210"/>
                    </a:lnTo>
                    <a:lnTo>
                      <a:pt x="372" y="211"/>
                    </a:lnTo>
                    <a:lnTo>
                      <a:pt x="373" y="211"/>
                    </a:lnTo>
                    <a:lnTo>
                      <a:pt x="373" y="213"/>
                    </a:lnTo>
                    <a:lnTo>
                      <a:pt x="373" y="213"/>
                    </a:lnTo>
                    <a:lnTo>
                      <a:pt x="375" y="214"/>
                    </a:lnTo>
                    <a:lnTo>
                      <a:pt x="375" y="216"/>
                    </a:lnTo>
                    <a:lnTo>
                      <a:pt x="375" y="216"/>
                    </a:lnTo>
                    <a:lnTo>
                      <a:pt x="376" y="217"/>
                    </a:lnTo>
                    <a:lnTo>
                      <a:pt x="376" y="217"/>
                    </a:lnTo>
                    <a:lnTo>
                      <a:pt x="376" y="219"/>
                    </a:lnTo>
                    <a:lnTo>
                      <a:pt x="376" y="220"/>
                    </a:lnTo>
                    <a:lnTo>
                      <a:pt x="378" y="220"/>
                    </a:lnTo>
                    <a:lnTo>
                      <a:pt x="378" y="222"/>
                    </a:lnTo>
                    <a:lnTo>
                      <a:pt x="378" y="224"/>
                    </a:lnTo>
                    <a:lnTo>
                      <a:pt x="379" y="224"/>
                    </a:lnTo>
                    <a:lnTo>
                      <a:pt x="379" y="225"/>
                    </a:lnTo>
                    <a:lnTo>
                      <a:pt x="379" y="227"/>
                    </a:lnTo>
                    <a:lnTo>
                      <a:pt x="379" y="227"/>
                    </a:lnTo>
                    <a:lnTo>
                      <a:pt x="381" y="228"/>
                    </a:lnTo>
                    <a:lnTo>
                      <a:pt x="381" y="230"/>
                    </a:lnTo>
                    <a:lnTo>
                      <a:pt x="381" y="230"/>
                    </a:lnTo>
                    <a:lnTo>
                      <a:pt x="382" y="231"/>
                    </a:lnTo>
                    <a:lnTo>
                      <a:pt x="382" y="231"/>
                    </a:lnTo>
                    <a:lnTo>
                      <a:pt x="382" y="233"/>
                    </a:lnTo>
                    <a:lnTo>
                      <a:pt x="384" y="233"/>
                    </a:lnTo>
                    <a:lnTo>
                      <a:pt x="384" y="233"/>
                    </a:lnTo>
                    <a:lnTo>
                      <a:pt x="384" y="234"/>
                    </a:lnTo>
                    <a:lnTo>
                      <a:pt x="385" y="234"/>
                    </a:lnTo>
                    <a:lnTo>
                      <a:pt x="385" y="236"/>
                    </a:lnTo>
                    <a:lnTo>
                      <a:pt x="385" y="236"/>
                    </a:lnTo>
                    <a:lnTo>
                      <a:pt x="385" y="237"/>
                    </a:lnTo>
                    <a:lnTo>
                      <a:pt x="387" y="239"/>
                    </a:lnTo>
                    <a:lnTo>
                      <a:pt x="387" y="240"/>
                    </a:lnTo>
                    <a:lnTo>
                      <a:pt x="387" y="240"/>
                    </a:lnTo>
                    <a:lnTo>
                      <a:pt x="388" y="242"/>
                    </a:lnTo>
                    <a:lnTo>
                      <a:pt x="388" y="243"/>
                    </a:lnTo>
                    <a:lnTo>
                      <a:pt x="388" y="243"/>
                    </a:lnTo>
                    <a:lnTo>
                      <a:pt x="388" y="245"/>
                    </a:lnTo>
                    <a:lnTo>
                      <a:pt x="390" y="245"/>
                    </a:lnTo>
                    <a:lnTo>
                      <a:pt x="390" y="246"/>
                    </a:lnTo>
                    <a:lnTo>
                      <a:pt x="390" y="246"/>
                    </a:lnTo>
                    <a:lnTo>
                      <a:pt x="391" y="248"/>
                    </a:lnTo>
                    <a:lnTo>
                      <a:pt x="391" y="248"/>
                    </a:lnTo>
                    <a:lnTo>
                      <a:pt x="391" y="248"/>
                    </a:lnTo>
                    <a:lnTo>
                      <a:pt x="393" y="249"/>
                    </a:lnTo>
                    <a:lnTo>
                      <a:pt x="393" y="249"/>
                    </a:lnTo>
                    <a:lnTo>
                      <a:pt x="393" y="251"/>
                    </a:lnTo>
                    <a:lnTo>
                      <a:pt x="394" y="251"/>
                    </a:lnTo>
                    <a:lnTo>
                      <a:pt x="394" y="252"/>
                    </a:lnTo>
                    <a:lnTo>
                      <a:pt x="394" y="252"/>
                    </a:lnTo>
                    <a:lnTo>
                      <a:pt x="396" y="254"/>
                    </a:lnTo>
                    <a:lnTo>
                      <a:pt x="396" y="254"/>
                    </a:lnTo>
                    <a:lnTo>
                      <a:pt x="396" y="254"/>
                    </a:lnTo>
                    <a:lnTo>
                      <a:pt x="396" y="255"/>
                    </a:lnTo>
                    <a:lnTo>
                      <a:pt x="397" y="255"/>
                    </a:lnTo>
                    <a:lnTo>
                      <a:pt x="397" y="257"/>
                    </a:lnTo>
                    <a:lnTo>
                      <a:pt x="397" y="257"/>
                    </a:lnTo>
                    <a:lnTo>
                      <a:pt x="399" y="258"/>
                    </a:lnTo>
                    <a:lnTo>
                      <a:pt x="399" y="258"/>
                    </a:lnTo>
                    <a:lnTo>
                      <a:pt x="399" y="258"/>
                    </a:lnTo>
                    <a:lnTo>
                      <a:pt x="400" y="258"/>
                    </a:lnTo>
                    <a:lnTo>
                      <a:pt x="400" y="260"/>
                    </a:lnTo>
                    <a:lnTo>
                      <a:pt x="400" y="260"/>
                    </a:lnTo>
                    <a:lnTo>
                      <a:pt x="402" y="260"/>
                    </a:lnTo>
                    <a:lnTo>
                      <a:pt x="402" y="261"/>
                    </a:lnTo>
                    <a:lnTo>
                      <a:pt x="402" y="261"/>
                    </a:lnTo>
                    <a:lnTo>
                      <a:pt x="403" y="263"/>
                    </a:lnTo>
                    <a:lnTo>
                      <a:pt x="403" y="263"/>
                    </a:lnTo>
                    <a:lnTo>
                      <a:pt x="405" y="263"/>
                    </a:lnTo>
                    <a:lnTo>
                      <a:pt x="405" y="263"/>
                    </a:lnTo>
                    <a:lnTo>
                      <a:pt x="405" y="264"/>
                    </a:lnTo>
                    <a:lnTo>
                      <a:pt x="405" y="264"/>
                    </a:lnTo>
                    <a:lnTo>
                      <a:pt x="405" y="264"/>
                    </a:lnTo>
                    <a:lnTo>
                      <a:pt x="406" y="266"/>
                    </a:lnTo>
                    <a:lnTo>
                      <a:pt x="406" y="266"/>
                    </a:lnTo>
                    <a:lnTo>
                      <a:pt x="406" y="267"/>
                    </a:lnTo>
                    <a:lnTo>
                      <a:pt x="408" y="267"/>
                    </a:lnTo>
                    <a:lnTo>
                      <a:pt x="408" y="267"/>
                    </a:lnTo>
                    <a:lnTo>
                      <a:pt x="408" y="269"/>
                    </a:lnTo>
                    <a:lnTo>
                      <a:pt x="409" y="269"/>
                    </a:lnTo>
                    <a:lnTo>
                      <a:pt x="409" y="269"/>
                    </a:lnTo>
                    <a:lnTo>
                      <a:pt x="409" y="269"/>
                    </a:lnTo>
                    <a:lnTo>
                      <a:pt x="411" y="270"/>
                    </a:lnTo>
                    <a:lnTo>
                      <a:pt x="411" y="270"/>
                    </a:lnTo>
                    <a:lnTo>
                      <a:pt x="411" y="270"/>
                    </a:lnTo>
                    <a:lnTo>
                      <a:pt x="412" y="272"/>
                    </a:lnTo>
                    <a:lnTo>
                      <a:pt x="412" y="272"/>
                    </a:lnTo>
                    <a:lnTo>
                      <a:pt x="412" y="272"/>
                    </a:lnTo>
                    <a:lnTo>
                      <a:pt x="414" y="272"/>
                    </a:lnTo>
                    <a:lnTo>
                      <a:pt x="414" y="273"/>
                    </a:lnTo>
                    <a:lnTo>
                      <a:pt x="414" y="273"/>
                    </a:lnTo>
                    <a:lnTo>
                      <a:pt x="416" y="273"/>
                    </a:lnTo>
                    <a:lnTo>
                      <a:pt x="416" y="273"/>
                    </a:lnTo>
                    <a:lnTo>
                      <a:pt x="416" y="275"/>
                    </a:lnTo>
                    <a:lnTo>
                      <a:pt x="417" y="275"/>
                    </a:lnTo>
                    <a:lnTo>
                      <a:pt x="417" y="275"/>
                    </a:lnTo>
                    <a:lnTo>
                      <a:pt x="417" y="275"/>
                    </a:lnTo>
                    <a:lnTo>
                      <a:pt x="419" y="275"/>
                    </a:lnTo>
                    <a:lnTo>
                      <a:pt x="419" y="275"/>
                    </a:lnTo>
                    <a:lnTo>
                      <a:pt x="419" y="275"/>
                    </a:lnTo>
                    <a:lnTo>
                      <a:pt x="420" y="275"/>
                    </a:lnTo>
                    <a:lnTo>
                      <a:pt x="420" y="275"/>
                    </a:lnTo>
                    <a:lnTo>
                      <a:pt x="422" y="275"/>
                    </a:lnTo>
                    <a:lnTo>
                      <a:pt x="422" y="275"/>
                    </a:lnTo>
                    <a:lnTo>
                      <a:pt x="422" y="276"/>
                    </a:lnTo>
                    <a:lnTo>
                      <a:pt x="423" y="276"/>
                    </a:lnTo>
                    <a:lnTo>
                      <a:pt x="423" y="276"/>
                    </a:lnTo>
                    <a:lnTo>
                      <a:pt x="423" y="276"/>
                    </a:lnTo>
                    <a:lnTo>
                      <a:pt x="423" y="278"/>
                    </a:lnTo>
                    <a:lnTo>
                      <a:pt x="425" y="278"/>
                    </a:lnTo>
                    <a:lnTo>
                      <a:pt x="425" y="278"/>
                    </a:lnTo>
                    <a:lnTo>
                      <a:pt x="425" y="278"/>
                    </a:lnTo>
                    <a:lnTo>
                      <a:pt x="426" y="280"/>
                    </a:lnTo>
                    <a:lnTo>
                      <a:pt x="426" y="280"/>
                    </a:lnTo>
                    <a:lnTo>
                      <a:pt x="426" y="280"/>
                    </a:lnTo>
                    <a:lnTo>
                      <a:pt x="428" y="280"/>
                    </a:lnTo>
                    <a:lnTo>
                      <a:pt x="428" y="280"/>
                    </a:lnTo>
                    <a:lnTo>
                      <a:pt x="428" y="280"/>
                    </a:lnTo>
                    <a:lnTo>
                      <a:pt x="429" y="280"/>
                    </a:lnTo>
                    <a:lnTo>
                      <a:pt x="429" y="281"/>
                    </a:lnTo>
                    <a:lnTo>
                      <a:pt x="429" y="281"/>
                    </a:lnTo>
                    <a:lnTo>
                      <a:pt x="431" y="281"/>
                    </a:lnTo>
                    <a:lnTo>
                      <a:pt x="431" y="281"/>
                    </a:lnTo>
                    <a:lnTo>
                      <a:pt x="431" y="281"/>
                    </a:lnTo>
                    <a:lnTo>
                      <a:pt x="432" y="283"/>
                    </a:lnTo>
                    <a:lnTo>
                      <a:pt x="432" y="283"/>
                    </a:lnTo>
                    <a:lnTo>
                      <a:pt x="432" y="283"/>
                    </a:lnTo>
                    <a:lnTo>
                      <a:pt x="434" y="283"/>
                    </a:lnTo>
                    <a:lnTo>
                      <a:pt x="434" y="283"/>
                    </a:lnTo>
                    <a:lnTo>
                      <a:pt x="435" y="283"/>
                    </a:lnTo>
                    <a:lnTo>
                      <a:pt x="435" y="283"/>
                    </a:lnTo>
                    <a:lnTo>
                      <a:pt x="435" y="283"/>
                    </a:lnTo>
                    <a:lnTo>
                      <a:pt x="435" y="284"/>
                    </a:lnTo>
                    <a:lnTo>
                      <a:pt x="437" y="284"/>
                    </a:lnTo>
                    <a:lnTo>
                      <a:pt x="437" y="284"/>
                    </a:lnTo>
                    <a:lnTo>
                      <a:pt x="438" y="284"/>
                    </a:lnTo>
                    <a:lnTo>
                      <a:pt x="438" y="284"/>
                    </a:lnTo>
                    <a:lnTo>
                      <a:pt x="438" y="284"/>
                    </a:lnTo>
                    <a:lnTo>
                      <a:pt x="440" y="284"/>
                    </a:lnTo>
                    <a:lnTo>
                      <a:pt x="440" y="284"/>
                    </a:lnTo>
                    <a:lnTo>
                      <a:pt x="440" y="286"/>
                    </a:lnTo>
                    <a:lnTo>
                      <a:pt x="440" y="286"/>
                    </a:lnTo>
                    <a:lnTo>
                      <a:pt x="441" y="286"/>
                    </a:lnTo>
                    <a:lnTo>
                      <a:pt x="441" y="286"/>
                    </a:lnTo>
                    <a:lnTo>
                      <a:pt x="441" y="286"/>
                    </a:lnTo>
                    <a:lnTo>
                      <a:pt x="443" y="286"/>
                    </a:lnTo>
                    <a:lnTo>
                      <a:pt x="443" y="286"/>
                    </a:lnTo>
                    <a:lnTo>
                      <a:pt x="443" y="286"/>
                    </a:lnTo>
                    <a:lnTo>
                      <a:pt x="444" y="287"/>
                    </a:lnTo>
                    <a:lnTo>
                      <a:pt x="444" y="287"/>
                    </a:lnTo>
                    <a:lnTo>
                      <a:pt x="444" y="287"/>
                    </a:lnTo>
                    <a:lnTo>
                      <a:pt x="446" y="287"/>
                    </a:lnTo>
                    <a:lnTo>
                      <a:pt x="446" y="287"/>
                    </a:lnTo>
                    <a:lnTo>
                      <a:pt x="447" y="287"/>
                    </a:lnTo>
                    <a:lnTo>
                      <a:pt x="447" y="287"/>
                    </a:lnTo>
                    <a:lnTo>
                      <a:pt x="447" y="287"/>
                    </a:lnTo>
                    <a:lnTo>
                      <a:pt x="447" y="287"/>
                    </a:lnTo>
                    <a:lnTo>
                      <a:pt x="449" y="289"/>
                    </a:lnTo>
                    <a:lnTo>
                      <a:pt x="449" y="289"/>
                    </a:lnTo>
                    <a:lnTo>
                      <a:pt x="449" y="289"/>
                    </a:lnTo>
                    <a:lnTo>
                      <a:pt x="450" y="289"/>
                    </a:lnTo>
                    <a:lnTo>
                      <a:pt x="450" y="289"/>
                    </a:lnTo>
                    <a:lnTo>
                      <a:pt x="452" y="289"/>
                    </a:lnTo>
                    <a:lnTo>
                      <a:pt x="452" y="289"/>
                    </a:lnTo>
                    <a:lnTo>
                      <a:pt x="452" y="289"/>
                    </a:lnTo>
                    <a:lnTo>
                      <a:pt x="452" y="289"/>
                    </a:lnTo>
                    <a:lnTo>
                      <a:pt x="453" y="289"/>
                    </a:lnTo>
                    <a:lnTo>
                      <a:pt x="453" y="290"/>
                    </a:lnTo>
                    <a:lnTo>
                      <a:pt x="455" y="290"/>
                    </a:lnTo>
                    <a:lnTo>
                      <a:pt x="455" y="290"/>
                    </a:lnTo>
                    <a:lnTo>
                      <a:pt x="455" y="290"/>
                    </a:lnTo>
                    <a:lnTo>
                      <a:pt x="456" y="290"/>
                    </a:lnTo>
                    <a:lnTo>
                      <a:pt x="456" y="290"/>
                    </a:lnTo>
                    <a:lnTo>
                      <a:pt x="456" y="290"/>
                    </a:lnTo>
                    <a:lnTo>
                      <a:pt x="458" y="290"/>
                    </a:lnTo>
                    <a:lnTo>
                      <a:pt x="458" y="290"/>
                    </a:lnTo>
                    <a:lnTo>
                      <a:pt x="459" y="290"/>
                    </a:lnTo>
                    <a:lnTo>
                      <a:pt x="459" y="290"/>
                    </a:lnTo>
                    <a:lnTo>
                      <a:pt x="459" y="292"/>
                    </a:lnTo>
                    <a:lnTo>
                      <a:pt x="459" y="292"/>
                    </a:lnTo>
                    <a:lnTo>
                      <a:pt x="461" y="292"/>
                    </a:lnTo>
                    <a:lnTo>
                      <a:pt x="461" y="292"/>
                    </a:lnTo>
                    <a:lnTo>
                      <a:pt x="461" y="292"/>
                    </a:lnTo>
                    <a:lnTo>
                      <a:pt x="462" y="292"/>
                    </a:lnTo>
                    <a:lnTo>
                      <a:pt x="462" y="292"/>
                    </a:lnTo>
                    <a:lnTo>
                      <a:pt x="464" y="292"/>
                    </a:lnTo>
                    <a:lnTo>
                      <a:pt x="464" y="292"/>
                    </a:lnTo>
                    <a:lnTo>
                      <a:pt x="464" y="293"/>
                    </a:lnTo>
                    <a:lnTo>
                      <a:pt x="465" y="293"/>
                    </a:lnTo>
                    <a:lnTo>
                      <a:pt x="465" y="293"/>
                    </a:lnTo>
                    <a:lnTo>
                      <a:pt x="465" y="293"/>
                    </a:lnTo>
                    <a:lnTo>
                      <a:pt x="465" y="293"/>
                    </a:lnTo>
                    <a:lnTo>
                      <a:pt x="467" y="293"/>
                    </a:lnTo>
                    <a:lnTo>
                      <a:pt x="467" y="293"/>
                    </a:lnTo>
                    <a:lnTo>
                      <a:pt x="468" y="293"/>
                    </a:lnTo>
                    <a:lnTo>
                      <a:pt x="468" y="293"/>
                    </a:lnTo>
                    <a:lnTo>
                      <a:pt x="468" y="293"/>
                    </a:lnTo>
                    <a:lnTo>
                      <a:pt x="470" y="295"/>
                    </a:lnTo>
                    <a:lnTo>
                      <a:pt x="470" y="295"/>
                    </a:lnTo>
                    <a:lnTo>
                      <a:pt x="470" y="295"/>
                    </a:lnTo>
                    <a:lnTo>
                      <a:pt x="471" y="295"/>
                    </a:lnTo>
                    <a:lnTo>
                      <a:pt x="471" y="295"/>
                    </a:lnTo>
                    <a:lnTo>
                      <a:pt x="471" y="295"/>
                    </a:lnTo>
                    <a:lnTo>
                      <a:pt x="473" y="295"/>
                    </a:lnTo>
                    <a:lnTo>
                      <a:pt x="473" y="295"/>
                    </a:lnTo>
                    <a:lnTo>
                      <a:pt x="473" y="295"/>
                    </a:lnTo>
                    <a:lnTo>
                      <a:pt x="475" y="295"/>
                    </a:lnTo>
                    <a:lnTo>
                      <a:pt x="475" y="295"/>
                    </a:lnTo>
                    <a:lnTo>
                      <a:pt x="476" y="296"/>
                    </a:lnTo>
                    <a:lnTo>
                      <a:pt x="476" y="296"/>
                    </a:lnTo>
                    <a:lnTo>
                      <a:pt x="476" y="296"/>
                    </a:lnTo>
                    <a:lnTo>
                      <a:pt x="478" y="296"/>
                    </a:lnTo>
                    <a:lnTo>
                      <a:pt x="478" y="296"/>
                    </a:lnTo>
                    <a:lnTo>
                      <a:pt x="478" y="296"/>
                    </a:lnTo>
                    <a:lnTo>
                      <a:pt x="478" y="296"/>
                    </a:lnTo>
                    <a:lnTo>
                      <a:pt x="479" y="296"/>
                    </a:lnTo>
                    <a:lnTo>
                      <a:pt x="479" y="296"/>
                    </a:lnTo>
                    <a:lnTo>
                      <a:pt x="481" y="296"/>
                    </a:lnTo>
                    <a:lnTo>
                      <a:pt x="481" y="296"/>
                    </a:lnTo>
                    <a:lnTo>
                      <a:pt x="481" y="298"/>
                    </a:lnTo>
                    <a:lnTo>
                      <a:pt x="482" y="298"/>
                    </a:lnTo>
                    <a:lnTo>
                      <a:pt x="482" y="298"/>
                    </a:lnTo>
                    <a:lnTo>
                      <a:pt x="482" y="298"/>
                    </a:lnTo>
                    <a:lnTo>
                      <a:pt x="482" y="298"/>
                    </a:lnTo>
                    <a:lnTo>
                      <a:pt x="484" y="298"/>
                    </a:lnTo>
                    <a:lnTo>
                      <a:pt x="484" y="298"/>
                    </a:lnTo>
                    <a:lnTo>
                      <a:pt x="485" y="298"/>
                    </a:lnTo>
                    <a:lnTo>
                      <a:pt x="485" y="298"/>
                    </a:lnTo>
                    <a:lnTo>
                      <a:pt x="485" y="298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88" y="298"/>
                    </a:lnTo>
                    <a:lnTo>
                      <a:pt x="488" y="298"/>
                    </a:lnTo>
                    <a:lnTo>
                      <a:pt x="488" y="298"/>
                    </a:lnTo>
                    <a:lnTo>
                      <a:pt x="490" y="298"/>
                    </a:lnTo>
                    <a:lnTo>
                      <a:pt x="490" y="298"/>
                    </a:lnTo>
                    <a:lnTo>
                      <a:pt x="490" y="296"/>
                    </a:lnTo>
                    <a:lnTo>
                      <a:pt x="491" y="296"/>
                    </a:lnTo>
                    <a:lnTo>
                      <a:pt x="491" y="295"/>
                    </a:lnTo>
                    <a:lnTo>
                      <a:pt x="493" y="293"/>
                    </a:lnTo>
                    <a:lnTo>
                      <a:pt x="493" y="292"/>
                    </a:lnTo>
                    <a:lnTo>
                      <a:pt x="494" y="290"/>
                    </a:lnTo>
                    <a:lnTo>
                      <a:pt x="494" y="290"/>
                    </a:lnTo>
                    <a:lnTo>
                      <a:pt x="493" y="301"/>
                    </a:lnTo>
                    <a:lnTo>
                      <a:pt x="0" y="178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Line 108">
                <a:extLst>
                  <a:ext uri="{FF2B5EF4-FFF2-40B4-BE49-F238E27FC236}">
                    <a16:creationId xmlns:a16="http://schemas.microsoft.com/office/drawing/2014/main" id="{3BD41761-B09B-435D-BFCB-D7B01908D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" y="1632"/>
                <a:ext cx="35" cy="42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109">
                <a:extLst>
                  <a:ext uri="{FF2B5EF4-FFF2-40B4-BE49-F238E27FC236}">
                    <a16:creationId xmlns:a16="http://schemas.microsoft.com/office/drawing/2014/main" id="{947B7B66-45F8-4406-BAB6-480056F8C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2056"/>
                <a:ext cx="508" cy="13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110">
                <a:extLst>
                  <a:ext uri="{FF2B5EF4-FFF2-40B4-BE49-F238E27FC236}">
                    <a16:creationId xmlns:a16="http://schemas.microsoft.com/office/drawing/2014/main" id="{28C5C6C2-BB08-451F-B516-35032408D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" y="1882"/>
                <a:ext cx="511" cy="304"/>
              </a:xfrm>
              <a:custGeom>
                <a:avLst/>
                <a:gdLst>
                  <a:gd name="T0" fmla="*/ 6 w 511"/>
                  <a:gd name="T1" fmla="*/ 174 h 304"/>
                  <a:gd name="T2" fmla="*/ 15 w 511"/>
                  <a:gd name="T3" fmla="*/ 176 h 304"/>
                  <a:gd name="T4" fmla="*/ 21 w 511"/>
                  <a:gd name="T5" fmla="*/ 177 h 304"/>
                  <a:gd name="T6" fmla="*/ 29 w 511"/>
                  <a:gd name="T7" fmla="*/ 180 h 304"/>
                  <a:gd name="T8" fmla="*/ 38 w 511"/>
                  <a:gd name="T9" fmla="*/ 182 h 304"/>
                  <a:gd name="T10" fmla="*/ 46 w 511"/>
                  <a:gd name="T11" fmla="*/ 183 h 304"/>
                  <a:gd name="T12" fmla="*/ 53 w 511"/>
                  <a:gd name="T13" fmla="*/ 186 h 304"/>
                  <a:gd name="T14" fmla="*/ 61 w 511"/>
                  <a:gd name="T15" fmla="*/ 188 h 304"/>
                  <a:gd name="T16" fmla="*/ 70 w 511"/>
                  <a:gd name="T17" fmla="*/ 189 h 304"/>
                  <a:gd name="T18" fmla="*/ 77 w 511"/>
                  <a:gd name="T19" fmla="*/ 192 h 304"/>
                  <a:gd name="T20" fmla="*/ 85 w 511"/>
                  <a:gd name="T21" fmla="*/ 194 h 304"/>
                  <a:gd name="T22" fmla="*/ 94 w 511"/>
                  <a:gd name="T23" fmla="*/ 195 h 304"/>
                  <a:gd name="T24" fmla="*/ 101 w 511"/>
                  <a:gd name="T25" fmla="*/ 198 h 304"/>
                  <a:gd name="T26" fmla="*/ 109 w 511"/>
                  <a:gd name="T27" fmla="*/ 200 h 304"/>
                  <a:gd name="T28" fmla="*/ 117 w 511"/>
                  <a:gd name="T29" fmla="*/ 201 h 304"/>
                  <a:gd name="T30" fmla="*/ 126 w 511"/>
                  <a:gd name="T31" fmla="*/ 203 h 304"/>
                  <a:gd name="T32" fmla="*/ 133 w 511"/>
                  <a:gd name="T33" fmla="*/ 204 h 304"/>
                  <a:gd name="T34" fmla="*/ 141 w 511"/>
                  <a:gd name="T35" fmla="*/ 206 h 304"/>
                  <a:gd name="T36" fmla="*/ 150 w 511"/>
                  <a:gd name="T37" fmla="*/ 207 h 304"/>
                  <a:gd name="T38" fmla="*/ 157 w 511"/>
                  <a:gd name="T39" fmla="*/ 209 h 304"/>
                  <a:gd name="T40" fmla="*/ 165 w 511"/>
                  <a:gd name="T41" fmla="*/ 209 h 304"/>
                  <a:gd name="T42" fmla="*/ 174 w 511"/>
                  <a:gd name="T43" fmla="*/ 210 h 304"/>
                  <a:gd name="T44" fmla="*/ 182 w 511"/>
                  <a:gd name="T45" fmla="*/ 209 h 304"/>
                  <a:gd name="T46" fmla="*/ 191 w 511"/>
                  <a:gd name="T47" fmla="*/ 207 h 304"/>
                  <a:gd name="T48" fmla="*/ 198 w 511"/>
                  <a:gd name="T49" fmla="*/ 206 h 304"/>
                  <a:gd name="T50" fmla="*/ 207 w 511"/>
                  <a:gd name="T51" fmla="*/ 197 h 304"/>
                  <a:gd name="T52" fmla="*/ 216 w 511"/>
                  <a:gd name="T53" fmla="*/ 191 h 304"/>
                  <a:gd name="T54" fmla="*/ 224 w 511"/>
                  <a:gd name="T55" fmla="*/ 179 h 304"/>
                  <a:gd name="T56" fmla="*/ 233 w 511"/>
                  <a:gd name="T57" fmla="*/ 163 h 304"/>
                  <a:gd name="T58" fmla="*/ 242 w 511"/>
                  <a:gd name="T59" fmla="*/ 139 h 304"/>
                  <a:gd name="T60" fmla="*/ 250 w 511"/>
                  <a:gd name="T61" fmla="*/ 118 h 304"/>
                  <a:gd name="T62" fmla="*/ 260 w 511"/>
                  <a:gd name="T63" fmla="*/ 89 h 304"/>
                  <a:gd name="T64" fmla="*/ 269 w 511"/>
                  <a:gd name="T65" fmla="*/ 65 h 304"/>
                  <a:gd name="T66" fmla="*/ 278 w 511"/>
                  <a:gd name="T67" fmla="*/ 35 h 304"/>
                  <a:gd name="T68" fmla="*/ 289 w 511"/>
                  <a:gd name="T69" fmla="*/ 15 h 304"/>
                  <a:gd name="T70" fmla="*/ 298 w 511"/>
                  <a:gd name="T71" fmla="*/ 3 h 304"/>
                  <a:gd name="T72" fmla="*/ 309 w 511"/>
                  <a:gd name="T73" fmla="*/ 0 h 304"/>
                  <a:gd name="T74" fmla="*/ 316 w 511"/>
                  <a:gd name="T75" fmla="*/ 17 h 304"/>
                  <a:gd name="T76" fmla="*/ 325 w 511"/>
                  <a:gd name="T77" fmla="*/ 33 h 304"/>
                  <a:gd name="T78" fmla="*/ 334 w 511"/>
                  <a:gd name="T79" fmla="*/ 57 h 304"/>
                  <a:gd name="T80" fmla="*/ 342 w 511"/>
                  <a:gd name="T81" fmla="*/ 98 h 304"/>
                  <a:gd name="T82" fmla="*/ 350 w 511"/>
                  <a:gd name="T83" fmla="*/ 133 h 304"/>
                  <a:gd name="T84" fmla="*/ 357 w 511"/>
                  <a:gd name="T85" fmla="*/ 162 h 304"/>
                  <a:gd name="T86" fmla="*/ 366 w 511"/>
                  <a:gd name="T87" fmla="*/ 188 h 304"/>
                  <a:gd name="T88" fmla="*/ 374 w 511"/>
                  <a:gd name="T89" fmla="*/ 206 h 304"/>
                  <a:gd name="T90" fmla="*/ 381 w 511"/>
                  <a:gd name="T91" fmla="*/ 225 h 304"/>
                  <a:gd name="T92" fmla="*/ 390 w 511"/>
                  <a:gd name="T93" fmla="*/ 239 h 304"/>
                  <a:gd name="T94" fmla="*/ 399 w 511"/>
                  <a:gd name="T95" fmla="*/ 253 h 304"/>
                  <a:gd name="T96" fmla="*/ 407 w 511"/>
                  <a:gd name="T97" fmla="*/ 262 h 304"/>
                  <a:gd name="T98" fmla="*/ 416 w 511"/>
                  <a:gd name="T99" fmla="*/ 271 h 304"/>
                  <a:gd name="T100" fmla="*/ 425 w 511"/>
                  <a:gd name="T101" fmla="*/ 275 h 304"/>
                  <a:gd name="T102" fmla="*/ 433 w 511"/>
                  <a:gd name="T103" fmla="*/ 280 h 304"/>
                  <a:gd name="T104" fmla="*/ 443 w 511"/>
                  <a:gd name="T105" fmla="*/ 285 h 304"/>
                  <a:gd name="T106" fmla="*/ 451 w 511"/>
                  <a:gd name="T107" fmla="*/ 288 h 304"/>
                  <a:gd name="T108" fmla="*/ 461 w 511"/>
                  <a:gd name="T109" fmla="*/ 291 h 304"/>
                  <a:gd name="T110" fmla="*/ 471 w 511"/>
                  <a:gd name="T111" fmla="*/ 292 h 304"/>
                  <a:gd name="T112" fmla="*/ 480 w 511"/>
                  <a:gd name="T113" fmla="*/ 295 h 304"/>
                  <a:gd name="T114" fmla="*/ 489 w 511"/>
                  <a:gd name="T115" fmla="*/ 298 h 304"/>
                  <a:gd name="T116" fmla="*/ 498 w 511"/>
                  <a:gd name="T117" fmla="*/ 301 h 304"/>
                  <a:gd name="T118" fmla="*/ 508 w 511"/>
                  <a:gd name="T119" fmla="*/ 295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1" h="304">
                    <a:moveTo>
                      <a:pt x="0" y="173"/>
                    </a:moveTo>
                    <a:lnTo>
                      <a:pt x="0" y="169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2" y="171"/>
                    </a:lnTo>
                    <a:lnTo>
                      <a:pt x="2" y="171"/>
                    </a:lnTo>
                    <a:lnTo>
                      <a:pt x="2" y="171"/>
                    </a:lnTo>
                    <a:lnTo>
                      <a:pt x="3" y="173"/>
                    </a:lnTo>
                    <a:lnTo>
                      <a:pt x="3" y="173"/>
                    </a:lnTo>
                    <a:lnTo>
                      <a:pt x="3" y="173"/>
                    </a:lnTo>
                    <a:lnTo>
                      <a:pt x="5" y="173"/>
                    </a:lnTo>
                    <a:lnTo>
                      <a:pt x="5" y="173"/>
                    </a:lnTo>
                    <a:lnTo>
                      <a:pt x="5" y="173"/>
                    </a:lnTo>
                    <a:lnTo>
                      <a:pt x="6" y="173"/>
                    </a:lnTo>
                    <a:lnTo>
                      <a:pt x="6" y="174"/>
                    </a:lnTo>
                    <a:lnTo>
                      <a:pt x="6" y="174"/>
                    </a:lnTo>
                    <a:lnTo>
                      <a:pt x="6" y="174"/>
                    </a:lnTo>
                    <a:lnTo>
                      <a:pt x="8" y="174"/>
                    </a:lnTo>
                    <a:lnTo>
                      <a:pt x="8" y="174"/>
                    </a:lnTo>
                    <a:lnTo>
                      <a:pt x="8" y="174"/>
                    </a:lnTo>
                    <a:lnTo>
                      <a:pt x="9" y="174"/>
                    </a:lnTo>
                    <a:lnTo>
                      <a:pt x="9" y="174"/>
                    </a:lnTo>
                    <a:lnTo>
                      <a:pt x="9" y="174"/>
                    </a:lnTo>
                    <a:lnTo>
                      <a:pt x="11" y="174"/>
                    </a:lnTo>
                    <a:lnTo>
                      <a:pt x="11" y="174"/>
                    </a:lnTo>
                    <a:lnTo>
                      <a:pt x="11" y="174"/>
                    </a:lnTo>
                    <a:lnTo>
                      <a:pt x="11" y="176"/>
                    </a:lnTo>
                    <a:lnTo>
                      <a:pt x="12" y="176"/>
                    </a:lnTo>
                    <a:lnTo>
                      <a:pt x="12" y="176"/>
                    </a:lnTo>
                    <a:lnTo>
                      <a:pt x="12" y="176"/>
                    </a:lnTo>
                    <a:lnTo>
                      <a:pt x="14" y="176"/>
                    </a:lnTo>
                    <a:lnTo>
                      <a:pt x="14" y="176"/>
                    </a:lnTo>
                    <a:lnTo>
                      <a:pt x="15" y="176"/>
                    </a:lnTo>
                    <a:lnTo>
                      <a:pt x="15" y="176"/>
                    </a:lnTo>
                    <a:lnTo>
                      <a:pt x="15" y="176"/>
                    </a:lnTo>
                    <a:lnTo>
                      <a:pt x="15" y="176"/>
                    </a:lnTo>
                    <a:lnTo>
                      <a:pt x="15" y="176"/>
                    </a:lnTo>
                    <a:lnTo>
                      <a:pt x="17" y="176"/>
                    </a:lnTo>
                    <a:lnTo>
                      <a:pt x="17" y="176"/>
                    </a:lnTo>
                    <a:lnTo>
                      <a:pt x="17" y="177"/>
                    </a:lnTo>
                    <a:lnTo>
                      <a:pt x="18" y="177"/>
                    </a:lnTo>
                    <a:lnTo>
                      <a:pt x="18" y="177"/>
                    </a:lnTo>
                    <a:lnTo>
                      <a:pt x="20" y="177"/>
                    </a:lnTo>
                    <a:lnTo>
                      <a:pt x="20" y="177"/>
                    </a:lnTo>
                    <a:lnTo>
                      <a:pt x="20" y="177"/>
                    </a:lnTo>
                    <a:lnTo>
                      <a:pt x="20" y="177"/>
                    </a:lnTo>
                    <a:lnTo>
                      <a:pt x="21" y="177"/>
                    </a:lnTo>
                    <a:lnTo>
                      <a:pt x="21" y="177"/>
                    </a:lnTo>
                    <a:lnTo>
                      <a:pt x="21" y="177"/>
                    </a:lnTo>
                    <a:lnTo>
                      <a:pt x="21" y="177"/>
                    </a:lnTo>
                    <a:lnTo>
                      <a:pt x="23" y="177"/>
                    </a:lnTo>
                    <a:lnTo>
                      <a:pt x="23" y="177"/>
                    </a:lnTo>
                    <a:lnTo>
                      <a:pt x="23" y="179"/>
                    </a:lnTo>
                    <a:lnTo>
                      <a:pt x="24" y="179"/>
                    </a:lnTo>
                    <a:lnTo>
                      <a:pt x="24" y="179"/>
                    </a:lnTo>
                    <a:lnTo>
                      <a:pt x="24" y="179"/>
                    </a:lnTo>
                    <a:lnTo>
                      <a:pt x="24" y="179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27" y="179"/>
                    </a:lnTo>
                    <a:lnTo>
                      <a:pt x="27" y="179"/>
                    </a:lnTo>
                    <a:lnTo>
                      <a:pt x="27" y="179"/>
                    </a:lnTo>
                    <a:lnTo>
                      <a:pt x="29" y="179"/>
                    </a:lnTo>
                    <a:lnTo>
                      <a:pt x="29" y="179"/>
                    </a:lnTo>
                    <a:lnTo>
                      <a:pt x="29" y="180"/>
                    </a:lnTo>
                    <a:lnTo>
                      <a:pt x="29" y="180"/>
                    </a:lnTo>
                    <a:lnTo>
                      <a:pt x="29" y="180"/>
                    </a:lnTo>
                    <a:lnTo>
                      <a:pt x="30" y="180"/>
                    </a:lnTo>
                    <a:lnTo>
                      <a:pt x="30" y="180"/>
                    </a:lnTo>
                    <a:lnTo>
                      <a:pt x="32" y="180"/>
                    </a:lnTo>
                    <a:lnTo>
                      <a:pt x="32" y="180"/>
                    </a:lnTo>
                    <a:lnTo>
                      <a:pt x="32" y="180"/>
                    </a:lnTo>
                    <a:lnTo>
                      <a:pt x="33" y="180"/>
                    </a:lnTo>
                    <a:lnTo>
                      <a:pt x="33" y="180"/>
                    </a:lnTo>
                    <a:lnTo>
                      <a:pt x="33" y="180"/>
                    </a:lnTo>
                    <a:lnTo>
                      <a:pt x="33" y="180"/>
                    </a:lnTo>
                    <a:lnTo>
                      <a:pt x="35" y="180"/>
                    </a:lnTo>
                    <a:lnTo>
                      <a:pt x="35" y="180"/>
                    </a:lnTo>
                    <a:lnTo>
                      <a:pt x="35" y="182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39" y="182"/>
                    </a:lnTo>
                    <a:lnTo>
                      <a:pt x="39" y="182"/>
                    </a:lnTo>
                    <a:lnTo>
                      <a:pt x="41" y="182"/>
                    </a:lnTo>
                    <a:lnTo>
                      <a:pt x="41" y="182"/>
                    </a:lnTo>
                    <a:lnTo>
                      <a:pt x="41" y="182"/>
                    </a:lnTo>
                    <a:lnTo>
                      <a:pt x="43" y="183"/>
                    </a:lnTo>
                    <a:lnTo>
                      <a:pt x="43" y="183"/>
                    </a:lnTo>
                    <a:lnTo>
                      <a:pt x="43" y="183"/>
                    </a:lnTo>
                    <a:lnTo>
                      <a:pt x="44" y="183"/>
                    </a:lnTo>
                    <a:lnTo>
                      <a:pt x="44" y="183"/>
                    </a:lnTo>
                    <a:lnTo>
                      <a:pt x="44" y="183"/>
                    </a:lnTo>
                    <a:lnTo>
                      <a:pt x="44" y="183"/>
                    </a:lnTo>
                    <a:lnTo>
                      <a:pt x="46" y="183"/>
                    </a:lnTo>
                    <a:lnTo>
                      <a:pt x="46" y="183"/>
                    </a:lnTo>
                    <a:lnTo>
                      <a:pt x="46" y="183"/>
                    </a:lnTo>
                    <a:lnTo>
                      <a:pt x="47" y="183"/>
                    </a:lnTo>
                    <a:lnTo>
                      <a:pt x="47" y="183"/>
                    </a:lnTo>
                    <a:lnTo>
                      <a:pt x="47" y="185"/>
                    </a:lnTo>
                    <a:lnTo>
                      <a:pt x="49" y="185"/>
                    </a:lnTo>
                    <a:lnTo>
                      <a:pt x="49" y="185"/>
                    </a:lnTo>
                    <a:lnTo>
                      <a:pt x="49" y="185"/>
                    </a:lnTo>
                    <a:lnTo>
                      <a:pt x="49" y="185"/>
                    </a:lnTo>
                    <a:lnTo>
                      <a:pt x="50" y="185"/>
                    </a:lnTo>
                    <a:lnTo>
                      <a:pt x="50" y="185"/>
                    </a:lnTo>
                    <a:lnTo>
                      <a:pt x="50" y="185"/>
                    </a:lnTo>
                    <a:lnTo>
                      <a:pt x="52" y="185"/>
                    </a:lnTo>
                    <a:lnTo>
                      <a:pt x="52" y="185"/>
                    </a:lnTo>
                    <a:lnTo>
                      <a:pt x="52" y="185"/>
                    </a:lnTo>
                    <a:lnTo>
                      <a:pt x="53" y="186"/>
                    </a:lnTo>
                    <a:lnTo>
                      <a:pt x="53" y="186"/>
                    </a:lnTo>
                    <a:lnTo>
                      <a:pt x="53" y="186"/>
                    </a:lnTo>
                    <a:lnTo>
                      <a:pt x="53" y="186"/>
                    </a:lnTo>
                    <a:lnTo>
                      <a:pt x="55" y="186"/>
                    </a:lnTo>
                    <a:lnTo>
                      <a:pt x="55" y="186"/>
                    </a:lnTo>
                    <a:lnTo>
                      <a:pt x="55" y="186"/>
                    </a:lnTo>
                    <a:lnTo>
                      <a:pt x="56" y="186"/>
                    </a:lnTo>
                    <a:lnTo>
                      <a:pt x="56" y="186"/>
                    </a:lnTo>
                    <a:lnTo>
                      <a:pt x="56" y="186"/>
                    </a:lnTo>
                    <a:lnTo>
                      <a:pt x="58" y="186"/>
                    </a:lnTo>
                    <a:lnTo>
                      <a:pt x="58" y="186"/>
                    </a:lnTo>
                    <a:lnTo>
                      <a:pt x="58" y="186"/>
                    </a:lnTo>
                    <a:lnTo>
                      <a:pt x="59" y="186"/>
                    </a:lnTo>
                    <a:lnTo>
                      <a:pt x="59" y="188"/>
                    </a:lnTo>
                    <a:lnTo>
                      <a:pt x="59" y="188"/>
                    </a:lnTo>
                    <a:lnTo>
                      <a:pt x="59" y="188"/>
                    </a:lnTo>
                    <a:lnTo>
                      <a:pt x="61" y="188"/>
                    </a:lnTo>
                    <a:lnTo>
                      <a:pt x="61" y="188"/>
                    </a:lnTo>
                    <a:lnTo>
                      <a:pt x="61" y="188"/>
                    </a:lnTo>
                    <a:lnTo>
                      <a:pt x="62" y="188"/>
                    </a:lnTo>
                    <a:lnTo>
                      <a:pt x="62" y="188"/>
                    </a:lnTo>
                    <a:lnTo>
                      <a:pt x="62" y="188"/>
                    </a:lnTo>
                    <a:lnTo>
                      <a:pt x="64" y="188"/>
                    </a:lnTo>
                    <a:lnTo>
                      <a:pt x="64" y="188"/>
                    </a:lnTo>
                    <a:lnTo>
                      <a:pt x="64" y="188"/>
                    </a:lnTo>
                    <a:lnTo>
                      <a:pt x="64" y="189"/>
                    </a:lnTo>
                    <a:lnTo>
                      <a:pt x="65" y="189"/>
                    </a:lnTo>
                    <a:lnTo>
                      <a:pt x="65" y="189"/>
                    </a:lnTo>
                    <a:lnTo>
                      <a:pt x="65" y="189"/>
                    </a:lnTo>
                    <a:lnTo>
                      <a:pt x="67" y="189"/>
                    </a:lnTo>
                    <a:lnTo>
                      <a:pt x="67" y="189"/>
                    </a:lnTo>
                    <a:lnTo>
                      <a:pt x="67" y="189"/>
                    </a:lnTo>
                    <a:lnTo>
                      <a:pt x="68" y="189"/>
                    </a:lnTo>
                    <a:lnTo>
                      <a:pt x="68" y="189"/>
                    </a:lnTo>
                    <a:lnTo>
                      <a:pt x="68" y="189"/>
                    </a:lnTo>
                    <a:lnTo>
                      <a:pt x="70" y="189"/>
                    </a:lnTo>
                    <a:lnTo>
                      <a:pt x="70" y="189"/>
                    </a:lnTo>
                    <a:lnTo>
                      <a:pt x="70" y="189"/>
                    </a:lnTo>
                    <a:lnTo>
                      <a:pt x="70" y="191"/>
                    </a:lnTo>
                    <a:lnTo>
                      <a:pt x="71" y="191"/>
                    </a:lnTo>
                    <a:lnTo>
                      <a:pt x="71" y="191"/>
                    </a:lnTo>
                    <a:lnTo>
                      <a:pt x="71" y="191"/>
                    </a:lnTo>
                    <a:lnTo>
                      <a:pt x="73" y="191"/>
                    </a:lnTo>
                    <a:lnTo>
                      <a:pt x="73" y="191"/>
                    </a:lnTo>
                    <a:lnTo>
                      <a:pt x="73" y="191"/>
                    </a:lnTo>
                    <a:lnTo>
                      <a:pt x="74" y="191"/>
                    </a:lnTo>
                    <a:lnTo>
                      <a:pt x="74" y="191"/>
                    </a:lnTo>
                    <a:lnTo>
                      <a:pt x="74" y="191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76" y="192"/>
                    </a:lnTo>
                    <a:lnTo>
                      <a:pt x="77" y="192"/>
                    </a:lnTo>
                    <a:lnTo>
                      <a:pt x="77" y="192"/>
                    </a:lnTo>
                    <a:lnTo>
                      <a:pt x="77" y="192"/>
                    </a:lnTo>
                    <a:lnTo>
                      <a:pt x="79" y="192"/>
                    </a:lnTo>
                    <a:lnTo>
                      <a:pt x="79" y="192"/>
                    </a:lnTo>
                    <a:lnTo>
                      <a:pt x="79" y="192"/>
                    </a:lnTo>
                    <a:lnTo>
                      <a:pt x="80" y="192"/>
                    </a:lnTo>
                    <a:lnTo>
                      <a:pt x="80" y="192"/>
                    </a:lnTo>
                    <a:lnTo>
                      <a:pt x="80" y="192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2"/>
                    </a:lnTo>
                    <a:lnTo>
                      <a:pt x="82" y="192"/>
                    </a:lnTo>
                    <a:lnTo>
                      <a:pt x="83" y="192"/>
                    </a:lnTo>
                    <a:lnTo>
                      <a:pt x="83" y="194"/>
                    </a:lnTo>
                    <a:lnTo>
                      <a:pt x="85" y="194"/>
                    </a:lnTo>
                    <a:lnTo>
                      <a:pt x="85" y="194"/>
                    </a:lnTo>
                    <a:lnTo>
                      <a:pt x="85" y="194"/>
                    </a:lnTo>
                    <a:lnTo>
                      <a:pt x="86" y="194"/>
                    </a:lnTo>
                    <a:lnTo>
                      <a:pt x="86" y="194"/>
                    </a:lnTo>
                    <a:lnTo>
                      <a:pt x="86" y="194"/>
                    </a:lnTo>
                    <a:lnTo>
                      <a:pt x="86" y="194"/>
                    </a:lnTo>
                    <a:lnTo>
                      <a:pt x="86" y="194"/>
                    </a:lnTo>
                    <a:lnTo>
                      <a:pt x="88" y="194"/>
                    </a:lnTo>
                    <a:lnTo>
                      <a:pt x="88" y="194"/>
                    </a:lnTo>
                    <a:lnTo>
                      <a:pt x="88" y="195"/>
                    </a:lnTo>
                    <a:lnTo>
                      <a:pt x="89" y="195"/>
                    </a:lnTo>
                    <a:lnTo>
                      <a:pt x="89" y="195"/>
                    </a:lnTo>
                    <a:lnTo>
                      <a:pt x="89" y="195"/>
                    </a:lnTo>
                    <a:lnTo>
                      <a:pt x="91" y="195"/>
                    </a:lnTo>
                    <a:lnTo>
                      <a:pt x="91" y="195"/>
                    </a:lnTo>
                    <a:lnTo>
                      <a:pt x="91" y="195"/>
                    </a:lnTo>
                    <a:lnTo>
                      <a:pt x="92" y="195"/>
                    </a:lnTo>
                    <a:lnTo>
                      <a:pt x="92" y="195"/>
                    </a:lnTo>
                    <a:lnTo>
                      <a:pt x="94" y="195"/>
                    </a:lnTo>
                    <a:lnTo>
                      <a:pt x="94" y="195"/>
                    </a:lnTo>
                    <a:lnTo>
                      <a:pt x="94" y="195"/>
                    </a:lnTo>
                    <a:lnTo>
                      <a:pt x="94" y="197"/>
                    </a:lnTo>
                    <a:lnTo>
                      <a:pt x="94" y="197"/>
                    </a:lnTo>
                    <a:lnTo>
                      <a:pt x="95" y="197"/>
                    </a:lnTo>
                    <a:lnTo>
                      <a:pt x="95" y="197"/>
                    </a:lnTo>
                    <a:lnTo>
                      <a:pt x="95" y="197"/>
                    </a:lnTo>
                    <a:lnTo>
                      <a:pt x="97" y="197"/>
                    </a:lnTo>
                    <a:lnTo>
                      <a:pt x="97" y="197"/>
                    </a:lnTo>
                    <a:lnTo>
                      <a:pt x="98" y="197"/>
                    </a:lnTo>
                    <a:lnTo>
                      <a:pt x="98" y="197"/>
                    </a:lnTo>
                    <a:lnTo>
                      <a:pt x="98" y="197"/>
                    </a:lnTo>
                    <a:lnTo>
                      <a:pt x="100" y="197"/>
                    </a:lnTo>
                    <a:lnTo>
                      <a:pt x="100" y="197"/>
                    </a:lnTo>
                    <a:lnTo>
                      <a:pt x="100" y="197"/>
                    </a:lnTo>
                    <a:lnTo>
                      <a:pt x="100" y="198"/>
                    </a:lnTo>
                    <a:lnTo>
                      <a:pt x="101" y="198"/>
                    </a:lnTo>
                    <a:lnTo>
                      <a:pt x="101" y="198"/>
                    </a:lnTo>
                    <a:lnTo>
                      <a:pt x="101" y="198"/>
                    </a:lnTo>
                    <a:lnTo>
                      <a:pt x="103" y="198"/>
                    </a:lnTo>
                    <a:lnTo>
                      <a:pt x="103" y="198"/>
                    </a:lnTo>
                    <a:lnTo>
                      <a:pt x="103" y="198"/>
                    </a:lnTo>
                    <a:lnTo>
                      <a:pt x="103" y="198"/>
                    </a:lnTo>
                    <a:lnTo>
                      <a:pt x="105" y="198"/>
                    </a:lnTo>
                    <a:lnTo>
                      <a:pt x="105" y="198"/>
                    </a:lnTo>
                    <a:lnTo>
                      <a:pt x="106" y="198"/>
                    </a:lnTo>
                    <a:lnTo>
                      <a:pt x="106" y="198"/>
                    </a:lnTo>
                    <a:lnTo>
                      <a:pt x="106" y="198"/>
                    </a:lnTo>
                    <a:lnTo>
                      <a:pt x="106" y="198"/>
                    </a:lnTo>
                    <a:lnTo>
                      <a:pt x="108" y="198"/>
                    </a:lnTo>
                    <a:lnTo>
                      <a:pt x="108" y="198"/>
                    </a:lnTo>
                    <a:lnTo>
                      <a:pt x="108" y="200"/>
                    </a:lnTo>
                    <a:lnTo>
                      <a:pt x="108" y="200"/>
                    </a:lnTo>
                    <a:lnTo>
                      <a:pt x="109" y="200"/>
                    </a:lnTo>
                    <a:lnTo>
                      <a:pt x="109" y="200"/>
                    </a:lnTo>
                    <a:lnTo>
                      <a:pt x="111" y="200"/>
                    </a:lnTo>
                    <a:lnTo>
                      <a:pt x="111" y="200"/>
                    </a:lnTo>
                    <a:lnTo>
                      <a:pt x="111" y="200"/>
                    </a:lnTo>
                    <a:lnTo>
                      <a:pt x="112" y="200"/>
                    </a:lnTo>
                    <a:lnTo>
                      <a:pt x="112" y="200"/>
                    </a:lnTo>
                    <a:lnTo>
                      <a:pt x="112" y="200"/>
                    </a:lnTo>
                    <a:lnTo>
                      <a:pt x="114" y="200"/>
                    </a:lnTo>
                    <a:lnTo>
                      <a:pt x="114" y="200"/>
                    </a:lnTo>
                    <a:lnTo>
                      <a:pt x="114" y="200"/>
                    </a:lnTo>
                    <a:lnTo>
                      <a:pt x="114" y="201"/>
                    </a:lnTo>
                    <a:lnTo>
                      <a:pt x="115" y="201"/>
                    </a:lnTo>
                    <a:lnTo>
                      <a:pt x="115" y="201"/>
                    </a:lnTo>
                    <a:lnTo>
                      <a:pt x="115" y="201"/>
                    </a:lnTo>
                    <a:lnTo>
                      <a:pt x="117" y="201"/>
                    </a:lnTo>
                    <a:lnTo>
                      <a:pt x="117" y="201"/>
                    </a:lnTo>
                    <a:lnTo>
                      <a:pt x="117" y="201"/>
                    </a:lnTo>
                    <a:lnTo>
                      <a:pt x="118" y="201"/>
                    </a:lnTo>
                    <a:lnTo>
                      <a:pt x="118" y="201"/>
                    </a:lnTo>
                    <a:lnTo>
                      <a:pt x="118" y="201"/>
                    </a:lnTo>
                    <a:lnTo>
                      <a:pt x="120" y="201"/>
                    </a:lnTo>
                    <a:lnTo>
                      <a:pt x="120" y="201"/>
                    </a:lnTo>
                    <a:lnTo>
                      <a:pt x="120" y="201"/>
                    </a:lnTo>
                    <a:lnTo>
                      <a:pt x="120" y="201"/>
                    </a:lnTo>
                    <a:lnTo>
                      <a:pt x="121" y="201"/>
                    </a:lnTo>
                    <a:lnTo>
                      <a:pt x="121" y="201"/>
                    </a:lnTo>
                    <a:lnTo>
                      <a:pt x="121" y="201"/>
                    </a:lnTo>
                    <a:lnTo>
                      <a:pt x="123" y="203"/>
                    </a:lnTo>
                    <a:lnTo>
                      <a:pt x="123" y="203"/>
                    </a:lnTo>
                    <a:lnTo>
                      <a:pt x="123" y="203"/>
                    </a:lnTo>
                    <a:lnTo>
                      <a:pt x="124" y="203"/>
                    </a:lnTo>
                    <a:lnTo>
                      <a:pt x="124" y="203"/>
                    </a:lnTo>
                    <a:lnTo>
                      <a:pt x="124" y="203"/>
                    </a:lnTo>
                    <a:lnTo>
                      <a:pt x="126" y="203"/>
                    </a:lnTo>
                    <a:lnTo>
                      <a:pt x="126" y="203"/>
                    </a:lnTo>
                    <a:lnTo>
                      <a:pt x="126" y="203"/>
                    </a:lnTo>
                    <a:lnTo>
                      <a:pt x="127" y="203"/>
                    </a:lnTo>
                    <a:lnTo>
                      <a:pt x="127" y="203"/>
                    </a:lnTo>
                    <a:lnTo>
                      <a:pt x="127" y="203"/>
                    </a:lnTo>
                    <a:lnTo>
                      <a:pt x="127" y="203"/>
                    </a:lnTo>
                    <a:lnTo>
                      <a:pt x="129" y="204"/>
                    </a:lnTo>
                    <a:lnTo>
                      <a:pt x="129" y="204"/>
                    </a:lnTo>
                    <a:lnTo>
                      <a:pt x="129" y="204"/>
                    </a:lnTo>
                    <a:lnTo>
                      <a:pt x="130" y="204"/>
                    </a:lnTo>
                    <a:lnTo>
                      <a:pt x="130" y="204"/>
                    </a:lnTo>
                    <a:lnTo>
                      <a:pt x="130" y="204"/>
                    </a:lnTo>
                    <a:lnTo>
                      <a:pt x="132" y="204"/>
                    </a:lnTo>
                    <a:lnTo>
                      <a:pt x="132" y="204"/>
                    </a:lnTo>
                    <a:lnTo>
                      <a:pt x="132" y="204"/>
                    </a:lnTo>
                    <a:lnTo>
                      <a:pt x="133" y="204"/>
                    </a:lnTo>
                    <a:lnTo>
                      <a:pt x="133" y="204"/>
                    </a:lnTo>
                    <a:lnTo>
                      <a:pt x="133" y="204"/>
                    </a:lnTo>
                    <a:lnTo>
                      <a:pt x="135" y="204"/>
                    </a:lnTo>
                    <a:lnTo>
                      <a:pt x="135" y="204"/>
                    </a:lnTo>
                    <a:lnTo>
                      <a:pt x="135" y="204"/>
                    </a:lnTo>
                    <a:lnTo>
                      <a:pt x="135" y="204"/>
                    </a:lnTo>
                    <a:lnTo>
                      <a:pt x="136" y="204"/>
                    </a:lnTo>
                    <a:lnTo>
                      <a:pt x="136" y="206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8" y="206"/>
                    </a:lnTo>
                    <a:lnTo>
                      <a:pt x="138" y="206"/>
                    </a:lnTo>
                    <a:lnTo>
                      <a:pt x="139" y="206"/>
                    </a:lnTo>
                    <a:lnTo>
                      <a:pt x="139" y="206"/>
                    </a:lnTo>
                    <a:lnTo>
                      <a:pt x="139" y="206"/>
                    </a:lnTo>
                    <a:lnTo>
                      <a:pt x="141" y="206"/>
                    </a:lnTo>
                    <a:lnTo>
                      <a:pt x="141" y="206"/>
                    </a:lnTo>
                    <a:lnTo>
                      <a:pt x="141" y="206"/>
                    </a:lnTo>
                    <a:lnTo>
                      <a:pt x="142" y="206"/>
                    </a:lnTo>
                    <a:lnTo>
                      <a:pt x="142" y="207"/>
                    </a:lnTo>
                    <a:lnTo>
                      <a:pt x="142" y="207"/>
                    </a:lnTo>
                    <a:lnTo>
                      <a:pt x="142" y="207"/>
                    </a:lnTo>
                    <a:lnTo>
                      <a:pt x="144" y="207"/>
                    </a:lnTo>
                    <a:lnTo>
                      <a:pt x="144" y="207"/>
                    </a:lnTo>
                    <a:lnTo>
                      <a:pt x="144" y="207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47" y="207"/>
                    </a:lnTo>
                    <a:lnTo>
                      <a:pt x="147" y="207"/>
                    </a:lnTo>
                    <a:lnTo>
                      <a:pt x="147" y="207"/>
                    </a:lnTo>
                    <a:lnTo>
                      <a:pt x="148" y="207"/>
                    </a:lnTo>
                    <a:lnTo>
                      <a:pt x="148" y="207"/>
                    </a:lnTo>
                    <a:lnTo>
                      <a:pt x="148" y="207"/>
                    </a:lnTo>
                    <a:lnTo>
                      <a:pt x="150" y="207"/>
                    </a:lnTo>
                    <a:lnTo>
                      <a:pt x="150" y="207"/>
                    </a:lnTo>
                    <a:lnTo>
                      <a:pt x="151" y="207"/>
                    </a:lnTo>
                    <a:lnTo>
                      <a:pt x="151" y="207"/>
                    </a:lnTo>
                    <a:lnTo>
                      <a:pt x="151" y="207"/>
                    </a:lnTo>
                    <a:lnTo>
                      <a:pt x="151" y="207"/>
                    </a:lnTo>
                    <a:lnTo>
                      <a:pt x="151" y="207"/>
                    </a:lnTo>
                    <a:lnTo>
                      <a:pt x="153" y="209"/>
                    </a:lnTo>
                    <a:lnTo>
                      <a:pt x="153" y="209"/>
                    </a:lnTo>
                    <a:lnTo>
                      <a:pt x="153" y="209"/>
                    </a:lnTo>
                    <a:lnTo>
                      <a:pt x="154" y="209"/>
                    </a:lnTo>
                    <a:lnTo>
                      <a:pt x="154" y="209"/>
                    </a:lnTo>
                    <a:lnTo>
                      <a:pt x="154" y="209"/>
                    </a:lnTo>
                    <a:lnTo>
                      <a:pt x="156" y="209"/>
                    </a:lnTo>
                    <a:lnTo>
                      <a:pt x="156" y="209"/>
                    </a:lnTo>
                    <a:lnTo>
                      <a:pt x="156" y="209"/>
                    </a:lnTo>
                    <a:lnTo>
                      <a:pt x="157" y="209"/>
                    </a:lnTo>
                    <a:lnTo>
                      <a:pt x="157" y="209"/>
                    </a:lnTo>
                    <a:lnTo>
                      <a:pt x="159" y="209"/>
                    </a:lnTo>
                    <a:lnTo>
                      <a:pt x="159" y="209"/>
                    </a:lnTo>
                    <a:lnTo>
                      <a:pt x="159" y="209"/>
                    </a:lnTo>
                    <a:lnTo>
                      <a:pt x="159" y="209"/>
                    </a:lnTo>
                    <a:lnTo>
                      <a:pt x="159" y="209"/>
                    </a:lnTo>
                    <a:lnTo>
                      <a:pt x="160" y="209"/>
                    </a:lnTo>
                    <a:lnTo>
                      <a:pt x="160" y="209"/>
                    </a:lnTo>
                    <a:lnTo>
                      <a:pt x="160" y="209"/>
                    </a:lnTo>
                    <a:lnTo>
                      <a:pt x="162" y="209"/>
                    </a:lnTo>
                    <a:lnTo>
                      <a:pt x="162" y="209"/>
                    </a:lnTo>
                    <a:lnTo>
                      <a:pt x="164" y="209"/>
                    </a:lnTo>
                    <a:lnTo>
                      <a:pt x="164" y="209"/>
                    </a:lnTo>
                    <a:lnTo>
                      <a:pt x="164" y="209"/>
                    </a:lnTo>
                    <a:lnTo>
                      <a:pt x="165" y="209"/>
                    </a:lnTo>
                    <a:lnTo>
                      <a:pt x="165" y="209"/>
                    </a:lnTo>
                    <a:lnTo>
                      <a:pt x="165" y="209"/>
                    </a:lnTo>
                    <a:lnTo>
                      <a:pt x="165" y="209"/>
                    </a:lnTo>
                    <a:lnTo>
                      <a:pt x="167" y="209"/>
                    </a:lnTo>
                    <a:lnTo>
                      <a:pt x="167" y="209"/>
                    </a:lnTo>
                    <a:lnTo>
                      <a:pt x="168" y="209"/>
                    </a:lnTo>
                    <a:lnTo>
                      <a:pt x="168" y="209"/>
                    </a:lnTo>
                    <a:lnTo>
                      <a:pt x="168" y="209"/>
                    </a:lnTo>
                    <a:lnTo>
                      <a:pt x="168" y="209"/>
                    </a:lnTo>
                    <a:lnTo>
                      <a:pt x="170" y="209"/>
                    </a:lnTo>
                    <a:lnTo>
                      <a:pt x="170" y="209"/>
                    </a:lnTo>
                    <a:lnTo>
                      <a:pt x="170" y="210"/>
                    </a:lnTo>
                    <a:lnTo>
                      <a:pt x="171" y="210"/>
                    </a:lnTo>
                    <a:lnTo>
                      <a:pt x="171" y="210"/>
                    </a:lnTo>
                    <a:lnTo>
                      <a:pt x="171" y="210"/>
                    </a:lnTo>
                    <a:lnTo>
                      <a:pt x="173" y="210"/>
                    </a:lnTo>
                    <a:lnTo>
                      <a:pt x="173" y="210"/>
                    </a:lnTo>
                    <a:lnTo>
                      <a:pt x="173" y="210"/>
                    </a:lnTo>
                    <a:lnTo>
                      <a:pt x="173" y="210"/>
                    </a:lnTo>
                    <a:lnTo>
                      <a:pt x="174" y="210"/>
                    </a:lnTo>
                    <a:lnTo>
                      <a:pt x="174" y="210"/>
                    </a:lnTo>
                    <a:lnTo>
                      <a:pt x="176" y="210"/>
                    </a:lnTo>
                    <a:lnTo>
                      <a:pt x="176" y="210"/>
                    </a:lnTo>
                    <a:lnTo>
                      <a:pt x="176" y="210"/>
                    </a:lnTo>
                    <a:lnTo>
                      <a:pt x="177" y="210"/>
                    </a:lnTo>
                    <a:lnTo>
                      <a:pt x="177" y="210"/>
                    </a:lnTo>
                    <a:lnTo>
                      <a:pt x="177" y="210"/>
                    </a:lnTo>
                    <a:lnTo>
                      <a:pt x="179" y="210"/>
                    </a:lnTo>
                    <a:lnTo>
                      <a:pt x="179" y="209"/>
                    </a:lnTo>
                    <a:lnTo>
                      <a:pt x="179" y="209"/>
                    </a:lnTo>
                    <a:lnTo>
                      <a:pt x="180" y="209"/>
                    </a:lnTo>
                    <a:lnTo>
                      <a:pt x="180" y="209"/>
                    </a:lnTo>
                    <a:lnTo>
                      <a:pt x="180" y="209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09"/>
                    </a:lnTo>
                    <a:lnTo>
                      <a:pt x="182" y="209"/>
                    </a:lnTo>
                    <a:lnTo>
                      <a:pt x="183" y="209"/>
                    </a:lnTo>
                    <a:lnTo>
                      <a:pt x="183" y="209"/>
                    </a:lnTo>
                    <a:lnTo>
                      <a:pt x="183" y="209"/>
                    </a:lnTo>
                    <a:lnTo>
                      <a:pt x="185" y="209"/>
                    </a:lnTo>
                    <a:lnTo>
                      <a:pt x="185" y="209"/>
                    </a:lnTo>
                    <a:lnTo>
                      <a:pt x="185" y="209"/>
                    </a:lnTo>
                    <a:lnTo>
                      <a:pt x="186" y="209"/>
                    </a:lnTo>
                    <a:lnTo>
                      <a:pt x="186" y="209"/>
                    </a:lnTo>
                    <a:lnTo>
                      <a:pt x="186" y="209"/>
                    </a:lnTo>
                    <a:lnTo>
                      <a:pt x="188" y="209"/>
                    </a:lnTo>
                    <a:lnTo>
                      <a:pt x="188" y="209"/>
                    </a:lnTo>
                    <a:lnTo>
                      <a:pt x="188" y="209"/>
                    </a:lnTo>
                    <a:lnTo>
                      <a:pt x="189" y="209"/>
                    </a:lnTo>
                    <a:lnTo>
                      <a:pt x="189" y="209"/>
                    </a:lnTo>
                    <a:lnTo>
                      <a:pt x="189" y="209"/>
                    </a:lnTo>
                    <a:lnTo>
                      <a:pt x="191" y="207"/>
                    </a:lnTo>
                    <a:lnTo>
                      <a:pt x="191" y="207"/>
                    </a:lnTo>
                    <a:lnTo>
                      <a:pt x="191" y="207"/>
                    </a:lnTo>
                    <a:lnTo>
                      <a:pt x="191" y="207"/>
                    </a:lnTo>
                    <a:lnTo>
                      <a:pt x="192" y="207"/>
                    </a:lnTo>
                    <a:lnTo>
                      <a:pt x="192" y="206"/>
                    </a:lnTo>
                    <a:lnTo>
                      <a:pt x="192" y="206"/>
                    </a:lnTo>
                    <a:lnTo>
                      <a:pt x="194" y="206"/>
                    </a:lnTo>
                    <a:lnTo>
                      <a:pt x="194" y="206"/>
                    </a:lnTo>
                    <a:lnTo>
                      <a:pt x="194" y="206"/>
                    </a:lnTo>
                    <a:lnTo>
                      <a:pt x="195" y="206"/>
                    </a:lnTo>
                    <a:lnTo>
                      <a:pt x="195" y="206"/>
                    </a:lnTo>
                    <a:lnTo>
                      <a:pt x="195" y="206"/>
                    </a:lnTo>
                    <a:lnTo>
                      <a:pt x="197" y="206"/>
                    </a:lnTo>
                    <a:lnTo>
                      <a:pt x="197" y="206"/>
                    </a:lnTo>
                    <a:lnTo>
                      <a:pt x="197" y="206"/>
                    </a:lnTo>
                    <a:lnTo>
                      <a:pt x="198" y="206"/>
                    </a:lnTo>
                    <a:lnTo>
                      <a:pt x="198" y="206"/>
                    </a:lnTo>
                    <a:lnTo>
                      <a:pt x="198" y="206"/>
                    </a:lnTo>
                    <a:lnTo>
                      <a:pt x="200" y="204"/>
                    </a:lnTo>
                    <a:lnTo>
                      <a:pt x="200" y="204"/>
                    </a:lnTo>
                    <a:lnTo>
                      <a:pt x="200" y="204"/>
                    </a:lnTo>
                    <a:lnTo>
                      <a:pt x="201" y="204"/>
                    </a:lnTo>
                    <a:lnTo>
                      <a:pt x="201" y="203"/>
                    </a:lnTo>
                    <a:lnTo>
                      <a:pt x="201" y="203"/>
                    </a:lnTo>
                    <a:lnTo>
                      <a:pt x="203" y="203"/>
                    </a:lnTo>
                    <a:lnTo>
                      <a:pt x="203" y="201"/>
                    </a:lnTo>
                    <a:lnTo>
                      <a:pt x="203" y="201"/>
                    </a:lnTo>
                    <a:lnTo>
                      <a:pt x="204" y="201"/>
                    </a:lnTo>
                    <a:lnTo>
                      <a:pt x="204" y="200"/>
                    </a:lnTo>
                    <a:lnTo>
                      <a:pt x="204" y="200"/>
                    </a:lnTo>
                    <a:lnTo>
                      <a:pt x="204" y="200"/>
                    </a:lnTo>
                    <a:lnTo>
                      <a:pt x="206" y="198"/>
                    </a:lnTo>
                    <a:lnTo>
                      <a:pt x="206" y="198"/>
                    </a:lnTo>
                    <a:lnTo>
                      <a:pt x="206" y="198"/>
                    </a:lnTo>
                    <a:lnTo>
                      <a:pt x="207" y="197"/>
                    </a:lnTo>
                    <a:lnTo>
                      <a:pt x="207" y="197"/>
                    </a:lnTo>
                    <a:lnTo>
                      <a:pt x="207" y="197"/>
                    </a:lnTo>
                    <a:lnTo>
                      <a:pt x="209" y="197"/>
                    </a:lnTo>
                    <a:lnTo>
                      <a:pt x="209" y="195"/>
                    </a:lnTo>
                    <a:lnTo>
                      <a:pt x="209" y="195"/>
                    </a:lnTo>
                    <a:lnTo>
                      <a:pt x="210" y="195"/>
                    </a:lnTo>
                    <a:lnTo>
                      <a:pt x="210" y="194"/>
                    </a:lnTo>
                    <a:lnTo>
                      <a:pt x="210" y="194"/>
                    </a:lnTo>
                    <a:lnTo>
                      <a:pt x="212" y="194"/>
                    </a:lnTo>
                    <a:lnTo>
                      <a:pt x="212" y="194"/>
                    </a:lnTo>
                    <a:lnTo>
                      <a:pt x="212" y="192"/>
                    </a:lnTo>
                    <a:lnTo>
                      <a:pt x="213" y="192"/>
                    </a:lnTo>
                    <a:lnTo>
                      <a:pt x="213" y="192"/>
                    </a:lnTo>
                    <a:lnTo>
                      <a:pt x="213" y="192"/>
                    </a:lnTo>
                    <a:lnTo>
                      <a:pt x="215" y="191"/>
                    </a:lnTo>
                    <a:lnTo>
                      <a:pt x="215" y="191"/>
                    </a:lnTo>
                    <a:lnTo>
                      <a:pt x="216" y="191"/>
                    </a:lnTo>
                    <a:lnTo>
                      <a:pt x="216" y="189"/>
                    </a:lnTo>
                    <a:lnTo>
                      <a:pt x="216" y="189"/>
                    </a:lnTo>
                    <a:lnTo>
                      <a:pt x="216" y="189"/>
                    </a:lnTo>
                    <a:lnTo>
                      <a:pt x="218" y="188"/>
                    </a:lnTo>
                    <a:lnTo>
                      <a:pt x="218" y="188"/>
                    </a:lnTo>
                    <a:lnTo>
                      <a:pt x="218" y="188"/>
                    </a:lnTo>
                    <a:lnTo>
                      <a:pt x="219" y="186"/>
                    </a:lnTo>
                    <a:lnTo>
                      <a:pt x="219" y="186"/>
                    </a:lnTo>
                    <a:lnTo>
                      <a:pt x="219" y="185"/>
                    </a:lnTo>
                    <a:lnTo>
                      <a:pt x="221" y="185"/>
                    </a:lnTo>
                    <a:lnTo>
                      <a:pt x="221" y="183"/>
                    </a:lnTo>
                    <a:lnTo>
                      <a:pt x="221" y="183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2" y="180"/>
                    </a:lnTo>
                    <a:lnTo>
                      <a:pt x="224" y="179"/>
                    </a:lnTo>
                    <a:lnTo>
                      <a:pt x="224" y="179"/>
                    </a:lnTo>
                    <a:lnTo>
                      <a:pt x="224" y="179"/>
                    </a:lnTo>
                    <a:lnTo>
                      <a:pt x="226" y="177"/>
                    </a:lnTo>
                    <a:lnTo>
                      <a:pt x="226" y="177"/>
                    </a:lnTo>
                    <a:lnTo>
                      <a:pt x="226" y="177"/>
                    </a:lnTo>
                    <a:lnTo>
                      <a:pt x="227" y="176"/>
                    </a:lnTo>
                    <a:lnTo>
                      <a:pt x="227" y="176"/>
                    </a:lnTo>
                    <a:lnTo>
                      <a:pt x="229" y="174"/>
                    </a:lnTo>
                    <a:lnTo>
                      <a:pt x="229" y="173"/>
                    </a:lnTo>
                    <a:lnTo>
                      <a:pt x="229" y="173"/>
                    </a:lnTo>
                    <a:lnTo>
                      <a:pt x="230" y="171"/>
                    </a:lnTo>
                    <a:lnTo>
                      <a:pt x="230" y="169"/>
                    </a:lnTo>
                    <a:lnTo>
                      <a:pt x="230" y="169"/>
                    </a:lnTo>
                    <a:lnTo>
                      <a:pt x="230" y="168"/>
                    </a:lnTo>
                    <a:lnTo>
                      <a:pt x="232" y="166"/>
                    </a:lnTo>
                    <a:lnTo>
                      <a:pt x="232" y="166"/>
                    </a:lnTo>
                    <a:lnTo>
                      <a:pt x="233" y="165"/>
                    </a:lnTo>
                    <a:lnTo>
                      <a:pt x="233" y="163"/>
                    </a:lnTo>
                    <a:lnTo>
                      <a:pt x="233" y="162"/>
                    </a:lnTo>
                    <a:lnTo>
                      <a:pt x="235" y="160"/>
                    </a:lnTo>
                    <a:lnTo>
                      <a:pt x="235" y="159"/>
                    </a:lnTo>
                    <a:lnTo>
                      <a:pt x="235" y="157"/>
                    </a:lnTo>
                    <a:lnTo>
                      <a:pt x="235" y="156"/>
                    </a:lnTo>
                    <a:lnTo>
                      <a:pt x="236" y="154"/>
                    </a:lnTo>
                    <a:lnTo>
                      <a:pt x="236" y="153"/>
                    </a:lnTo>
                    <a:lnTo>
                      <a:pt x="238" y="151"/>
                    </a:lnTo>
                    <a:lnTo>
                      <a:pt x="238" y="150"/>
                    </a:lnTo>
                    <a:lnTo>
                      <a:pt x="238" y="150"/>
                    </a:lnTo>
                    <a:lnTo>
                      <a:pt x="238" y="148"/>
                    </a:lnTo>
                    <a:lnTo>
                      <a:pt x="239" y="147"/>
                    </a:lnTo>
                    <a:lnTo>
                      <a:pt x="239" y="145"/>
                    </a:lnTo>
                    <a:lnTo>
                      <a:pt x="241" y="144"/>
                    </a:lnTo>
                    <a:lnTo>
                      <a:pt x="241" y="142"/>
                    </a:lnTo>
                    <a:lnTo>
                      <a:pt x="241" y="141"/>
                    </a:lnTo>
                    <a:lnTo>
                      <a:pt x="242" y="139"/>
                    </a:lnTo>
                    <a:lnTo>
                      <a:pt x="242" y="138"/>
                    </a:lnTo>
                    <a:lnTo>
                      <a:pt x="242" y="136"/>
                    </a:lnTo>
                    <a:lnTo>
                      <a:pt x="244" y="135"/>
                    </a:lnTo>
                    <a:lnTo>
                      <a:pt x="244" y="133"/>
                    </a:lnTo>
                    <a:lnTo>
                      <a:pt x="244" y="132"/>
                    </a:lnTo>
                    <a:lnTo>
                      <a:pt x="245" y="130"/>
                    </a:lnTo>
                    <a:lnTo>
                      <a:pt x="245" y="130"/>
                    </a:lnTo>
                    <a:lnTo>
                      <a:pt x="247" y="129"/>
                    </a:lnTo>
                    <a:lnTo>
                      <a:pt x="247" y="127"/>
                    </a:lnTo>
                    <a:lnTo>
                      <a:pt x="247" y="126"/>
                    </a:lnTo>
                    <a:lnTo>
                      <a:pt x="248" y="126"/>
                    </a:lnTo>
                    <a:lnTo>
                      <a:pt x="248" y="124"/>
                    </a:lnTo>
                    <a:lnTo>
                      <a:pt x="248" y="124"/>
                    </a:lnTo>
                    <a:lnTo>
                      <a:pt x="250" y="123"/>
                    </a:lnTo>
                    <a:lnTo>
                      <a:pt x="250" y="121"/>
                    </a:lnTo>
                    <a:lnTo>
                      <a:pt x="250" y="120"/>
                    </a:lnTo>
                    <a:lnTo>
                      <a:pt x="250" y="118"/>
                    </a:lnTo>
                    <a:lnTo>
                      <a:pt x="251" y="117"/>
                    </a:lnTo>
                    <a:lnTo>
                      <a:pt x="251" y="115"/>
                    </a:lnTo>
                    <a:lnTo>
                      <a:pt x="251" y="112"/>
                    </a:lnTo>
                    <a:lnTo>
                      <a:pt x="253" y="110"/>
                    </a:lnTo>
                    <a:lnTo>
                      <a:pt x="253" y="107"/>
                    </a:lnTo>
                    <a:lnTo>
                      <a:pt x="254" y="106"/>
                    </a:lnTo>
                    <a:lnTo>
                      <a:pt x="254" y="104"/>
                    </a:lnTo>
                    <a:lnTo>
                      <a:pt x="256" y="101"/>
                    </a:lnTo>
                    <a:lnTo>
                      <a:pt x="256" y="100"/>
                    </a:lnTo>
                    <a:lnTo>
                      <a:pt x="256" y="98"/>
                    </a:lnTo>
                    <a:lnTo>
                      <a:pt x="257" y="98"/>
                    </a:lnTo>
                    <a:lnTo>
                      <a:pt x="257" y="97"/>
                    </a:lnTo>
                    <a:lnTo>
                      <a:pt x="257" y="95"/>
                    </a:lnTo>
                    <a:lnTo>
                      <a:pt x="259" y="94"/>
                    </a:lnTo>
                    <a:lnTo>
                      <a:pt x="259" y="92"/>
                    </a:lnTo>
                    <a:lnTo>
                      <a:pt x="259" y="91"/>
                    </a:lnTo>
                    <a:lnTo>
                      <a:pt x="260" y="89"/>
                    </a:lnTo>
                    <a:lnTo>
                      <a:pt x="260" y="88"/>
                    </a:lnTo>
                    <a:lnTo>
                      <a:pt x="260" y="86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3" y="80"/>
                    </a:lnTo>
                    <a:lnTo>
                      <a:pt x="263" y="79"/>
                    </a:lnTo>
                    <a:lnTo>
                      <a:pt x="263" y="77"/>
                    </a:lnTo>
                    <a:lnTo>
                      <a:pt x="265" y="76"/>
                    </a:lnTo>
                    <a:lnTo>
                      <a:pt x="265" y="74"/>
                    </a:lnTo>
                    <a:lnTo>
                      <a:pt x="265" y="74"/>
                    </a:lnTo>
                    <a:lnTo>
                      <a:pt x="266" y="73"/>
                    </a:lnTo>
                    <a:lnTo>
                      <a:pt x="266" y="71"/>
                    </a:lnTo>
                    <a:lnTo>
                      <a:pt x="266" y="71"/>
                    </a:lnTo>
                    <a:lnTo>
                      <a:pt x="268" y="70"/>
                    </a:lnTo>
                    <a:lnTo>
                      <a:pt x="268" y="68"/>
                    </a:lnTo>
                    <a:lnTo>
                      <a:pt x="269" y="67"/>
                    </a:lnTo>
                    <a:lnTo>
                      <a:pt x="269" y="65"/>
                    </a:lnTo>
                    <a:lnTo>
                      <a:pt x="269" y="64"/>
                    </a:lnTo>
                    <a:lnTo>
                      <a:pt x="271" y="61"/>
                    </a:lnTo>
                    <a:lnTo>
                      <a:pt x="271" y="59"/>
                    </a:lnTo>
                    <a:lnTo>
                      <a:pt x="271" y="56"/>
                    </a:lnTo>
                    <a:lnTo>
                      <a:pt x="272" y="54"/>
                    </a:lnTo>
                    <a:lnTo>
                      <a:pt x="272" y="51"/>
                    </a:lnTo>
                    <a:lnTo>
                      <a:pt x="274" y="50"/>
                    </a:lnTo>
                    <a:lnTo>
                      <a:pt x="274" y="48"/>
                    </a:lnTo>
                    <a:lnTo>
                      <a:pt x="274" y="48"/>
                    </a:lnTo>
                    <a:lnTo>
                      <a:pt x="275" y="47"/>
                    </a:lnTo>
                    <a:lnTo>
                      <a:pt x="275" y="45"/>
                    </a:lnTo>
                    <a:lnTo>
                      <a:pt x="275" y="44"/>
                    </a:lnTo>
                    <a:lnTo>
                      <a:pt x="277" y="42"/>
                    </a:lnTo>
                    <a:lnTo>
                      <a:pt x="277" y="41"/>
                    </a:lnTo>
                    <a:lnTo>
                      <a:pt x="278" y="39"/>
                    </a:lnTo>
                    <a:lnTo>
                      <a:pt x="278" y="38"/>
                    </a:lnTo>
                    <a:lnTo>
                      <a:pt x="278" y="35"/>
                    </a:lnTo>
                    <a:lnTo>
                      <a:pt x="280" y="33"/>
                    </a:lnTo>
                    <a:lnTo>
                      <a:pt x="280" y="32"/>
                    </a:lnTo>
                    <a:lnTo>
                      <a:pt x="281" y="30"/>
                    </a:lnTo>
                    <a:lnTo>
                      <a:pt x="281" y="30"/>
                    </a:lnTo>
                    <a:lnTo>
                      <a:pt x="281" y="29"/>
                    </a:lnTo>
                    <a:lnTo>
                      <a:pt x="283" y="27"/>
                    </a:lnTo>
                    <a:lnTo>
                      <a:pt x="283" y="26"/>
                    </a:lnTo>
                    <a:lnTo>
                      <a:pt x="283" y="24"/>
                    </a:lnTo>
                    <a:lnTo>
                      <a:pt x="284" y="24"/>
                    </a:lnTo>
                    <a:lnTo>
                      <a:pt x="284" y="23"/>
                    </a:lnTo>
                    <a:lnTo>
                      <a:pt x="284" y="23"/>
                    </a:lnTo>
                    <a:lnTo>
                      <a:pt x="286" y="21"/>
                    </a:lnTo>
                    <a:lnTo>
                      <a:pt x="286" y="20"/>
                    </a:lnTo>
                    <a:lnTo>
                      <a:pt x="288" y="18"/>
                    </a:lnTo>
                    <a:lnTo>
                      <a:pt x="288" y="18"/>
                    </a:lnTo>
                    <a:lnTo>
                      <a:pt x="288" y="17"/>
                    </a:lnTo>
                    <a:lnTo>
                      <a:pt x="289" y="15"/>
                    </a:lnTo>
                    <a:lnTo>
                      <a:pt x="289" y="15"/>
                    </a:lnTo>
                    <a:lnTo>
                      <a:pt x="289" y="15"/>
                    </a:lnTo>
                    <a:lnTo>
                      <a:pt x="291" y="14"/>
                    </a:lnTo>
                    <a:lnTo>
                      <a:pt x="291" y="12"/>
                    </a:lnTo>
                    <a:lnTo>
                      <a:pt x="292" y="12"/>
                    </a:lnTo>
                    <a:lnTo>
                      <a:pt x="292" y="11"/>
                    </a:lnTo>
                    <a:lnTo>
                      <a:pt x="292" y="11"/>
                    </a:lnTo>
                    <a:lnTo>
                      <a:pt x="294" y="9"/>
                    </a:lnTo>
                    <a:lnTo>
                      <a:pt x="294" y="8"/>
                    </a:lnTo>
                    <a:lnTo>
                      <a:pt x="295" y="8"/>
                    </a:lnTo>
                    <a:lnTo>
                      <a:pt x="295" y="6"/>
                    </a:lnTo>
                    <a:lnTo>
                      <a:pt x="295" y="5"/>
                    </a:lnTo>
                    <a:lnTo>
                      <a:pt x="297" y="5"/>
                    </a:lnTo>
                    <a:lnTo>
                      <a:pt x="297" y="3"/>
                    </a:lnTo>
                    <a:lnTo>
                      <a:pt x="298" y="3"/>
                    </a:lnTo>
                    <a:lnTo>
                      <a:pt x="298" y="3"/>
                    </a:lnTo>
                    <a:lnTo>
                      <a:pt x="298" y="3"/>
                    </a:lnTo>
                    <a:lnTo>
                      <a:pt x="300" y="3"/>
                    </a:lnTo>
                    <a:lnTo>
                      <a:pt x="300" y="3"/>
                    </a:lnTo>
                    <a:lnTo>
                      <a:pt x="300" y="3"/>
                    </a:lnTo>
                    <a:lnTo>
                      <a:pt x="301" y="3"/>
                    </a:lnTo>
                    <a:lnTo>
                      <a:pt x="301" y="3"/>
                    </a:lnTo>
                    <a:lnTo>
                      <a:pt x="303" y="3"/>
                    </a:lnTo>
                    <a:lnTo>
                      <a:pt x="303" y="1"/>
                    </a:lnTo>
                    <a:lnTo>
                      <a:pt x="303" y="1"/>
                    </a:lnTo>
                    <a:lnTo>
                      <a:pt x="303" y="1"/>
                    </a:lnTo>
                    <a:lnTo>
                      <a:pt x="304" y="1"/>
                    </a:lnTo>
                    <a:lnTo>
                      <a:pt x="304" y="1"/>
                    </a:lnTo>
                    <a:lnTo>
                      <a:pt x="304" y="1"/>
                    </a:lnTo>
                    <a:lnTo>
                      <a:pt x="306" y="0"/>
                    </a:lnTo>
                    <a:lnTo>
                      <a:pt x="307" y="0"/>
                    </a:lnTo>
                    <a:lnTo>
                      <a:pt x="307" y="0"/>
                    </a:lnTo>
                    <a:lnTo>
                      <a:pt x="307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12" y="1"/>
                    </a:lnTo>
                    <a:lnTo>
                      <a:pt x="312" y="1"/>
                    </a:lnTo>
                    <a:lnTo>
                      <a:pt x="313" y="3"/>
                    </a:lnTo>
                    <a:lnTo>
                      <a:pt x="313" y="3"/>
                    </a:lnTo>
                    <a:lnTo>
                      <a:pt x="313" y="5"/>
                    </a:lnTo>
                    <a:lnTo>
                      <a:pt x="315" y="6"/>
                    </a:lnTo>
                    <a:lnTo>
                      <a:pt x="315" y="8"/>
                    </a:lnTo>
                    <a:lnTo>
                      <a:pt x="315" y="9"/>
                    </a:lnTo>
                    <a:lnTo>
                      <a:pt x="316" y="11"/>
                    </a:lnTo>
                    <a:lnTo>
                      <a:pt x="316" y="14"/>
                    </a:lnTo>
                    <a:lnTo>
                      <a:pt x="316" y="15"/>
                    </a:lnTo>
                    <a:lnTo>
                      <a:pt x="316" y="17"/>
                    </a:lnTo>
                    <a:lnTo>
                      <a:pt x="318" y="18"/>
                    </a:lnTo>
                    <a:lnTo>
                      <a:pt x="318" y="18"/>
                    </a:lnTo>
                    <a:lnTo>
                      <a:pt x="319" y="20"/>
                    </a:lnTo>
                    <a:lnTo>
                      <a:pt x="319" y="20"/>
                    </a:lnTo>
                    <a:lnTo>
                      <a:pt x="319" y="21"/>
                    </a:lnTo>
                    <a:lnTo>
                      <a:pt x="321" y="23"/>
                    </a:lnTo>
                    <a:lnTo>
                      <a:pt x="321" y="23"/>
                    </a:lnTo>
                    <a:lnTo>
                      <a:pt x="321" y="24"/>
                    </a:lnTo>
                    <a:lnTo>
                      <a:pt x="321" y="24"/>
                    </a:lnTo>
                    <a:lnTo>
                      <a:pt x="322" y="24"/>
                    </a:lnTo>
                    <a:lnTo>
                      <a:pt x="322" y="26"/>
                    </a:lnTo>
                    <a:lnTo>
                      <a:pt x="324" y="27"/>
                    </a:lnTo>
                    <a:lnTo>
                      <a:pt x="324" y="27"/>
                    </a:lnTo>
                    <a:lnTo>
                      <a:pt x="324" y="29"/>
                    </a:lnTo>
                    <a:lnTo>
                      <a:pt x="325" y="30"/>
                    </a:lnTo>
                    <a:lnTo>
                      <a:pt x="325" y="30"/>
                    </a:lnTo>
                    <a:lnTo>
                      <a:pt x="325" y="33"/>
                    </a:lnTo>
                    <a:lnTo>
                      <a:pt x="327" y="35"/>
                    </a:lnTo>
                    <a:lnTo>
                      <a:pt x="327" y="38"/>
                    </a:lnTo>
                    <a:lnTo>
                      <a:pt x="327" y="39"/>
                    </a:lnTo>
                    <a:lnTo>
                      <a:pt x="328" y="42"/>
                    </a:lnTo>
                    <a:lnTo>
                      <a:pt x="328" y="45"/>
                    </a:lnTo>
                    <a:lnTo>
                      <a:pt x="328" y="47"/>
                    </a:lnTo>
                    <a:lnTo>
                      <a:pt x="330" y="48"/>
                    </a:lnTo>
                    <a:lnTo>
                      <a:pt x="330" y="48"/>
                    </a:lnTo>
                    <a:lnTo>
                      <a:pt x="330" y="48"/>
                    </a:lnTo>
                    <a:lnTo>
                      <a:pt x="331" y="50"/>
                    </a:lnTo>
                    <a:lnTo>
                      <a:pt x="331" y="50"/>
                    </a:lnTo>
                    <a:lnTo>
                      <a:pt x="331" y="50"/>
                    </a:lnTo>
                    <a:lnTo>
                      <a:pt x="333" y="50"/>
                    </a:lnTo>
                    <a:lnTo>
                      <a:pt x="333" y="51"/>
                    </a:lnTo>
                    <a:lnTo>
                      <a:pt x="333" y="53"/>
                    </a:lnTo>
                    <a:lnTo>
                      <a:pt x="334" y="54"/>
                    </a:lnTo>
                    <a:lnTo>
                      <a:pt x="334" y="57"/>
                    </a:lnTo>
                    <a:lnTo>
                      <a:pt x="334" y="59"/>
                    </a:lnTo>
                    <a:lnTo>
                      <a:pt x="336" y="62"/>
                    </a:lnTo>
                    <a:lnTo>
                      <a:pt x="336" y="64"/>
                    </a:lnTo>
                    <a:lnTo>
                      <a:pt x="336" y="67"/>
                    </a:lnTo>
                    <a:lnTo>
                      <a:pt x="337" y="70"/>
                    </a:lnTo>
                    <a:lnTo>
                      <a:pt x="337" y="73"/>
                    </a:lnTo>
                    <a:lnTo>
                      <a:pt x="337" y="74"/>
                    </a:lnTo>
                    <a:lnTo>
                      <a:pt x="337" y="77"/>
                    </a:lnTo>
                    <a:lnTo>
                      <a:pt x="339" y="79"/>
                    </a:lnTo>
                    <a:lnTo>
                      <a:pt x="339" y="82"/>
                    </a:lnTo>
                    <a:lnTo>
                      <a:pt x="339" y="83"/>
                    </a:lnTo>
                    <a:lnTo>
                      <a:pt x="340" y="86"/>
                    </a:lnTo>
                    <a:lnTo>
                      <a:pt x="340" y="88"/>
                    </a:lnTo>
                    <a:lnTo>
                      <a:pt x="340" y="91"/>
                    </a:lnTo>
                    <a:lnTo>
                      <a:pt x="340" y="92"/>
                    </a:lnTo>
                    <a:lnTo>
                      <a:pt x="342" y="95"/>
                    </a:lnTo>
                    <a:lnTo>
                      <a:pt x="342" y="98"/>
                    </a:lnTo>
                    <a:lnTo>
                      <a:pt x="342" y="100"/>
                    </a:lnTo>
                    <a:lnTo>
                      <a:pt x="343" y="103"/>
                    </a:lnTo>
                    <a:lnTo>
                      <a:pt x="343" y="104"/>
                    </a:lnTo>
                    <a:lnTo>
                      <a:pt x="343" y="106"/>
                    </a:lnTo>
                    <a:lnTo>
                      <a:pt x="345" y="109"/>
                    </a:lnTo>
                    <a:lnTo>
                      <a:pt x="345" y="110"/>
                    </a:lnTo>
                    <a:lnTo>
                      <a:pt x="345" y="112"/>
                    </a:lnTo>
                    <a:lnTo>
                      <a:pt x="347" y="113"/>
                    </a:lnTo>
                    <a:lnTo>
                      <a:pt x="347" y="115"/>
                    </a:lnTo>
                    <a:lnTo>
                      <a:pt x="347" y="117"/>
                    </a:lnTo>
                    <a:lnTo>
                      <a:pt x="347" y="118"/>
                    </a:lnTo>
                    <a:lnTo>
                      <a:pt x="348" y="121"/>
                    </a:lnTo>
                    <a:lnTo>
                      <a:pt x="348" y="123"/>
                    </a:lnTo>
                    <a:lnTo>
                      <a:pt x="348" y="126"/>
                    </a:lnTo>
                    <a:lnTo>
                      <a:pt x="350" y="129"/>
                    </a:lnTo>
                    <a:lnTo>
                      <a:pt x="350" y="130"/>
                    </a:lnTo>
                    <a:lnTo>
                      <a:pt x="350" y="133"/>
                    </a:lnTo>
                    <a:lnTo>
                      <a:pt x="350" y="135"/>
                    </a:lnTo>
                    <a:lnTo>
                      <a:pt x="351" y="138"/>
                    </a:lnTo>
                    <a:lnTo>
                      <a:pt x="351" y="139"/>
                    </a:lnTo>
                    <a:lnTo>
                      <a:pt x="351" y="141"/>
                    </a:lnTo>
                    <a:lnTo>
                      <a:pt x="353" y="142"/>
                    </a:lnTo>
                    <a:lnTo>
                      <a:pt x="353" y="144"/>
                    </a:lnTo>
                    <a:lnTo>
                      <a:pt x="353" y="145"/>
                    </a:lnTo>
                    <a:lnTo>
                      <a:pt x="354" y="147"/>
                    </a:lnTo>
                    <a:lnTo>
                      <a:pt x="354" y="148"/>
                    </a:lnTo>
                    <a:lnTo>
                      <a:pt x="354" y="150"/>
                    </a:lnTo>
                    <a:lnTo>
                      <a:pt x="356" y="151"/>
                    </a:lnTo>
                    <a:lnTo>
                      <a:pt x="356" y="153"/>
                    </a:lnTo>
                    <a:lnTo>
                      <a:pt x="356" y="154"/>
                    </a:lnTo>
                    <a:lnTo>
                      <a:pt x="356" y="156"/>
                    </a:lnTo>
                    <a:lnTo>
                      <a:pt x="357" y="159"/>
                    </a:lnTo>
                    <a:lnTo>
                      <a:pt x="357" y="160"/>
                    </a:lnTo>
                    <a:lnTo>
                      <a:pt x="357" y="162"/>
                    </a:lnTo>
                    <a:lnTo>
                      <a:pt x="359" y="165"/>
                    </a:lnTo>
                    <a:lnTo>
                      <a:pt x="359" y="166"/>
                    </a:lnTo>
                    <a:lnTo>
                      <a:pt x="360" y="168"/>
                    </a:lnTo>
                    <a:lnTo>
                      <a:pt x="360" y="169"/>
                    </a:lnTo>
                    <a:lnTo>
                      <a:pt x="360" y="169"/>
                    </a:lnTo>
                    <a:lnTo>
                      <a:pt x="360" y="171"/>
                    </a:lnTo>
                    <a:lnTo>
                      <a:pt x="362" y="173"/>
                    </a:lnTo>
                    <a:lnTo>
                      <a:pt x="362" y="174"/>
                    </a:lnTo>
                    <a:lnTo>
                      <a:pt x="362" y="176"/>
                    </a:lnTo>
                    <a:lnTo>
                      <a:pt x="362" y="176"/>
                    </a:lnTo>
                    <a:lnTo>
                      <a:pt x="363" y="177"/>
                    </a:lnTo>
                    <a:lnTo>
                      <a:pt x="363" y="179"/>
                    </a:lnTo>
                    <a:lnTo>
                      <a:pt x="365" y="180"/>
                    </a:lnTo>
                    <a:lnTo>
                      <a:pt x="365" y="182"/>
                    </a:lnTo>
                    <a:lnTo>
                      <a:pt x="365" y="185"/>
                    </a:lnTo>
                    <a:lnTo>
                      <a:pt x="365" y="186"/>
                    </a:lnTo>
                    <a:lnTo>
                      <a:pt x="366" y="188"/>
                    </a:lnTo>
                    <a:lnTo>
                      <a:pt x="366" y="189"/>
                    </a:lnTo>
                    <a:lnTo>
                      <a:pt x="368" y="191"/>
                    </a:lnTo>
                    <a:lnTo>
                      <a:pt x="368" y="192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95"/>
                    </a:lnTo>
                    <a:lnTo>
                      <a:pt x="369" y="197"/>
                    </a:lnTo>
                    <a:lnTo>
                      <a:pt x="369" y="197"/>
                    </a:lnTo>
                    <a:lnTo>
                      <a:pt x="369" y="198"/>
                    </a:lnTo>
                    <a:lnTo>
                      <a:pt x="371" y="198"/>
                    </a:lnTo>
                    <a:lnTo>
                      <a:pt x="371" y="200"/>
                    </a:lnTo>
                    <a:lnTo>
                      <a:pt x="372" y="201"/>
                    </a:lnTo>
                    <a:lnTo>
                      <a:pt x="372" y="201"/>
                    </a:lnTo>
                    <a:lnTo>
                      <a:pt x="372" y="203"/>
                    </a:lnTo>
                    <a:lnTo>
                      <a:pt x="374" y="204"/>
                    </a:lnTo>
                    <a:lnTo>
                      <a:pt x="374" y="204"/>
                    </a:lnTo>
                    <a:lnTo>
                      <a:pt x="374" y="206"/>
                    </a:lnTo>
                    <a:lnTo>
                      <a:pt x="374" y="206"/>
                    </a:lnTo>
                    <a:lnTo>
                      <a:pt x="375" y="207"/>
                    </a:lnTo>
                    <a:lnTo>
                      <a:pt x="375" y="207"/>
                    </a:lnTo>
                    <a:lnTo>
                      <a:pt x="377" y="209"/>
                    </a:lnTo>
                    <a:lnTo>
                      <a:pt x="377" y="210"/>
                    </a:lnTo>
                    <a:lnTo>
                      <a:pt x="377" y="212"/>
                    </a:lnTo>
                    <a:lnTo>
                      <a:pt x="378" y="213"/>
                    </a:lnTo>
                    <a:lnTo>
                      <a:pt x="378" y="213"/>
                    </a:lnTo>
                    <a:lnTo>
                      <a:pt x="378" y="215"/>
                    </a:lnTo>
                    <a:lnTo>
                      <a:pt x="378" y="216"/>
                    </a:lnTo>
                    <a:lnTo>
                      <a:pt x="378" y="218"/>
                    </a:lnTo>
                    <a:lnTo>
                      <a:pt x="380" y="219"/>
                    </a:lnTo>
                    <a:lnTo>
                      <a:pt x="380" y="221"/>
                    </a:lnTo>
                    <a:lnTo>
                      <a:pt x="381" y="222"/>
                    </a:lnTo>
                    <a:lnTo>
                      <a:pt x="381" y="224"/>
                    </a:lnTo>
                    <a:lnTo>
                      <a:pt x="381" y="225"/>
                    </a:lnTo>
                    <a:lnTo>
                      <a:pt x="381" y="225"/>
                    </a:lnTo>
                    <a:lnTo>
                      <a:pt x="383" y="227"/>
                    </a:lnTo>
                    <a:lnTo>
                      <a:pt x="383" y="229"/>
                    </a:lnTo>
                    <a:lnTo>
                      <a:pt x="383" y="230"/>
                    </a:lnTo>
                    <a:lnTo>
                      <a:pt x="384" y="230"/>
                    </a:lnTo>
                    <a:lnTo>
                      <a:pt x="384" y="232"/>
                    </a:lnTo>
                    <a:lnTo>
                      <a:pt x="384" y="232"/>
                    </a:lnTo>
                    <a:lnTo>
                      <a:pt x="386" y="233"/>
                    </a:lnTo>
                    <a:lnTo>
                      <a:pt x="386" y="233"/>
                    </a:lnTo>
                    <a:lnTo>
                      <a:pt x="386" y="235"/>
                    </a:lnTo>
                    <a:lnTo>
                      <a:pt x="386" y="235"/>
                    </a:lnTo>
                    <a:lnTo>
                      <a:pt x="387" y="235"/>
                    </a:lnTo>
                    <a:lnTo>
                      <a:pt x="387" y="236"/>
                    </a:lnTo>
                    <a:lnTo>
                      <a:pt x="389" y="236"/>
                    </a:lnTo>
                    <a:lnTo>
                      <a:pt x="389" y="238"/>
                    </a:lnTo>
                    <a:lnTo>
                      <a:pt x="389" y="238"/>
                    </a:lnTo>
                    <a:lnTo>
                      <a:pt x="390" y="239"/>
                    </a:lnTo>
                    <a:lnTo>
                      <a:pt x="390" y="239"/>
                    </a:lnTo>
                    <a:lnTo>
                      <a:pt x="390" y="241"/>
                    </a:lnTo>
                    <a:lnTo>
                      <a:pt x="392" y="242"/>
                    </a:lnTo>
                    <a:lnTo>
                      <a:pt x="392" y="242"/>
                    </a:lnTo>
                    <a:lnTo>
                      <a:pt x="392" y="244"/>
                    </a:lnTo>
                    <a:lnTo>
                      <a:pt x="393" y="244"/>
                    </a:lnTo>
                    <a:lnTo>
                      <a:pt x="393" y="245"/>
                    </a:lnTo>
                    <a:lnTo>
                      <a:pt x="393" y="245"/>
                    </a:lnTo>
                    <a:lnTo>
                      <a:pt x="395" y="247"/>
                    </a:lnTo>
                    <a:lnTo>
                      <a:pt x="395" y="247"/>
                    </a:lnTo>
                    <a:lnTo>
                      <a:pt x="395" y="248"/>
                    </a:lnTo>
                    <a:lnTo>
                      <a:pt x="396" y="248"/>
                    </a:lnTo>
                    <a:lnTo>
                      <a:pt x="396" y="250"/>
                    </a:lnTo>
                    <a:lnTo>
                      <a:pt x="396" y="250"/>
                    </a:lnTo>
                    <a:lnTo>
                      <a:pt x="398" y="251"/>
                    </a:lnTo>
                    <a:lnTo>
                      <a:pt x="398" y="251"/>
                    </a:lnTo>
                    <a:lnTo>
                      <a:pt x="398" y="253"/>
                    </a:lnTo>
                    <a:lnTo>
                      <a:pt x="399" y="253"/>
                    </a:lnTo>
                    <a:lnTo>
                      <a:pt x="399" y="253"/>
                    </a:lnTo>
                    <a:lnTo>
                      <a:pt x="399" y="254"/>
                    </a:lnTo>
                    <a:lnTo>
                      <a:pt x="401" y="254"/>
                    </a:lnTo>
                    <a:lnTo>
                      <a:pt x="401" y="254"/>
                    </a:lnTo>
                    <a:lnTo>
                      <a:pt x="401" y="256"/>
                    </a:lnTo>
                    <a:lnTo>
                      <a:pt x="401" y="256"/>
                    </a:lnTo>
                    <a:lnTo>
                      <a:pt x="402" y="256"/>
                    </a:lnTo>
                    <a:lnTo>
                      <a:pt x="402" y="257"/>
                    </a:lnTo>
                    <a:lnTo>
                      <a:pt x="402" y="257"/>
                    </a:lnTo>
                    <a:lnTo>
                      <a:pt x="404" y="259"/>
                    </a:lnTo>
                    <a:lnTo>
                      <a:pt x="404" y="259"/>
                    </a:lnTo>
                    <a:lnTo>
                      <a:pt x="404" y="260"/>
                    </a:lnTo>
                    <a:lnTo>
                      <a:pt x="405" y="260"/>
                    </a:lnTo>
                    <a:lnTo>
                      <a:pt x="405" y="260"/>
                    </a:lnTo>
                    <a:lnTo>
                      <a:pt x="405" y="262"/>
                    </a:lnTo>
                    <a:lnTo>
                      <a:pt x="407" y="262"/>
                    </a:lnTo>
                    <a:lnTo>
                      <a:pt x="407" y="262"/>
                    </a:lnTo>
                    <a:lnTo>
                      <a:pt x="407" y="262"/>
                    </a:lnTo>
                    <a:lnTo>
                      <a:pt x="409" y="263"/>
                    </a:lnTo>
                    <a:lnTo>
                      <a:pt x="409" y="263"/>
                    </a:lnTo>
                    <a:lnTo>
                      <a:pt x="409" y="265"/>
                    </a:lnTo>
                    <a:lnTo>
                      <a:pt x="410" y="265"/>
                    </a:lnTo>
                    <a:lnTo>
                      <a:pt x="410" y="265"/>
                    </a:lnTo>
                    <a:lnTo>
                      <a:pt x="410" y="266"/>
                    </a:lnTo>
                    <a:lnTo>
                      <a:pt x="412" y="266"/>
                    </a:lnTo>
                    <a:lnTo>
                      <a:pt x="412" y="266"/>
                    </a:lnTo>
                    <a:lnTo>
                      <a:pt x="412" y="268"/>
                    </a:lnTo>
                    <a:lnTo>
                      <a:pt x="413" y="268"/>
                    </a:lnTo>
                    <a:lnTo>
                      <a:pt x="413" y="269"/>
                    </a:lnTo>
                    <a:lnTo>
                      <a:pt x="413" y="269"/>
                    </a:lnTo>
                    <a:lnTo>
                      <a:pt x="415" y="269"/>
                    </a:lnTo>
                    <a:lnTo>
                      <a:pt x="415" y="271"/>
                    </a:lnTo>
                    <a:lnTo>
                      <a:pt x="415" y="271"/>
                    </a:lnTo>
                    <a:lnTo>
                      <a:pt x="416" y="271"/>
                    </a:lnTo>
                    <a:lnTo>
                      <a:pt x="416" y="271"/>
                    </a:lnTo>
                    <a:lnTo>
                      <a:pt x="416" y="271"/>
                    </a:lnTo>
                    <a:lnTo>
                      <a:pt x="418" y="271"/>
                    </a:lnTo>
                    <a:lnTo>
                      <a:pt x="418" y="271"/>
                    </a:lnTo>
                    <a:lnTo>
                      <a:pt x="418" y="272"/>
                    </a:lnTo>
                    <a:lnTo>
                      <a:pt x="419" y="272"/>
                    </a:lnTo>
                    <a:lnTo>
                      <a:pt x="419" y="272"/>
                    </a:lnTo>
                    <a:lnTo>
                      <a:pt x="419" y="272"/>
                    </a:lnTo>
                    <a:lnTo>
                      <a:pt x="421" y="274"/>
                    </a:lnTo>
                    <a:lnTo>
                      <a:pt x="421" y="274"/>
                    </a:lnTo>
                    <a:lnTo>
                      <a:pt x="422" y="274"/>
                    </a:lnTo>
                    <a:lnTo>
                      <a:pt x="422" y="274"/>
                    </a:lnTo>
                    <a:lnTo>
                      <a:pt x="422" y="275"/>
                    </a:lnTo>
                    <a:lnTo>
                      <a:pt x="424" y="275"/>
                    </a:lnTo>
                    <a:lnTo>
                      <a:pt x="424" y="275"/>
                    </a:lnTo>
                    <a:lnTo>
                      <a:pt x="425" y="275"/>
                    </a:lnTo>
                    <a:lnTo>
                      <a:pt x="425" y="275"/>
                    </a:lnTo>
                    <a:lnTo>
                      <a:pt x="425" y="277"/>
                    </a:lnTo>
                    <a:lnTo>
                      <a:pt x="425" y="277"/>
                    </a:lnTo>
                    <a:lnTo>
                      <a:pt x="427" y="277"/>
                    </a:lnTo>
                    <a:lnTo>
                      <a:pt x="427" y="277"/>
                    </a:lnTo>
                    <a:lnTo>
                      <a:pt x="427" y="277"/>
                    </a:lnTo>
                    <a:lnTo>
                      <a:pt x="428" y="277"/>
                    </a:lnTo>
                    <a:lnTo>
                      <a:pt x="428" y="278"/>
                    </a:lnTo>
                    <a:lnTo>
                      <a:pt x="430" y="278"/>
                    </a:lnTo>
                    <a:lnTo>
                      <a:pt x="430" y="278"/>
                    </a:lnTo>
                    <a:lnTo>
                      <a:pt x="430" y="278"/>
                    </a:lnTo>
                    <a:lnTo>
                      <a:pt x="430" y="278"/>
                    </a:lnTo>
                    <a:lnTo>
                      <a:pt x="431" y="278"/>
                    </a:lnTo>
                    <a:lnTo>
                      <a:pt x="431" y="278"/>
                    </a:lnTo>
                    <a:lnTo>
                      <a:pt x="431" y="280"/>
                    </a:lnTo>
                    <a:lnTo>
                      <a:pt x="433" y="280"/>
                    </a:lnTo>
                    <a:lnTo>
                      <a:pt x="433" y="280"/>
                    </a:lnTo>
                    <a:lnTo>
                      <a:pt x="433" y="280"/>
                    </a:lnTo>
                    <a:lnTo>
                      <a:pt x="434" y="280"/>
                    </a:lnTo>
                    <a:lnTo>
                      <a:pt x="434" y="281"/>
                    </a:lnTo>
                    <a:lnTo>
                      <a:pt x="434" y="281"/>
                    </a:lnTo>
                    <a:lnTo>
                      <a:pt x="436" y="281"/>
                    </a:lnTo>
                    <a:lnTo>
                      <a:pt x="436" y="281"/>
                    </a:lnTo>
                    <a:lnTo>
                      <a:pt x="436" y="281"/>
                    </a:lnTo>
                    <a:lnTo>
                      <a:pt x="437" y="281"/>
                    </a:lnTo>
                    <a:lnTo>
                      <a:pt x="437" y="283"/>
                    </a:lnTo>
                    <a:lnTo>
                      <a:pt x="439" y="283"/>
                    </a:lnTo>
                    <a:lnTo>
                      <a:pt x="439" y="283"/>
                    </a:lnTo>
                    <a:lnTo>
                      <a:pt x="439" y="283"/>
                    </a:lnTo>
                    <a:lnTo>
                      <a:pt x="440" y="283"/>
                    </a:lnTo>
                    <a:lnTo>
                      <a:pt x="440" y="285"/>
                    </a:lnTo>
                    <a:lnTo>
                      <a:pt x="442" y="285"/>
                    </a:lnTo>
                    <a:lnTo>
                      <a:pt x="442" y="285"/>
                    </a:lnTo>
                    <a:lnTo>
                      <a:pt x="442" y="285"/>
                    </a:lnTo>
                    <a:lnTo>
                      <a:pt x="443" y="285"/>
                    </a:lnTo>
                    <a:lnTo>
                      <a:pt x="443" y="285"/>
                    </a:lnTo>
                    <a:lnTo>
                      <a:pt x="443" y="285"/>
                    </a:lnTo>
                    <a:lnTo>
                      <a:pt x="443" y="285"/>
                    </a:lnTo>
                    <a:lnTo>
                      <a:pt x="445" y="285"/>
                    </a:lnTo>
                    <a:lnTo>
                      <a:pt x="445" y="285"/>
                    </a:lnTo>
                    <a:lnTo>
                      <a:pt x="446" y="286"/>
                    </a:lnTo>
                    <a:lnTo>
                      <a:pt x="446" y="286"/>
                    </a:lnTo>
                    <a:lnTo>
                      <a:pt x="446" y="286"/>
                    </a:lnTo>
                    <a:lnTo>
                      <a:pt x="446" y="286"/>
                    </a:lnTo>
                    <a:lnTo>
                      <a:pt x="448" y="286"/>
                    </a:lnTo>
                    <a:lnTo>
                      <a:pt x="448" y="286"/>
                    </a:lnTo>
                    <a:lnTo>
                      <a:pt x="448" y="288"/>
                    </a:lnTo>
                    <a:lnTo>
                      <a:pt x="449" y="288"/>
                    </a:lnTo>
                    <a:lnTo>
                      <a:pt x="449" y="288"/>
                    </a:lnTo>
                    <a:lnTo>
                      <a:pt x="451" y="288"/>
                    </a:lnTo>
                    <a:lnTo>
                      <a:pt x="451" y="288"/>
                    </a:lnTo>
                    <a:lnTo>
                      <a:pt x="451" y="288"/>
                    </a:lnTo>
                    <a:lnTo>
                      <a:pt x="452" y="288"/>
                    </a:lnTo>
                    <a:lnTo>
                      <a:pt x="452" y="288"/>
                    </a:lnTo>
                    <a:lnTo>
                      <a:pt x="454" y="288"/>
                    </a:lnTo>
                    <a:lnTo>
                      <a:pt x="454" y="289"/>
                    </a:lnTo>
                    <a:lnTo>
                      <a:pt x="454" y="289"/>
                    </a:lnTo>
                    <a:lnTo>
                      <a:pt x="455" y="289"/>
                    </a:lnTo>
                    <a:lnTo>
                      <a:pt x="455" y="289"/>
                    </a:lnTo>
                    <a:lnTo>
                      <a:pt x="455" y="289"/>
                    </a:lnTo>
                    <a:lnTo>
                      <a:pt x="457" y="289"/>
                    </a:lnTo>
                    <a:lnTo>
                      <a:pt x="457" y="289"/>
                    </a:lnTo>
                    <a:lnTo>
                      <a:pt x="457" y="289"/>
                    </a:lnTo>
                    <a:lnTo>
                      <a:pt x="458" y="289"/>
                    </a:lnTo>
                    <a:lnTo>
                      <a:pt x="458" y="289"/>
                    </a:lnTo>
                    <a:lnTo>
                      <a:pt x="458" y="289"/>
                    </a:lnTo>
                    <a:lnTo>
                      <a:pt x="460" y="289"/>
                    </a:lnTo>
                    <a:lnTo>
                      <a:pt x="460" y="289"/>
                    </a:lnTo>
                    <a:lnTo>
                      <a:pt x="461" y="291"/>
                    </a:lnTo>
                    <a:lnTo>
                      <a:pt x="461" y="291"/>
                    </a:lnTo>
                    <a:lnTo>
                      <a:pt x="461" y="291"/>
                    </a:lnTo>
                    <a:lnTo>
                      <a:pt x="463" y="291"/>
                    </a:lnTo>
                    <a:lnTo>
                      <a:pt x="463" y="291"/>
                    </a:lnTo>
                    <a:lnTo>
                      <a:pt x="463" y="291"/>
                    </a:lnTo>
                    <a:lnTo>
                      <a:pt x="464" y="291"/>
                    </a:lnTo>
                    <a:lnTo>
                      <a:pt x="464" y="291"/>
                    </a:lnTo>
                    <a:lnTo>
                      <a:pt x="464" y="291"/>
                    </a:lnTo>
                    <a:lnTo>
                      <a:pt x="464" y="291"/>
                    </a:lnTo>
                    <a:lnTo>
                      <a:pt x="466" y="292"/>
                    </a:lnTo>
                    <a:lnTo>
                      <a:pt x="466" y="292"/>
                    </a:lnTo>
                    <a:lnTo>
                      <a:pt x="467" y="292"/>
                    </a:lnTo>
                    <a:lnTo>
                      <a:pt x="467" y="292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69" y="292"/>
                    </a:lnTo>
                    <a:lnTo>
                      <a:pt x="471" y="292"/>
                    </a:lnTo>
                    <a:lnTo>
                      <a:pt x="471" y="292"/>
                    </a:lnTo>
                    <a:lnTo>
                      <a:pt x="471" y="292"/>
                    </a:lnTo>
                    <a:lnTo>
                      <a:pt x="472" y="292"/>
                    </a:lnTo>
                    <a:lnTo>
                      <a:pt x="472" y="294"/>
                    </a:lnTo>
                    <a:lnTo>
                      <a:pt x="472" y="294"/>
                    </a:lnTo>
                    <a:lnTo>
                      <a:pt x="474" y="294"/>
                    </a:lnTo>
                    <a:lnTo>
                      <a:pt x="474" y="294"/>
                    </a:lnTo>
                    <a:lnTo>
                      <a:pt x="474" y="294"/>
                    </a:lnTo>
                    <a:lnTo>
                      <a:pt x="475" y="295"/>
                    </a:lnTo>
                    <a:lnTo>
                      <a:pt x="475" y="295"/>
                    </a:lnTo>
                    <a:lnTo>
                      <a:pt x="475" y="295"/>
                    </a:lnTo>
                    <a:lnTo>
                      <a:pt x="477" y="295"/>
                    </a:lnTo>
                    <a:lnTo>
                      <a:pt x="477" y="295"/>
                    </a:lnTo>
                    <a:lnTo>
                      <a:pt x="477" y="295"/>
                    </a:lnTo>
                    <a:lnTo>
                      <a:pt x="478" y="295"/>
                    </a:lnTo>
                    <a:lnTo>
                      <a:pt x="478" y="295"/>
                    </a:lnTo>
                    <a:lnTo>
                      <a:pt x="480" y="295"/>
                    </a:lnTo>
                    <a:lnTo>
                      <a:pt x="480" y="295"/>
                    </a:lnTo>
                    <a:lnTo>
                      <a:pt x="480" y="295"/>
                    </a:lnTo>
                    <a:lnTo>
                      <a:pt x="481" y="295"/>
                    </a:lnTo>
                    <a:lnTo>
                      <a:pt x="481" y="295"/>
                    </a:lnTo>
                    <a:lnTo>
                      <a:pt x="481" y="297"/>
                    </a:lnTo>
                    <a:lnTo>
                      <a:pt x="483" y="297"/>
                    </a:lnTo>
                    <a:lnTo>
                      <a:pt x="483" y="297"/>
                    </a:lnTo>
                    <a:lnTo>
                      <a:pt x="483" y="297"/>
                    </a:lnTo>
                    <a:lnTo>
                      <a:pt x="484" y="297"/>
                    </a:lnTo>
                    <a:lnTo>
                      <a:pt x="484" y="297"/>
                    </a:lnTo>
                    <a:lnTo>
                      <a:pt x="484" y="297"/>
                    </a:lnTo>
                    <a:lnTo>
                      <a:pt x="486" y="297"/>
                    </a:lnTo>
                    <a:lnTo>
                      <a:pt x="486" y="297"/>
                    </a:lnTo>
                    <a:lnTo>
                      <a:pt x="487" y="297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89" y="298"/>
                    </a:lnTo>
                    <a:lnTo>
                      <a:pt x="489" y="298"/>
                    </a:lnTo>
                    <a:lnTo>
                      <a:pt x="489" y="298"/>
                    </a:lnTo>
                    <a:lnTo>
                      <a:pt x="490" y="298"/>
                    </a:lnTo>
                    <a:lnTo>
                      <a:pt x="490" y="300"/>
                    </a:lnTo>
                    <a:lnTo>
                      <a:pt x="490" y="300"/>
                    </a:lnTo>
                    <a:lnTo>
                      <a:pt x="492" y="300"/>
                    </a:lnTo>
                    <a:lnTo>
                      <a:pt x="492" y="300"/>
                    </a:lnTo>
                    <a:lnTo>
                      <a:pt x="492" y="300"/>
                    </a:lnTo>
                    <a:lnTo>
                      <a:pt x="493" y="300"/>
                    </a:lnTo>
                    <a:lnTo>
                      <a:pt x="493" y="300"/>
                    </a:lnTo>
                    <a:lnTo>
                      <a:pt x="495" y="300"/>
                    </a:lnTo>
                    <a:lnTo>
                      <a:pt x="495" y="300"/>
                    </a:lnTo>
                    <a:lnTo>
                      <a:pt x="496" y="300"/>
                    </a:lnTo>
                    <a:lnTo>
                      <a:pt x="496" y="300"/>
                    </a:lnTo>
                    <a:lnTo>
                      <a:pt x="496" y="300"/>
                    </a:lnTo>
                    <a:lnTo>
                      <a:pt x="496" y="301"/>
                    </a:lnTo>
                    <a:lnTo>
                      <a:pt x="498" y="301"/>
                    </a:lnTo>
                    <a:lnTo>
                      <a:pt x="498" y="301"/>
                    </a:lnTo>
                    <a:lnTo>
                      <a:pt x="498" y="301"/>
                    </a:lnTo>
                    <a:lnTo>
                      <a:pt x="499" y="301"/>
                    </a:lnTo>
                    <a:lnTo>
                      <a:pt x="499" y="301"/>
                    </a:lnTo>
                    <a:lnTo>
                      <a:pt x="499" y="301"/>
                    </a:lnTo>
                    <a:lnTo>
                      <a:pt x="501" y="301"/>
                    </a:lnTo>
                    <a:lnTo>
                      <a:pt x="501" y="301"/>
                    </a:lnTo>
                    <a:lnTo>
                      <a:pt x="502" y="301"/>
                    </a:lnTo>
                    <a:lnTo>
                      <a:pt x="502" y="301"/>
                    </a:lnTo>
                    <a:lnTo>
                      <a:pt x="504" y="301"/>
                    </a:lnTo>
                    <a:lnTo>
                      <a:pt x="504" y="301"/>
                    </a:lnTo>
                    <a:lnTo>
                      <a:pt x="504" y="301"/>
                    </a:lnTo>
                    <a:lnTo>
                      <a:pt x="504" y="301"/>
                    </a:lnTo>
                    <a:lnTo>
                      <a:pt x="505" y="301"/>
                    </a:lnTo>
                    <a:lnTo>
                      <a:pt x="505" y="300"/>
                    </a:lnTo>
                    <a:lnTo>
                      <a:pt x="507" y="297"/>
                    </a:lnTo>
                    <a:lnTo>
                      <a:pt x="508" y="295"/>
                    </a:lnTo>
                    <a:lnTo>
                      <a:pt x="508" y="292"/>
                    </a:lnTo>
                    <a:lnTo>
                      <a:pt x="508" y="289"/>
                    </a:lnTo>
                    <a:lnTo>
                      <a:pt x="510" y="286"/>
                    </a:lnTo>
                    <a:lnTo>
                      <a:pt x="511" y="285"/>
                    </a:lnTo>
                    <a:lnTo>
                      <a:pt x="511" y="283"/>
                    </a:lnTo>
                    <a:lnTo>
                      <a:pt x="508" y="304"/>
                    </a:lnTo>
                    <a:lnTo>
                      <a:pt x="0" y="173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Line 111">
                <a:extLst>
                  <a:ext uri="{FF2B5EF4-FFF2-40B4-BE49-F238E27FC236}">
                    <a16:creationId xmlns:a16="http://schemas.microsoft.com/office/drawing/2014/main" id="{6518DB08-01D8-4F48-811E-AF8484894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" y="1675"/>
                <a:ext cx="41" cy="429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Line 112">
                <a:extLst>
                  <a:ext uri="{FF2B5EF4-FFF2-40B4-BE49-F238E27FC236}">
                    <a16:creationId xmlns:a16="http://schemas.microsoft.com/office/drawing/2014/main" id="{15E15879-D60D-4F80-9C79-1000CFF4E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104"/>
                <a:ext cx="525" cy="14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113">
                <a:extLst>
                  <a:ext uri="{FF2B5EF4-FFF2-40B4-BE49-F238E27FC236}">
                    <a16:creationId xmlns:a16="http://schemas.microsoft.com/office/drawing/2014/main" id="{222EA201-201E-4792-8338-8B536D797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" y="1933"/>
                <a:ext cx="529" cy="315"/>
              </a:xfrm>
              <a:custGeom>
                <a:avLst/>
                <a:gdLst>
                  <a:gd name="T0" fmla="*/ 8 w 529"/>
                  <a:gd name="T1" fmla="*/ 173 h 315"/>
                  <a:gd name="T2" fmla="*/ 15 w 529"/>
                  <a:gd name="T3" fmla="*/ 176 h 315"/>
                  <a:gd name="T4" fmla="*/ 24 w 529"/>
                  <a:gd name="T5" fmla="*/ 178 h 315"/>
                  <a:gd name="T6" fmla="*/ 32 w 529"/>
                  <a:gd name="T7" fmla="*/ 179 h 315"/>
                  <a:gd name="T8" fmla="*/ 39 w 529"/>
                  <a:gd name="T9" fmla="*/ 182 h 315"/>
                  <a:gd name="T10" fmla="*/ 49 w 529"/>
                  <a:gd name="T11" fmla="*/ 184 h 315"/>
                  <a:gd name="T12" fmla="*/ 56 w 529"/>
                  <a:gd name="T13" fmla="*/ 185 h 315"/>
                  <a:gd name="T14" fmla="*/ 64 w 529"/>
                  <a:gd name="T15" fmla="*/ 188 h 315"/>
                  <a:gd name="T16" fmla="*/ 73 w 529"/>
                  <a:gd name="T17" fmla="*/ 190 h 315"/>
                  <a:gd name="T18" fmla="*/ 80 w 529"/>
                  <a:gd name="T19" fmla="*/ 193 h 315"/>
                  <a:gd name="T20" fmla="*/ 89 w 529"/>
                  <a:gd name="T21" fmla="*/ 194 h 315"/>
                  <a:gd name="T22" fmla="*/ 97 w 529"/>
                  <a:gd name="T23" fmla="*/ 196 h 315"/>
                  <a:gd name="T24" fmla="*/ 105 w 529"/>
                  <a:gd name="T25" fmla="*/ 197 h 315"/>
                  <a:gd name="T26" fmla="*/ 114 w 529"/>
                  <a:gd name="T27" fmla="*/ 199 h 315"/>
                  <a:gd name="T28" fmla="*/ 121 w 529"/>
                  <a:gd name="T29" fmla="*/ 200 h 315"/>
                  <a:gd name="T30" fmla="*/ 130 w 529"/>
                  <a:gd name="T31" fmla="*/ 200 h 315"/>
                  <a:gd name="T32" fmla="*/ 138 w 529"/>
                  <a:gd name="T33" fmla="*/ 202 h 315"/>
                  <a:gd name="T34" fmla="*/ 147 w 529"/>
                  <a:gd name="T35" fmla="*/ 202 h 315"/>
                  <a:gd name="T36" fmla="*/ 154 w 529"/>
                  <a:gd name="T37" fmla="*/ 199 h 315"/>
                  <a:gd name="T38" fmla="*/ 163 w 529"/>
                  <a:gd name="T39" fmla="*/ 194 h 315"/>
                  <a:gd name="T40" fmla="*/ 171 w 529"/>
                  <a:gd name="T41" fmla="*/ 188 h 315"/>
                  <a:gd name="T42" fmla="*/ 180 w 529"/>
                  <a:gd name="T43" fmla="*/ 182 h 315"/>
                  <a:gd name="T44" fmla="*/ 188 w 529"/>
                  <a:gd name="T45" fmla="*/ 168 h 315"/>
                  <a:gd name="T46" fmla="*/ 195 w 529"/>
                  <a:gd name="T47" fmla="*/ 149 h 315"/>
                  <a:gd name="T48" fmla="*/ 203 w 529"/>
                  <a:gd name="T49" fmla="*/ 126 h 315"/>
                  <a:gd name="T50" fmla="*/ 212 w 529"/>
                  <a:gd name="T51" fmla="*/ 102 h 315"/>
                  <a:gd name="T52" fmla="*/ 221 w 529"/>
                  <a:gd name="T53" fmla="*/ 72 h 315"/>
                  <a:gd name="T54" fmla="*/ 229 w 529"/>
                  <a:gd name="T55" fmla="*/ 46 h 315"/>
                  <a:gd name="T56" fmla="*/ 238 w 529"/>
                  <a:gd name="T57" fmla="*/ 23 h 315"/>
                  <a:gd name="T58" fmla="*/ 247 w 529"/>
                  <a:gd name="T59" fmla="*/ 8 h 315"/>
                  <a:gd name="T60" fmla="*/ 257 w 529"/>
                  <a:gd name="T61" fmla="*/ 5 h 315"/>
                  <a:gd name="T62" fmla="*/ 266 w 529"/>
                  <a:gd name="T63" fmla="*/ 10 h 315"/>
                  <a:gd name="T64" fmla="*/ 275 w 529"/>
                  <a:gd name="T65" fmla="*/ 11 h 315"/>
                  <a:gd name="T66" fmla="*/ 284 w 529"/>
                  <a:gd name="T67" fmla="*/ 26 h 315"/>
                  <a:gd name="T68" fmla="*/ 295 w 529"/>
                  <a:gd name="T69" fmla="*/ 40 h 315"/>
                  <a:gd name="T70" fmla="*/ 304 w 529"/>
                  <a:gd name="T71" fmla="*/ 64 h 315"/>
                  <a:gd name="T72" fmla="*/ 313 w 529"/>
                  <a:gd name="T73" fmla="*/ 91 h 315"/>
                  <a:gd name="T74" fmla="*/ 322 w 529"/>
                  <a:gd name="T75" fmla="*/ 122 h 315"/>
                  <a:gd name="T76" fmla="*/ 331 w 529"/>
                  <a:gd name="T77" fmla="*/ 150 h 315"/>
                  <a:gd name="T78" fmla="*/ 340 w 529"/>
                  <a:gd name="T79" fmla="*/ 178 h 315"/>
                  <a:gd name="T80" fmla="*/ 350 w 529"/>
                  <a:gd name="T81" fmla="*/ 202 h 315"/>
                  <a:gd name="T82" fmla="*/ 357 w 529"/>
                  <a:gd name="T83" fmla="*/ 220 h 315"/>
                  <a:gd name="T84" fmla="*/ 366 w 529"/>
                  <a:gd name="T85" fmla="*/ 238 h 315"/>
                  <a:gd name="T86" fmla="*/ 375 w 529"/>
                  <a:gd name="T87" fmla="*/ 247 h 315"/>
                  <a:gd name="T88" fmla="*/ 384 w 529"/>
                  <a:gd name="T89" fmla="*/ 256 h 315"/>
                  <a:gd name="T90" fmla="*/ 393 w 529"/>
                  <a:gd name="T91" fmla="*/ 264 h 315"/>
                  <a:gd name="T92" fmla="*/ 402 w 529"/>
                  <a:gd name="T93" fmla="*/ 270 h 315"/>
                  <a:gd name="T94" fmla="*/ 412 w 529"/>
                  <a:gd name="T95" fmla="*/ 276 h 315"/>
                  <a:gd name="T96" fmla="*/ 421 w 529"/>
                  <a:gd name="T97" fmla="*/ 280 h 315"/>
                  <a:gd name="T98" fmla="*/ 430 w 529"/>
                  <a:gd name="T99" fmla="*/ 285 h 315"/>
                  <a:gd name="T100" fmla="*/ 440 w 529"/>
                  <a:gd name="T101" fmla="*/ 288 h 315"/>
                  <a:gd name="T102" fmla="*/ 449 w 529"/>
                  <a:gd name="T103" fmla="*/ 291 h 315"/>
                  <a:gd name="T104" fmla="*/ 458 w 529"/>
                  <a:gd name="T105" fmla="*/ 294 h 315"/>
                  <a:gd name="T106" fmla="*/ 467 w 529"/>
                  <a:gd name="T107" fmla="*/ 297 h 315"/>
                  <a:gd name="T108" fmla="*/ 477 w 529"/>
                  <a:gd name="T109" fmla="*/ 300 h 315"/>
                  <a:gd name="T110" fmla="*/ 487 w 529"/>
                  <a:gd name="T111" fmla="*/ 303 h 315"/>
                  <a:gd name="T112" fmla="*/ 496 w 529"/>
                  <a:gd name="T113" fmla="*/ 305 h 315"/>
                  <a:gd name="T114" fmla="*/ 505 w 529"/>
                  <a:gd name="T115" fmla="*/ 308 h 315"/>
                  <a:gd name="T116" fmla="*/ 516 w 529"/>
                  <a:gd name="T117" fmla="*/ 311 h 315"/>
                  <a:gd name="T118" fmla="*/ 525 w 529"/>
                  <a:gd name="T119" fmla="*/ 309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9" h="315">
                    <a:moveTo>
                      <a:pt x="2" y="171"/>
                    </a:moveTo>
                    <a:lnTo>
                      <a:pt x="0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2" y="168"/>
                    </a:lnTo>
                    <a:lnTo>
                      <a:pt x="2" y="170"/>
                    </a:lnTo>
                    <a:lnTo>
                      <a:pt x="3" y="170"/>
                    </a:lnTo>
                    <a:lnTo>
                      <a:pt x="3" y="171"/>
                    </a:lnTo>
                    <a:lnTo>
                      <a:pt x="5" y="171"/>
                    </a:lnTo>
                    <a:lnTo>
                      <a:pt x="5" y="171"/>
                    </a:lnTo>
                    <a:lnTo>
                      <a:pt x="5" y="171"/>
                    </a:lnTo>
                    <a:lnTo>
                      <a:pt x="6" y="173"/>
                    </a:lnTo>
                    <a:lnTo>
                      <a:pt x="6" y="173"/>
                    </a:lnTo>
                    <a:lnTo>
                      <a:pt x="6" y="173"/>
                    </a:lnTo>
                    <a:lnTo>
                      <a:pt x="8" y="173"/>
                    </a:lnTo>
                    <a:lnTo>
                      <a:pt x="8" y="173"/>
                    </a:lnTo>
                    <a:lnTo>
                      <a:pt x="8" y="173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11" y="174"/>
                    </a:lnTo>
                    <a:lnTo>
                      <a:pt x="11" y="174"/>
                    </a:lnTo>
                    <a:lnTo>
                      <a:pt x="11" y="174"/>
                    </a:lnTo>
                    <a:lnTo>
                      <a:pt x="12" y="174"/>
                    </a:lnTo>
                    <a:lnTo>
                      <a:pt x="12" y="174"/>
                    </a:lnTo>
                    <a:lnTo>
                      <a:pt x="12" y="174"/>
                    </a:lnTo>
                    <a:lnTo>
                      <a:pt x="14" y="174"/>
                    </a:lnTo>
                    <a:lnTo>
                      <a:pt x="14" y="174"/>
                    </a:lnTo>
                    <a:lnTo>
                      <a:pt x="14" y="174"/>
                    </a:lnTo>
                    <a:lnTo>
                      <a:pt x="15" y="174"/>
                    </a:lnTo>
                    <a:lnTo>
                      <a:pt x="15" y="174"/>
                    </a:lnTo>
                    <a:lnTo>
                      <a:pt x="15" y="174"/>
                    </a:lnTo>
                    <a:lnTo>
                      <a:pt x="15" y="176"/>
                    </a:lnTo>
                    <a:lnTo>
                      <a:pt x="17" y="176"/>
                    </a:lnTo>
                    <a:lnTo>
                      <a:pt x="17" y="176"/>
                    </a:lnTo>
                    <a:lnTo>
                      <a:pt x="17" y="176"/>
                    </a:lnTo>
                    <a:lnTo>
                      <a:pt x="18" y="176"/>
                    </a:lnTo>
                    <a:lnTo>
                      <a:pt x="18" y="176"/>
                    </a:lnTo>
                    <a:lnTo>
                      <a:pt x="18" y="176"/>
                    </a:lnTo>
                    <a:lnTo>
                      <a:pt x="20" y="176"/>
                    </a:lnTo>
                    <a:lnTo>
                      <a:pt x="20" y="176"/>
                    </a:lnTo>
                    <a:lnTo>
                      <a:pt x="20" y="176"/>
                    </a:lnTo>
                    <a:lnTo>
                      <a:pt x="21" y="176"/>
                    </a:lnTo>
                    <a:lnTo>
                      <a:pt x="21" y="176"/>
                    </a:lnTo>
                    <a:lnTo>
                      <a:pt x="21" y="176"/>
                    </a:lnTo>
                    <a:lnTo>
                      <a:pt x="21" y="178"/>
                    </a:lnTo>
                    <a:lnTo>
                      <a:pt x="23" y="178"/>
                    </a:lnTo>
                    <a:lnTo>
                      <a:pt x="23" y="178"/>
                    </a:lnTo>
                    <a:lnTo>
                      <a:pt x="23" y="178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26" y="178"/>
                    </a:lnTo>
                    <a:lnTo>
                      <a:pt x="26" y="178"/>
                    </a:lnTo>
                    <a:lnTo>
                      <a:pt x="27" y="178"/>
                    </a:lnTo>
                    <a:lnTo>
                      <a:pt x="27" y="178"/>
                    </a:lnTo>
                    <a:lnTo>
                      <a:pt x="27" y="178"/>
                    </a:lnTo>
                    <a:lnTo>
                      <a:pt x="27" y="179"/>
                    </a:lnTo>
                    <a:lnTo>
                      <a:pt x="27" y="179"/>
                    </a:lnTo>
                    <a:lnTo>
                      <a:pt x="29" y="179"/>
                    </a:lnTo>
                    <a:lnTo>
                      <a:pt x="29" y="179"/>
                    </a:lnTo>
                    <a:lnTo>
                      <a:pt x="29" y="179"/>
                    </a:lnTo>
                    <a:lnTo>
                      <a:pt x="30" y="179"/>
                    </a:lnTo>
                    <a:lnTo>
                      <a:pt x="30" y="179"/>
                    </a:lnTo>
                    <a:lnTo>
                      <a:pt x="32" y="179"/>
                    </a:lnTo>
                    <a:lnTo>
                      <a:pt x="32" y="179"/>
                    </a:lnTo>
                    <a:lnTo>
                      <a:pt x="32" y="179"/>
                    </a:lnTo>
                    <a:lnTo>
                      <a:pt x="33" y="179"/>
                    </a:lnTo>
                    <a:lnTo>
                      <a:pt x="33" y="179"/>
                    </a:lnTo>
                    <a:lnTo>
                      <a:pt x="33" y="179"/>
                    </a:lnTo>
                    <a:lnTo>
                      <a:pt x="33" y="181"/>
                    </a:lnTo>
                    <a:lnTo>
                      <a:pt x="33" y="181"/>
                    </a:lnTo>
                    <a:lnTo>
                      <a:pt x="35" y="181"/>
                    </a:lnTo>
                    <a:lnTo>
                      <a:pt x="35" y="181"/>
                    </a:lnTo>
                    <a:lnTo>
                      <a:pt x="35" y="181"/>
                    </a:lnTo>
                    <a:lnTo>
                      <a:pt x="36" y="181"/>
                    </a:lnTo>
                    <a:lnTo>
                      <a:pt x="36" y="181"/>
                    </a:lnTo>
                    <a:lnTo>
                      <a:pt x="36" y="181"/>
                    </a:lnTo>
                    <a:lnTo>
                      <a:pt x="38" y="181"/>
                    </a:lnTo>
                    <a:lnTo>
                      <a:pt x="38" y="181"/>
                    </a:lnTo>
                    <a:lnTo>
                      <a:pt x="38" y="182"/>
                    </a:lnTo>
                    <a:lnTo>
                      <a:pt x="39" y="182"/>
                    </a:lnTo>
                    <a:lnTo>
                      <a:pt x="39" y="182"/>
                    </a:lnTo>
                    <a:lnTo>
                      <a:pt x="39" y="182"/>
                    </a:lnTo>
                    <a:lnTo>
                      <a:pt x="41" y="182"/>
                    </a:lnTo>
                    <a:lnTo>
                      <a:pt x="41" y="182"/>
                    </a:lnTo>
                    <a:lnTo>
                      <a:pt x="41" y="182"/>
                    </a:lnTo>
                    <a:lnTo>
                      <a:pt x="43" y="182"/>
                    </a:lnTo>
                    <a:lnTo>
                      <a:pt x="43" y="182"/>
                    </a:lnTo>
                    <a:lnTo>
                      <a:pt x="43" y="182"/>
                    </a:lnTo>
                    <a:lnTo>
                      <a:pt x="44" y="182"/>
                    </a:lnTo>
                    <a:lnTo>
                      <a:pt x="44" y="182"/>
                    </a:lnTo>
                    <a:lnTo>
                      <a:pt x="44" y="184"/>
                    </a:lnTo>
                    <a:lnTo>
                      <a:pt x="46" y="184"/>
                    </a:lnTo>
                    <a:lnTo>
                      <a:pt x="46" y="184"/>
                    </a:lnTo>
                    <a:lnTo>
                      <a:pt x="46" y="184"/>
                    </a:lnTo>
                    <a:lnTo>
                      <a:pt x="47" y="184"/>
                    </a:lnTo>
                    <a:lnTo>
                      <a:pt x="47" y="184"/>
                    </a:lnTo>
                    <a:lnTo>
                      <a:pt x="47" y="184"/>
                    </a:lnTo>
                    <a:lnTo>
                      <a:pt x="47" y="184"/>
                    </a:lnTo>
                    <a:lnTo>
                      <a:pt x="49" y="184"/>
                    </a:lnTo>
                    <a:lnTo>
                      <a:pt x="49" y="184"/>
                    </a:lnTo>
                    <a:lnTo>
                      <a:pt x="49" y="184"/>
                    </a:lnTo>
                    <a:lnTo>
                      <a:pt x="50" y="184"/>
                    </a:lnTo>
                    <a:lnTo>
                      <a:pt x="50" y="184"/>
                    </a:lnTo>
                    <a:lnTo>
                      <a:pt x="50" y="185"/>
                    </a:lnTo>
                    <a:lnTo>
                      <a:pt x="50" y="185"/>
                    </a:lnTo>
                    <a:lnTo>
                      <a:pt x="52" y="185"/>
                    </a:lnTo>
                    <a:lnTo>
                      <a:pt x="52" y="185"/>
                    </a:lnTo>
                    <a:lnTo>
                      <a:pt x="53" y="185"/>
                    </a:lnTo>
                    <a:lnTo>
                      <a:pt x="53" y="185"/>
                    </a:lnTo>
                    <a:lnTo>
                      <a:pt x="53" y="185"/>
                    </a:lnTo>
                    <a:lnTo>
                      <a:pt x="53" y="185"/>
                    </a:lnTo>
                    <a:lnTo>
                      <a:pt x="55" y="185"/>
                    </a:lnTo>
                    <a:lnTo>
                      <a:pt x="55" y="185"/>
                    </a:lnTo>
                    <a:lnTo>
                      <a:pt x="55" y="185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8" y="187"/>
                    </a:lnTo>
                    <a:lnTo>
                      <a:pt x="58" y="187"/>
                    </a:lnTo>
                    <a:lnTo>
                      <a:pt x="58" y="187"/>
                    </a:lnTo>
                    <a:lnTo>
                      <a:pt x="59" y="187"/>
                    </a:lnTo>
                    <a:lnTo>
                      <a:pt x="59" y="187"/>
                    </a:lnTo>
                    <a:lnTo>
                      <a:pt x="59" y="187"/>
                    </a:lnTo>
                    <a:lnTo>
                      <a:pt x="61" y="187"/>
                    </a:lnTo>
                    <a:lnTo>
                      <a:pt x="61" y="187"/>
                    </a:lnTo>
                    <a:lnTo>
                      <a:pt x="61" y="187"/>
                    </a:lnTo>
                    <a:lnTo>
                      <a:pt x="61" y="187"/>
                    </a:lnTo>
                    <a:lnTo>
                      <a:pt x="62" y="188"/>
                    </a:lnTo>
                    <a:lnTo>
                      <a:pt x="62" y="188"/>
                    </a:lnTo>
                    <a:lnTo>
                      <a:pt x="62" y="188"/>
                    </a:lnTo>
                    <a:lnTo>
                      <a:pt x="64" y="188"/>
                    </a:lnTo>
                    <a:lnTo>
                      <a:pt x="64" y="188"/>
                    </a:lnTo>
                    <a:lnTo>
                      <a:pt x="64" y="188"/>
                    </a:lnTo>
                    <a:lnTo>
                      <a:pt x="65" y="188"/>
                    </a:lnTo>
                    <a:lnTo>
                      <a:pt x="65" y="188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7" y="188"/>
                    </a:lnTo>
                    <a:lnTo>
                      <a:pt x="67" y="188"/>
                    </a:lnTo>
                    <a:lnTo>
                      <a:pt x="68" y="188"/>
                    </a:lnTo>
                    <a:lnTo>
                      <a:pt x="68" y="190"/>
                    </a:lnTo>
                    <a:lnTo>
                      <a:pt x="68" y="190"/>
                    </a:lnTo>
                    <a:lnTo>
                      <a:pt x="68" y="190"/>
                    </a:lnTo>
                    <a:lnTo>
                      <a:pt x="70" y="190"/>
                    </a:lnTo>
                    <a:lnTo>
                      <a:pt x="70" y="190"/>
                    </a:lnTo>
                    <a:lnTo>
                      <a:pt x="70" y="190"/>
                    </a:lnTo>
                    <a:lnTo>
                      <a:pt x="71" y="190"/>
                    </a:lnTo>
                    <a:lnTo>
                      <a:pt x="71" y="190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0"/>
                    </a:lnTo>
                    <a:lnTo>
                      <a:pt x="73" y="190"/>
                    </a:lnTo>
                    <a:lnTo>
                      <a:pt x="74" y="191"/>
                    </a:lnTo>
                    <a:lnTo>
                      <a:pt x="74" y="191"/>
                    </a:lnTo>
                    <a:lnTo>
                      <a:pt x="74" y="191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77" y="191"/>
                    </a:lnTo>
                    <a:lnTo>
                      <a:pt x="77" y="191"/>
                    </a:lnTo>
                    <a:lnTo>
                      <a:pt x="77" y="191"/>
                    </a:lnTo>
                    <a:lnTo>
                      <a:pt x="79" y="191"/>
                    </a:lnTo>
                    <a:lnTo>
                      <a:pt x="79" y="191"/>
                    </a:lnTo>
                    <a:lnTo>
                      <a:pt x="79" y="191"/>
                    </a:lnTo>
                    <a:lnTo>
                      <a:pt x="79" y="191"/>
                    </a:lnTo>
                    <a:lnTo>
                      <a:pt x="80" y="191"/>
                    </a:lnTo>
                    <a:lnTo>
                      <a:pt x="80" y="193"/>
                    </a:lnTo>
                    <a:lnTo>
                      <a:pt x="82" y="193"/>
                    </a:lnTo>
                    <a:lnTo>
                      <a:pt x="82" y="193"/>
                    </a:lnTo>
                    <a:lnTo>
                      <a:pt x="82" y="193"/>
                    </a:lnTo>
                    <a:lnTo>
                      <a:pt x="83" y="193"/>
                    </a:lnTo>
                    <a:lnTo>
                      <a:pt x="83" y="193"/>
                    </a:lnTo>
                    <a:lnTo>
                      <a:pt x="83" y="193"/>
                    </a:lnTo>
                    <a:lnTo>
                      <a:pt x="85" y="193"/>
                    </a:lnTo>
                    <a:lnTo>
                      <a:pt x="85" y="193"/>
                    </a:lnTo>
                    <a:lnTo>
                      <a:pt x="85" y="193"/>
                    </a:lnTo>
                    <a:lnTo>
                      <a:pt x="85" y="193"/>
                    </a:lnTo>
                    <a:lnTo>
                      <a:pt x="86" y="193"/>
                    </a:lnTo>
                    <a:lnTo>
                      <a:pt x="86" y="194"/>
                    </a:lnTo>
                    <a:lnTo>
                      <a:pt x="86" y="194"/>
                    </a:lnTo>
                    <a:lnTo>
                      <a:pt x="86" y="194"/>
                    </a:lnTo>
                    <a:lnTo>
                      <a:pt x="88" y="194"/>
                    </a:lnTo>
                    <a:lnTo>
                      <a:pt x="88" y="194"/>
                    </a:lnTo>
                    <a:lnTo>
                      <a:pt x="89" y="194"/>
                    </a:lnTo>
                    <a:lnTo>
                      <a:pt x="89" y="194"/>
                    </a:lnTo>
                    <a:lnTo>
                      <a:pt x="89" y="194"/>
                    </a:lnTo>
                    <a:lnTo>
                      <a:pt x="91" y="194"/>
                    </a:lnTo>
                    <a:lnTo>
                      <a:pt x="91" y="194"/>
                    </a:lnTo>
                    <a:lnTo>
                      <a:pt x="91" y="194"/>
                    </a:lnTo>
                    <a:lnTo>
                      <a:pt x="92" y="194"/>
                    </a:lnTo>
                    <a:lnTo>
                      <a:pt x="92" y="194"/>
                    </a:lnTo>
                    <a:lnTo>
                      <a:pt x="92" y="194"/>
                    </a:lnTo>
                    <a:lnTo>
                      <a:pt x="92" y="196"/>
                    </a:lnTo>
                    <a:lnTo>
                      <a:pt x="94" y="196"/>
                    </a:lnTo>
                    <a:lnTo>
                      <a:pt x="94" y="196"/>
                    </a:lnTo>
                    <a:lnTo>
                      <a:pt x="94" y="196"/>
                    </a:lnTo>
                    <a:lnTo>
                      <a:pt x="95" y="196"/>
                    </a:lnTo>
                    <a:lnTo>
                      <a:pt x="95" y="196"/>
                    </a:lnTo>
                    <a:lnTo>
                      <a:pt x="95" y="196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98" y="196"/>
                    </a:lnTo>
                    <a:lnTo>
                      <a:pt x="98" y="196"/>
                    </a:lnTo>
                    <a:lnTo>
                      <a:pt x="9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101" y="197"/>
                    </a:lnTo>
                    <a:lnTo>
                      <a:pt x="101" y="197"/>
                    </a:lnTo>
                    <a:lnTo>
                      <a:pt x="101" y="197"/>
                    </a:lnTo>
                    <a:lnTo>
                      <a:pt x="101" y="197"/>
                    </a:lnTo>
                    <a:lnTo>
                      <a:pt x="103" y="197"/>
                    </a:lnTo>
                    <a:lnTo>
                      <a:pt x="103" y="197"/>
                    </a:lnTo>
                    <a:lnTo>
                      <a:pt x="103" y="197"/>
                    </a:lnTo>
                    <a:lnTo>
                      <a:pt x="105" y="197"/>
                    </a:lnTo>
                    <a:lnTo>
                      <a:pt x="105" y="197"/>
                    </a:lnTo>
                    <a:lnTo>
                      <a:pt x="105" y="197"/>
                    </a:lnTo>
                    <a:lnTo>
                      <a:pt x="106" y="197"/>
                    </a:lnTo>
                    <a:lnTo>
                      <a:pt x="106" y="197"/>
                    </a:lnTo>
                    <a:lnTo>
                      <a:pt x="106" y="197"/>
                    </a:lnTo>
                    <a:lnTo>
                      <a:pt x="108" y="197"/>
                    </a:lnTo>
                    <a:lnTo>
                      <a:pt x="108" y="197"/>
                    </a:lnTo>
                    <a:lnTo>
                      <a:pt x="108" y="197"/>
                    </a:lnTo>
                    <a:lnTo>
                      <a:pt x="109" y="199"/>
                    </a:lnTo>
                    <a:lnTo>
                      <a:pt x="109" y="199"/>
                    </a:lnTo>
                    <a:lnTo>
                      <a:pt x="109" y="199"/>
                    </a:lnTo>
                    <a:lnTo>
                      <a:pt x="111" y="199"/>
                    </a:lnTo>
                    <a:lnTo>
                      <a:pt x="111" y="199"/>
                    </a:lnTo>
                    <a:lnTo>
                      <a:pt x="111" y="199"/>
                    </a:lnTo>
                    <a:lnTo>
                      <a:pt x="112" y="199"/>
                    </a:lnTo>
                    <a:lnTo>
                      <a:pt x="112" y="199"/>
                    </a:lnTo>
                    <a:lnTo>
                      <a:pt x="112" y="199"/>
                    </a:lnTo>
                    <a:lnTo>
                      <a:pt x="114" y="199"/>
                    </a:lnTo>
                    <a:lnTo>
                      <a:pt x="114" y="199"/>
                    </a:lnTo>
                    <a:lnTo>
                      <a:pt x="114" y="199"/>
                    </a:lnTo>
                    <a:lnTo>
                      <a:pt x="114" y="199"/>
                    </a:lnTo>
                    <a:lnTo>
                      <a:pt x="115" y="199"/>
                    </a:lnTo>
                    <a:lnTo>
                      <a:pt x="115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7" y="200"/>
                    </a:lnTo>
                    <a:lnTo>
                      <a:pt x="117" y="200"/>
                    </a:lnTo>
                    <a:lnTo>
                      <a:pt x="118" y="200"/>
                    </a:lnTo>
                    <a:lnTo>
                      <a:pt x="118" y="200"/>
                    </a:lnTo>
                    <a:lnTo>
                      <a:pt x="118" y="200"/>
                    </a:lnTo>
                    <a:lnTo>
                      <a:pt x="120" y="200"/>
                    </a:lnTo>
                    <a:lnTo>
                      <a:pt x="120" y="200"/>
                    </a:lnTo>
                    <a:lnTo>
                      <a:pt x="121" y="200"/>
                    </a:lnTo>
                    <a:lnTo>
                      <a:pt x="121" y="200"/>
                    </a:lnTo>
                    <a:lnTo>
                      <a:pt x="121" y="200"/>
                    </a:lnTo>
                    <a:lnTo>
                      <a:pt x="121" y="200"/>
                    </a:lnTo>
                    <a:lnTo>
                      <a:pt x="123" y="200"/>
                    </a:lnTo>
                    <a:lnTo>
                      <a:pt x="123" y="200"/>
                    </a:lnTo>
                    <a:lnTo>
                      <a:pt x="123" y="200"/>
                    </a:lnTo>
                    <a:lnTo>
                      <a:pt x="123" y="200"/>
                    </a:lnTo>
                    <a:lnTo>
                      <a:pt x="124" y="200"/>
                    </a:lnTo>
                    <a:lnTo>
                      <a:pt x="124" y="200"/>
                    </a:lnTo>
                    <a:lnTo>
                      <a:pt x="126" y="200"/>
                    </a:lnTo>
                    <a:lnTo>
                      <a:pt x="126" y="200"/>
                    </a:lnTo>
                    <a:lnTo>
                      <a:pt x="126" y="200"/>
                    </a:lnTo>
                    <a:lnTo>
                      <a:pt x="127" y="200"/>
                    </a:lnTo>
                    <a:lnTo>
                      <a:pt x="127" y="200"/>
                    </a:lnTo>
                    <a:lnTo>
                      <a:pt x="127" y="200"/>
                    </a:lnTo>
                    <a:lnTo>
                      <a:pt x="129" y="200"/>
                    </a:lnTo>
                    <a:lnTo>
                      <a:pt x="129" y="200"/>
                    </a:lnTo>
                    <a:lnTo>
                      <a:pt x="129" y="200"/>
                    </a:lnTo>
                    <a:lnTo>
                      <a:pt x="130" y="200"/>
                    </a:lnTo>
                    <a:lnTo>
                      <a:pt x="130" y="200"/>
                    </a:lnTo>
                    <a:lnTo>
                      <a:pt x="130" y="200"/>
                    </a:lnTo>
                    <a:lnTo>
                      <a:pt x="132" y="200"/>
                    </a:lnTo>
                    <a:lnTo>
                      <a:pt x="132" y="200"/>
                    </a:lnTo>
                    <a:lnTo>
                      <a:pt x="132" y="200"/>
                    </a:lnTo>
                    <a:lnTo>
                      <a:pt x="132" y="200"/>
                    </a:lnTo>
                    <a:lnTo>
                      <a:pt x="132" y="200"/>
                    </a:lnTo>
                    <a:lnTo>
                      <a:pt x="133" y="200"/>
                    </a:lnTo>
                    <a:lnTo>
                      <a:pt x="133" y="200"/>
                    </a:lnTo>
                    <a:lnTo>
                      <a:pt x="135" y="200"/>
                    </a:lnTo>
                    <a:lnTo>
                      <a:pt x="135" y="200"/>
                    </a:lnTo>
                    <a:lnTo>
                      <a:pt x="135" y="200"/>
                    </a:lnTo>
                    <a:lnTo>
                      <a:pt x="136" y="200"/>
                    </a:lnTo>
                    <a:lnTo>
                      <a:pt x="136" y="200"/>
                    </a:lnTo>
                    <a:lnTo>
                      <a:pt x="136" y="200"/>
                    </a:lnTo>
                    <a:lnTo>
                      <a:pt x="138" y="200"/>
                    </a:lnTo>
                    <a:lnTo>
                      <a:pt x="138" y="202"/>
                    </a:lnTo>
                    <a:lnTo>
                      <a:pt x="138" y="202"/>
                    </a:lnTo>
                    <a:lnTo>
                      <a:pt x="139" y="202"/>
                    </a:lnTo>
                    <a:lnTo>
                      <a:pt x="139" y="202"/>
                    </a:lnTo>
                    <a:lnTo>
                      <a:pt x="139" y="202"/>
                    </a:lnTo>
                    <a:lnTo>
                      <a:pt x="141" y="202"/>
                    </a:lnTo>
                    <a:lnTo>
                      <a:pt x="141" y="200"/>
                    </a:lnTo>
                    <a:lnTo>
                      <a:pt x="141" y="200"/>
                    </a:lnTo>
                    <a:lnTo>
                      <a:pt x="142" y="200"/>
                    </a:lnTo>
                    <a:lnTo>
                      <a:pt x="142" y="200"/>
                    </a:lnTo>
                    <a:lnTo>
                      <a:pt x="142" y="200"/>
                    </a:lnTo>
                    <a:lnTo>
                      <a:pt x="142" y="200"/>
                    </a:lnTo>
                    <a:lnTo>
                      <a:pt x="144" y="200"/>
                    </a:lnTo>
                    <a:lnTo>
                      <a:pt x="144" y="200"/>
                    </a:lnTo>
                    <a:lnTo>
                      <a:pt x="144" y="200"/>
                    </a:lnTo>
                    <a:lnTo>
                      <a:pt x="145" y="200"/>
                    </a:lnTo>
                    <a:lnTo>
                      <a:pt x="145" y="202"/>
                    </a:lnTo>
                    <a:lnTo>
                      <a:pt x="145" y="202"/>
                    </a:lnTo>
                    <a:lnTo>
                      <a:pt x="147" y="202"/>
                    </a:lnTo>
                    <a:lnTo>
                      <a:pt x="147" y="200"/>
                    </a:lnTo>
                    <a:lnTo>
                      <a:pt x="147" y="200"/>
                    </a:lnTo>
                    <a:lnTo>
                      <a:pt x="148" y="200"/>
                    </a:lnTo>
                    <a:lnTo>
                      <a:pt x="148" y="200"/>
                    </a:lnTo>
                    <a:lnTo>
                      <a:pt x="148" y="200"/>
                    </a:lnTo>
                    <a:lnTo>
                      <a:pt x="150" y="200"/>
                    </a:lnTo>
                    <a:lnTo>
                      <a:pt x="150" y="200"/>
                    </a:lnTo>
                    <a:lnTo>
                      <a:pt x="150" y="200"/>
                    </a:lnTo>
                    <a:lnTo>
                      <a:pt x="151" y="200"/>
                    </a:lnTo>
                    <a:lnTo>
                      <a:pt x="151" y="200"/>
                    </a:lnTo>
                    <a:lnTo>
                      <a:pt x="151" y="200"/>
                    </a:lnTo>
                    <a:lnTo>
                      <a:pt x="151" y="200"/>
                    </a:lnTo>
                    <a:lnTo>
                      <a:pt x="153" y="199"/>
                    </a:lnTo>
                    <a:lnTo>
                      <a:pt x="153" y="199"/>
                    </a:lnTo>
                    <a:lnTo>
                      <a:pt x="153" y="199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54" y="197"/>
                    </a:lnTo>
                    <a:lnTo>
                      <a:pt x="156" y="197"/>
                    </a:lnTo>
                    <a:lnTo>
                      <a:pt x="156" y="197"/>
                    </a:lnTo>
                    <a:lnTo>
                      <a:pt x="156" y="197"/>
                    </a:lnTo>
                    <a:lnTo>
                      <a:pt x="157" y="197"/>
                    </a:lnTo>
                    <a:lnTo>
                      <a:pt x="157" y="197"/>
                    </a:lnTo>
                    <a:lnTo>
                      <a:pt x="159" y="197"/>
                    </a:lnTo>
                    <a:lnTo>
                      <a:pt x="159" y="197"/>
                    </a:lnTo>
                    <a:lnTo>
                      <a:pt x="159" y="197"/>
                    </a:lnTo>
                    <a:lnTo>
                      <a:pt x="159" y="199"/>
                    </a:lnTo>
                    <a:lnTo>
                      <a:pt x="160" y="197"/>
                    </a:lnTo>
                    <a:lnTo>
                      <a:pt x="160" y="197"/>
                    </a:lnTo>
                    <a:lnTo>
                      <a:pt x="162" y="197"/>
                    </a:lnTo>
                    <a:lnTo>
                      <a:pt x="162" y="197"/>
                    </a:lnTo>
                    <a:lnTo>
                      <a:pt x="162" y="196"/>
                    </a:lnTo>
                    <a:lnTo>
                      <a:pt x="162" y="196"/>
                    </a:lnTo>
                    <a:lnTo>
                      <a:pt x="163" y="194"/>
                    </a:lnTo>
                    <a:lnTo>
                      <a:pt x="163" y="194"/>
                    </a:lnTo>
                    <a:lnTo>
                      <a:pt x="163" y="194"/>
                    </a:lnTo>
                    <a:lnTo>
                      <a:pt x="165" y="194"/>
                    </a:lnTo>
                    <a:lnTo>
                      <a:pt x="165" y="193"/>
                    </a:lnTo>
                    <a:lnTo>
                      <a:pt x="165" y="193"/>
                    </a:lnTo>
                    <a:lnTo>
                      <a:pt x="167" y="193"/>
                    </a:lnTo>
                    <a:lnTo>
                      <a:pt x="167" y="193"/>
                    </a:lnTo>
                    <a:lnTo>
                      <a:pt x="167" y="193"/>
                    </a:lnTo>
                    <a:lnTo>
                      <a:pt x="167" y="191"/>
                    </a:lnTo>
                    <a:lnTo>
                      <a:pt x="168" y="191"/>
                    </a:lnTo>
                    <a:lnTo>
                      <a:pt x="168" y="191"/>
                    </a:lnTo>
                    <a:lnTo>
                      <a:pt x="168" y="190"/>
                    </a:lnTo>
                    <a:lnTo>
                      <a:pt x="170" y="190"/>
                    </a:lnTo>
                    <a:lnTo>
                      <a:pt x="170" y="190"/>
                    </a:lnTo>
                    <a:lnTo>
                      <a:pt x="170" y="188"/>
                    </a:lnTo>
                    <a:lnTo>
                      <a:pt x="171" y="188"/>
                    </a:lnTo>
                    <a:lnTo>
                      <a:pt x="171" y="188"/>
                    </a:lnTo>
                    <a:lnTo>
                      <a:pt x="171" y="187"/>
                    </a:lnTo>
                    <a:lnTo>
                      <a:pt x="173" y="187"/>
                    </a:lnTo>
                    <a:lnTo>
                      <a:pt x="173" y="187"/>
                    </a:lnTo>
                    <a:lnTo>
                      <a:pt x="173" y="187"/>
                    </a:lnTo>
                    <a:lnTo>
                      <a:pt x="174" y="187"/>
                    </a:lnTo>
                    <a:lnTo>
                      <a:pt x="174" y="187"/>
                    </a:lnTo>
                    <a:lnTo>
                      <a:pt x="174" y="187"/>
                    </a:lnTo>
                    <a:lnTo>
                      <a:pt x="176" y="187"/>
                    </a:lnTo>
                    <a:lnTo>
                      <a:pt x="176" y="187"/>
                    </a:lnTo>
                    <a:lnTo>
                      <a:pt x="176" y="185"/>
                    </a:lnTo>
                    <a:lnTo>
                      <a:pt x="177" y="185"/>
                    </a:lnTo>
                    <a:lnTo>
                      <a:pt x="177" y="185"/>
                    </a:lnTo>
                    <a:lnTo>
                      <a:pt x="177" y="185"/>
                    </a:lnTo>
                    <a:lnTo>
                      <a:pt x="179" y="184"/>
                    </a:lnTo>
                    <a:lnTo>
                      <a:pt x="179" y="184"/>
                    </a:lnTo>
                    <a:lnTo>
                      <a:pt x="179" y="184"/>
                    </a:lnTo>
                    <a:lnTo>
                      <a:pt x="180" y="182"/>
                    </a:lnTo>
                    <a:lnTo>
                      <a:pt x="180" y="182"/>
                    </a:lnTo>
                    <a:lnTo>
                      <a:pt x="180" y="181"/>
                    </a:lnTo>
                    <a:lnTo>
                      <a:pt x="180" y="181"/>
                    </a:lnTo>
                    <a:lnTo>
                      <a:pt x="182" y="179"/>
                    </a:lnTo>
                    <a:lnTo>
                      <a:pt x="182" y="179"/>
                    </a:lnTo>
                    <a:lnTo>
                      <a:pt x="182" y="178"/>
                    </a:lnTo>
                    <a:lnTo>
                      <a:pt x="183" y="178"/>
                    </a:lnTo>
                    <a:lnTo>
                      <a:pt x="183" y="176"/>
                    </a:lnTo>
                    <a:lnTo>
                      <a:pt x="183" y="176"/>
                    </a:lnTo>
                    <a:lnTo>
                      <a:pt x="185" y="176"/>
                    </a:lnTo>
                    <a:lnTo>
                      <a:pt x="185" y="174"/>
                    </a:lnTo>
                    <a:lnTo>
                      <a:pt x="185" y="174"/>
                    </a:lnTo>
                    <a:lnTo>
                      <a:pt x="186" y="173"/>
                    </a:lnTo>
                    <a:lnTo>
                      <a:pt x="186" y="171"/>
                    </a:lnTo>
                    <a:lnTo>
                      <a:pt x="186" y="171"/>
                    </a:lnTo>
                    <a:lnTo>
                      <a:pt x="188" y="170"/>
                    </a:lnTo>
                    <a:lnTo>
                      <a:pt x="188" y="168"/>
                    </a:lnTo>
                    <a:lnTo>
                      <a:pt x="188" y="167"/>
                    </a:lnTo>
                    <a:lnTo>
                      <a:pt x="188" y="165"/>
                    </a:lnTo>
                    <a:lnTo>
                      <a:pt x="189" y="164"/>
                    </a:lnTo>
                    <a:lnTo>
                      <a:pt x="189" y="162"/>
                    </a:lnTo>
                    <a:lnTo>
                      <a:pt x="189" y="161"/>
                    </a:lnTo>
                    <a:lnTo>
                      <a:pt x="191" y="159"/>
                    </a:lnTo>
                    <a:lnTo>
                      <a:pt x="191" y="158"/>
                    </a:lnTo>
                    <a:lnTo>
                      <a:pt x="191" y="156"/>
                    </a:lnTo>
                    <a:lnTo>
                      <a:pt x="192" y="156"/>
                    </a:lnTo>
                    <a:lnTo>
                      <a:pt x="192" y="155"/>
                    </a:lnTo>
                    <a:lnTo>
                      <a:pt x="192" y="153"/>
                    </a:lnTo>
                    <a:lnTo>
                      <a:pt x="192" y="152"/>
                    </a:lnTo>
                    <a:lnTo>
                      <a:pt x="194" y="152"/>
                    </a:lnTo>
                    <a:lnTo>
                      <a:pt x="194" y="150"/>
                    </a:lnTo>
                    <a:lnTo>
                      <a:pt x="195" y="150"/>
                    </a:lnTo>
                    <a:lnTo>
                      <a:pt x="195" y="149"/>
                    </a:lnTo>
                    <a:lnTo>
                      <a:pt x="195" y="149"/>
                    </a:lnTo>
                    <a:lnTo>
                      <a:pt x="195" y="147"/>
                    </a:lnTo>
                    <a:lnTo>
                      <a:pt x="197" y="147"/>
                    </a:lnTo>
                    <a:lnTo>
                      <a:pt x="197" y="146"/>
                    </a:lnTo>
                    <a:lnTo>
                      <a:pt x="198" y="144"/>
                    </a:lnTo>
                    <a:lnTo>
                      <a:pt x="198" y="143"/>
                    </a:lnTo>
                    <a:lnTo>
                      <a:pt x="198" y="141"/>
                    </a:lnTo>
                    <a:lnTo>
                      <a:pt x="198" y="140"/>
                    </a:lnTo>
                    <a:lnTo>
                      <a:pt x="200" y="138"/>
                    </a:lnTo>
                    <a:lnTo>
                      <a:pt x="200" y="137"/>
                    </a:lnTo>
                    <a:lnTo>
                      <a:pt x="200" y="135"/>
                    </a:lnTo>
                    <a:lnTo>
                      <a:pt x="201" y="134"/>
                    </a:lnTo>
                    <a:lnTo>
                      <a:pt x="201" y="132"/>
                    </a:lnTo>
                    <a:lnTo>
                      <a:pt x="201" y="131"/>
                    </a:lnTo>
                    <a:lnTo>
                      <a:pt x="203" y="129"/>
                    </a:lnTo>
                    <a:lnTo>
                      <a:pt x="203" y="129"/>
                    </a:lnTo>
                    <a:lnTo>
                      <a:pt x="203" y="128"/>
                    </a:lnTo>
                    <a:lnTo>
                      <a:pt x="203" y="126"/>
                    </a:lnTo>
                    <a:lnTo>
                      <a:pt x="204" y="126"/>
                    </a:lnTo>
                    <a:lnTo>
                      <a:pt x="204" y="125"/>
                    </a:lnTo>
                    <a:lnTo>
                      <a:pt x="204" y="125"/>
                    </a:lnTo>
                    <a:lnTo>
                      <a:pt x="206" y="125"/>
                    </a:lnTo>
                    <a:lnTo>
                      <a:pt x="206" y="123"/>
                    </a:lnTo>
                    <a:lnTo>
                      <a:pt x="207" y="122"/>
                    </a:lnTo>
                    <a:lnTo>
                      <a:pt x="207" y="122"/>
                    </a:lnTo>
                    <a:lnTo>
                      <a:pt x="207" y="120"/>
                    </a:lnTo>
                    <a:lnTo>
                      <a:pt x="209" y="118"/>
                    </a:lnTo>
                    <a:lnTo>
                      <a:pt x="209" y="117"/>
                    </a:lnTo>
                    <a:lnTo>
                      <a:pt x="209" y="115"/>
                    </a:lnTo>
                    <a:lnTo>
                      <a:pt x="209" y="112"/>
                    </a:lnTo>
                    <a:lnTo>
                      <a:pt x="210" y="111"/>
                    </a:lnTo>
                    <a:lnTo>
                      <a:pt x="210" y="108"/>
                    </a:lnTo>
                    <a:lnTo>
                      <a:pt x="212" y="105"/>
                    </a:lnTo>
                    <a:lnTo>
                      <a:pt x="212" y="103"/>
                    </a:lnTo>
                    <a:lnTo>
                      <a:pt x="212" y="102"/>
                    </a:lnTo>
                    <a:lnTo>
                      <a:pt x="212" y="100"/>
                    </a:lnTo>
                    <a:lnTo>
                      <a:pt x="213" y="97"/>
                    </a:lnTo>
                    <a:lnTo>
                      <a:pt x="213" y="96"/>
                    </a:lnTo>
                    <a:lnTo>
                      <a:pt x="213" y="94"/>
                    </a:lnTo>
                    <a:lnTo>
                      <a:pt x="215" y="93"/>
                    </a:lnTo>
                    <a:lnTo>
                      <a:pt x="215" y="91"/>
                    </a:lnTo>
                    <a:lnTo>
                      <a:pt x="215" y="90"/>
                    </a:lnTo>
                    <a:lnTo>
                      <a:pt x="216" y="88"/>
                    </a:lnTo>
                    <a:lnTo>
                      <a:pt x="216" y="87"/>
                    </a:lnTo>
                    <a:lnTo>
                      <a:pt x="216" y="85"/>
                    </a:lnTo>
                    <a:lnTo>
                      <a:pt x="218" y="82"/>
                    </a:lnTo>
                    <a:lnTo>
                      <a:pt x="218" y="81"/>
                    </a:lnTo>
                    <a:lnTo>
                      <a:pt x="218" y="79"/>
                    </a:lnTo>
                    <a:lnTo>
                      <a:pt x="219" y="76"/>
                    </a:lnTo>
                    <a:lnTo>
                      <a:pt x="219" y="75"/>
                    </a:lnTo>
                    <a:lnTo>
                      <a:pt x="219" y="73"/>
                    </a:lnTo>
                    <a:lnTo>
                      <a:pt x="221" y="72"/>
                    </a:lnTo>
                    <a:lnTo>
                      <a:pt x="221" y="70"/>
                    </a:lnTo>
                    <a:lnTo>
                      <a:pt x="221" y="69"/>
                    </a:lnTo>
                    <a:lnTo>
                      <a:pt x="222" y="67"/>
                    </a:lnTo>
                    <a:lnTo>
                      <a:pt x="222" y="66"/>
                    </a:lnTo>
                    <a:lnTo>
                      <a:pt x="222" y="64"/>
                    </a:lnTo>
                    <a:lnTo>
                      <a:pt x="224" y="62"/>
                    </a:lnTo>
                    <a:lnTo>
                      <a:pt x="224" y="61"/>
                    </a:lnTo>
                    <a:lnTo>
                      <a:pt x="224" y="58"/>
                    </a:lnTo>
                    <a:lnTo>
                      <a:pt x="226" y="58"/>
                    </a:lnTo>
                    <a:lnTo>
                      <a:pt x="226" y="56"/>
                    </a:lnTo>
                    <a:lnTo>
                      <a:pt x="226" y="55"/>
                    </a:lnTo>
                    <a:lnTo>
                      <a:pt x="227" y="53"/>
                    </a:lnTo>
                    <a:lnTo>
                      <a:pt x="227" y="52"/>
                    </a:lnTo>
                    <a:lnTo>
                      <a:pt x="227" y="50"/>
                    </a:lnTo>
                    <a:lnTo>
                      <a:pt x="229" y="49"/>
                    </a:lnTo>
                    <a:lnTo>
                      <a:pt x="229" y="47"/>
                    </a:lnTo>
                    <a:lnTo>
                      <a:pt x="229" y="46"/>
                    </a:lnTo>
                    <a:lnTo>
                      <a:pt x="230" y="43"/>
                    </a:lnTo>
                    <a:lnTo>
                      <a:pt x="230" y="41"/>
                    </a:lnTo>
                    <a:lnTo>
                      <a:pt x="230" y="38"/>
                    </a:lnTo>
                    <a:lnTo>
                      <a:pt x="232" y="37"/>
                    </a:lnTo>
                    <a:lnTo>
                      <a:pt x="232" y="35"/>
                    </a:lnTo>
                    <a:lnTo>
                      <a:pt x="232" y="32"/>
                    </a:lnTo>
                    <a:lnTo>
                      <a:pt x="233" y="32"/>
                    </a:lnTo>
                    <a:lnTo>
                      <a:pt x="233" y="31"/>
                    </a:lnTo>
                    <a:lnTo>
                      <a:pt x="233" y="29"/>
                    </a:lnTo>
                    <a:lnTo>
                      <a:pt x="235" y="29"/>
                    </a:lnTo>
                    <a:lnTo>
                      <a:pt x="235" y="28"/>
                    </a:lnTo>
                    <a:lnTo>
                      <a:pt x="235" y="28"/>
                    </a:lnTo>
                    <a:lnTo>
                      <a:pt x="236" y="26"/>
                    </a:lnTo>
                    <a:lnTo>
                      <a:pt x="236" y="26"/>
                    </a:lnTo>
                    <a:lnTo>
                      <a:pt x="236" y="25"/>
                    </a:lnTo>
                    <a:lnTo>
                      <a:pt x="238" y="23"/>
                    </a:lnTo>
                    <a:lnTo>
                      <a:pt x="238" y="23"/>
                    </a:lnTo>
                    <a:lnTo>
                      <a:pt x="239" y="22"/>
                    </a:lnTo>
                    <a:lnTo>
                      <a:pt x="239" y="22"/>
                    </a:lnTo>
                    <a:lnTo>
                      <a:pt x="239" y="20"/>
                    </a:lnTo>
                    <a:lnTo>
                      <a:pt x="241" y="20"/>
                    </a:lnTo>
                    <a:lnTo>
                      <a:pt x="241" y="19"/>
                    </a:lnTo>
                    <a:lnTo>
                      <a:pt x="241" y="19"/>
                    </a:lnTo>
                    <a:lnTo>
                      <a:pt x="242" y="19"/>
                    </a:lnTo>
                    <a:lnTo>
                      <a:pt x="242" y="19"/>
                    </a:lnTo>
                    <a:lnTo>
                      <a:pt x="244" y="17"/>
                    </a:lnTo>
                    <a:lnTo>
                      <a:pt x="244" y="17"/>
                    </a:lnTo>
                    <a:lnTo>
                      <a:pt x="244" y="16"/>
                    </a:lnTo>
                    <a:lnTo>
                      <a:pt x="245" y="14"/>
                    </a:lnTo>
                    <a:lnTo>
                      <a:pt x="245" y="13"/>
                    </a:lnTo>
                    <a:lnTo>
                      <a:pt x="245" y="11"/>
                    </a:lnTo>
                    <a:lnTo>
                      <a:pt x="245" y="11"/>
                    </a:lnTo>
                    <a:lnTo>
                      <a:pt x="247" y="10"/>
                    </a:lnTo>
                    <a:lnTo>
                      <a:pt x="247" y="8"/>
                    </a:lnTo>
                    <a:lnTo>
                      <a:pt x="248" y="6"/>
                    </a:lnTo>
                    <a:lnTo>
                      <a:pt x="248" y="5"/>
                    </a:lnTo>
                    <a:lnTo>
                      <a:pt x="248" y="3"/>
                    </a:lnTo>
                    <a:lnTo>
                      <a:pt x="250" y="3"/>
                    </a:lnTo>
                    <a:lnTo>
                      <a:pt x="250" y="2"/>
                    </a:lnTo>
                    <a:lnTo>
                      <a:pt x="250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53" y="0"/>
                    </a:lnTo>
                    <a:lnTo>
                      <a:pt x="253" y="2"/>
                    </a:lnTo>
                    <a:lnTo>
                      <a:pt x="253" y="2"/>
                    </a:lnTo>
                    <a:lnTo>
                      <a:pt x="254" y="3"/>
                    </a:lnTo>
                    <a:lnTo>
                      <a:pt x="254" y="5"/>
                    </a:lnTo>
                    <a:lnTo>
                      <a:pt x="256" y="5"/>
                    </a:lnTo>
                    <a:lnTo>
                      <a:pt x="256" y="5"/>
                    </a:lnTo>
                    <a:lnTo>
                      <a:pt x="256" y="5"/>
                    </a:lnTo>
                    <a:lnTo>
                      <a:pt x="257" y="5"/>
                    </a:lnTo>
                    <a:lnTo>
                      <a:pt x="257" y="5"/>
                    </a:lnTo>
                    <a:lnTo>
                      <a:pt x="257" y="5"/>
                    </a:lnTo>
                    <a:lnTo>
                      <a:pt x="259" y="5"/>
                    </a:lnTo>
                    <a:lnTo>
                      <a:pt x="259" y="5"/>
                    </a:lnTo>
                    <a:lnTo>
                      <a:pt x="260" y="6"/>
                    </a:lnTo>
                    <a:lnTo>
                      <a:pt x="260" y="6"/>
                    </a:lnTo>
                    <a:lnTo>
                      <a:pt x="260" y="6"/>
                    </a:lnTo>
                    <a:lnTo>
                      <a:pt x="262" y="8"/>
                    </a:lnTo>
                    <a:lnTo>
                      <a:pt x="262" y="8"/>
                    </a:lnTo>
                    <a:lnTo>
                      <a:pt x="262" y="10"/>
                    </a:lnTo>
                    <a:lnTo>
                      <a:pt x="263" y="10"/>
                    </a:lnTo>
                    <a:lnTo>
                      <a:pt x="263" y="10"/>
                    </a:lnTo>
                    <a:lnTo>
                      <a:pt x="263" y="11"/>
                    </a:lnTo>
                    <a:lnTo>
                      <a:pt x="265" y="11"/>
                    </a:lnTo>
                    <a:lnTo>
                      <a:pt x="265" y="11"/>
                    </a:lnTo>
                    <a:lnTo>
                      <a:pt x="266" y="10"/>
                    </a:lnTo>
                    <a:lnTo>
                      <a:pt x="266" y="10"/>
                    </a:lnTo>
                    <a:lnTo>
                      <a:pt x="266" y="10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8" y="8"/>
                    </a:lnTo>
                    <a:lnTo>
                      <a:pt x="269" y="8"/>
                    </a:lnTo>
                    <a:lnTo>
                      <a:pt x="269" y="8"/>
                    </a:lnTo>
                    <a:lnTo>
                      <a:pt x="269" y="8"/>
                    </a:lnTo>
                    <a:lnTo>
                      <a:pt x="271" y="8"/>
                    </a:lnTo>
                    <a:lnTo>
                      <a:pt x="271" y="8"/>
                    </a:lnTo>
                    <a:lnTo>
                      <a:pt x="272" y="8"/>
                    </a:lnTo>
                    <a:lnTo>
                      <a:pt x="272" y="10"/>
                    </a:lnTo>
                    <a:lnTo>
                      <a:pt x="272" y="10"/>
                    </a:lnTo>
                    <a:lnTo>
                      <a:pt x="274" y="10"/>
                    </a:lnTo>
                    <a:lnTo>
                      <a:pt x="274" y="10"/>
                    </a:lnTo>
                    <a:lnTo>
                      <a:pt x="275" y="10"/>
                    </a:lnTo>
                    <a:lnTo>
                      <a:pt x="275" y="11"/>
                    </a:lnTo>
                    <a:lnTo>
                      <a:pt x="275" y="11"/>
                    </a:lnTo>
                    <a:lnTo>
                      <a:pt x="277" y="11"/>
                    </a:lnTo>
                    <a:lnTo>
                      <a:pt x="277" y="13"/>
                    </a:lnTo>
                    <a:lnTo>
                      <a:pt x="277" y="14"/>
                    </a:lnTo>
                    <a:lnTo>
                      <a:pt x="278" y="14"/>
                    </a:lnTo>
                    <a:lnTo>
                      <a:pt x="278" y="16"/>
                    </a:lnTo>
                    <a:lnTo>
                      <a:pt x="280" y="17"/>
                    </a:lnTo>
                    <a:lnTo>
                      <a:pt x="280" y="19"/>
                    </a:lnTo>
                    <a:lnTo>
                      <a:pt x="280" y="19"/>
                    </a:lnTo>
                    <a:lnTo>
                      <a:pt x="280" y="20"/>
                    </a:lnTo>
                    <a:lnTo>
                      <a:pt x="281" y="20"/>
                    </a:lnTo>
                    <a:lnTo>
                      <a:pt x="281" y="22"/>
                    </a:lnTo>
                    <a:lnTo>
                      <a:pt x="283" y="22"/>
                    </a:lnTo>
                    <a:lnTo>
                      <a:pt x="283" y="22"/>
                    </a:lnTo>
                    <a:lnTo>
                      <a:pt x="283" y="23"/>
                    </a:lnTo>
                    <a:lnTo>
                      <a:pt x="284" y="23"/>
                    </a:lnTo>
                    <a:lnTo>
                      <a:pt x="284" y="25"/>
                    </a:lnTo>
                    <a:lnTo>
                      <a:pt x="284" y="26"/>
                    </a:lnTo>
                    <a:lnTo>
                      <a:pt x="286" y="26"/>
                    </a:lnTo>
                    <a:lnTo>
                      <a:pt x="286" y="28"/>
                    </a:lnTo>
                    <a:lnTo>
                      <a:pt x="288" y="28"/>
                    </a:lnTo>
                    <a:lnTo>
                      <a:pt x="288" y="28"/>
                    </a:lnTo>
                    <a:lnTo>
                      <a:pt x="289" y="29"/>
                    </a:lnTo>
                    <a:lnTo>
                      <a:pt x="289" y="29"/>
                    </a:lnTo>
                    <a:lnTo>
                      <a:pt x="289" y="29"/>
                    </a:lnTo>
                    <a:lnTo>
                      <a:pt x="291" y="29"/>
                    </a:lnTo>
                    <a:lnTo>
                      <a:pt x="291" y="29"/>
                    </a:lnTo>
                    <a:lnTo>
                      <a:pt x="291" y="29"/>
                    </a:lnTo>
                    <a:lnTo>
                      <a:pt x="292" y="29"/>
                    </a:lnTo>
                    <a:lnTo>
                      <a:pt x="292" y="31"/>
                    </a:lnTo>
                    <a:lnTo>
                      <a:pt x="294" y="32"/>
                    </a:lnTo>
                    <a:lnTo>
                      <a:pt x="294" y="32"/>
                    </a:lnTo>
                    <a:lnTo>
                      <a:pt x="294" y="35"/>
                    </a:lnTo>
                    <a:lnTo>
                      <a:pt x="295" y="38"/>
                    </a:lnTo>
                    <a:lnTo>
                      <a:pt x="295" y="40"/>
                    </a:lnTo>
                    <a:lnTo>
                      <a:pt x="295" y="43"/>
                    </a:lnTo>
                    <a:lnTo>
                      <a:pt x="297" y="46"/>
                    </a:lnTo>
                    <a:lnTo>
                      <a:pt x="297" y="49"/>
                    </a:lnTo>
                    <a:lnTo>
                      <a:pt x="297" y="50"/>
                    </a:lnTo>
                    <a:lnTo>
                      <a:pt x="298" y="52"/>
                    </a:lnTo>
                    <a:lnTo>
                      <a:pt x="298" y="53"/>
                    </a:lnTo>
                    <a:lnTo>
                      <a:pt x="298" y="55"/>
                    </a:lnTo>
                    <a:lnTo>
                      <a:pt x="300" y="55"/>
                    </a:lnTo>
                    <a:lnTo>
                      <a:pt x="300" y="55"/>
                    </a:lnTo>
                    <a:lnTo>
                      <a:pt x="301" y="56"/>
                    </a:lnTo>
                    <a:lnTo>
                      <a:pt x="301" y="56"/>
                    </a:lnTo>
                    <a:lnTo>
                      <a:pt x="301" y="58"/>
                    </a:lnTo>
                    <a:lnTo>
                      <a:pt x="303" y="58"/>
                    </a:lnTo>
                    <a:lnTo>
                      <a:pt x="303" y="59"/>
                    </a:lnTo>
                    <a:lnTo>
                      <a:pt x="303" y="61"/>
                    </a:lnTo>
                    <a:lnTo>
                      <a:pt x="304" y="62"/>
                    </a:lnTo>
                    <a:lnTo>
                      <a:pt x="304" y="64"/>
                    </a:lnTo>
                    <a:lnTo>
                      <a:pt x="304" y="66"/>
                    </a:lnTo>
                    <a:lnTo>
                      <a:pt x="306" y="67"/>
                    </a:lnTo>
                    <a:lnTo>
                      <a:pt x="306" y="69"/>
                    </a:lnTo>
                    <a:lnTo>
                      <a:pt x="307" y="70"/>
                    </a:lnTo>
                    <a:lnTo>
                      <a:pt x="307" y="72"/>
                    </a:lnTo>
                    <a:lnTo>
                      <a:pt x="307" y="73"/>
                    </a:lnTo>
                    <a:lnTo>
                      <a:pt x="309" y="75"/>
                    </a:lnTo>
                    <a:lnTo>
                      <a:pt x="309" y="76"/>
                    </a:lnTo>
                    <a:lnTo>
                      <a:pt x="309" y="78"/>
                    </a:lnTo>
                    <a:lnTo>
                      <a:pt x="310" y="79"/>
                    </a:lnTo>
                    <a:lnTo>
                      <a:pt x="310" y="81"/>
                    </a:lnTo>
                    <a:lnTo>
                      <a:pt x="310" y="82"/>
                    </a:lnTo>
                    <a:lnTo>
                      <a:pt x="312" y="84"/>
                    </a:lnTo>
                    <a:lnTo>
                      <a:pt x="312" y="85"/>
                    </a:lnTo>
                    <a:lnTo>
                      <a:pt x="312" y="87"/>
                    </a:lnTo>
                    <a:lnTo>
                      <a:pt x="313" y="88"/>
                    </a:lnTo>
                    <a:lnTo>
                      <a:pt x="313" y="91"/>
                    </a:lnTo>
                    <a:lnTo>
                      <a:pt x="313" y="93"/>
                    </a:lnTo>
                    <a:lnTo>
                      <a:pt x="315" y="94"/>
                    </a:lnTo>
                    <a:lnTo>
                      <a:pt x="315" y="96"/>
                    </a:lnTo>
                    <a:lnTo>
                      <a:pt x="316" y="97"/>
                    </a:lnTo>
                    <a:lnTo>
                      <a:pt x="316" y="97"/>
                    </a:lnTo>
                    <a:lnTo>
                      <a:pt x="316" y="99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8" y="102"/>
                    </a:lnTo>
                    <a:lnTo>
                      <a:pt x="319" y="105"/>
                    </a:lnTo>
                    <a:lnTo>
                      <a:pt x="319" y="106"/>
                    </a:lnTo>
                    <a:lnTo>
                      <a:pt x="319" y="109"/>
                    </a:lnTo>
                    <a:lnTo>
                      <a:pt x="321" y="111"/>
                    </a:lnTo>
                    <a:lnTo>
                      <a:pt x="321" y="114"/>
                    </a:lnTo>
                    <a:lnTo>
                      <a:pt x="321" y="117"/>
                    </a:lnTo>
                    <a:lnTo>
                      <a:pt x="322" y="118"/>
                    </a:lnTo>
                    <a:lnTo>
                      <a:pt x="322" y="122"/>
                    </a:lnTo>
                    <a:lnTo>
                      <a:pt x="322" y="123"/>
                    </a:lnTo>
                    <a:lnTo>
                      <a:pt x="324" y="125"/>
                    </a:lnTo>
                    <a:lnTo>
                      <a:pt x="324" y="126"/>
                    </a:lnTo>
                    <a:lnTo>
                      <a:pt x="325" y="129"/>
                    </a:lnTo>
                    <a:lnTo>
                      <a:pt x="325" y="131"/>
                    </a:lnTo>
                    <a:lnTo>
                      <a:pt x="325" y="132"/>
                    </a:lnTo>
                    <a:lnTo>
                      <a:pt x="327" y="134"/>
                    </a:lnTo>
                    <a:lnTo>
                      <a:pt x="327" y="135"/>
                    </a:lnTo>
                    <a:lnTo>
                      <a:pt x="327" y="137"/>
                    </a:lnTo>
                    <a:lnTo>
                      <a:pt x="327" y="138"/>
                    </a:lnTo>
                    <a:lnTo>
                      <a:pt x="328" y="140"/>
                    </a:lnTo>
                    <a:lnTo>
                      <a:pt x="328" y="143"/>
                    </a:lnTo>
                    <a:lnTo>
                      <a:pt x="330" y="144"/>
                    </a:lnTo>
                    <a:lnTo>
                      <a:pt x="330" y="146"/>
                    </a:lnTo>
                    <a:lnTo>
                      <a:pt x="330" y="147"/>
                    </a:lnTo>
                    <a:lnTo>
                      <a:pt x="331" y="149"/>
                    </a:lnTo>
                    <a:lnTo>
                      <a:pt x="331" y="150"/>
                    </a:lnTo>
                    <a:lnTo>
                      <a:pt x="333" y="150"/>
                    </a:lnTo>
                    <a:lnTo>
                      <a:pt x="333" y="152"/>
                    </a:lnTo>
                    <a:lnTo>
                      <a:pt x="333" y="153"/>
                    </a:lnTo>
                    <a:lnTo>
                      <a:pt x="334" y="155"/>
                    </a:lnTo>
                    <a:lnTo>
                      <a:pt x="334" y="156"/>
                    </a:lnTo>
                    <a:lnTo>
                      <a:pt x="334" y="158"/>
                    </a:lnTo>
                    <a:lnTo>
                      <a:pt x="334" y="161"/>
                    </a:lnTo>
                    <a:lnTo>
                      <a:pt x="336" y="162"/>
                    </a:lnTo>
                    <a:lnTo>
                      <a:pt x="336" y="164"/>
                    </a:lnTo>
                    <a:lnTo>
                      <a:pt x="337" y="165"/>
                    </a:lnTo>
                    <a:lnTo>
                      <a:pt x="337" y="168"/>
                    </a:lnTo>
                    <a:lnTo>
                      <a:pt x="337" y="170"/>
                    </a:lnTo>
                    <a:lnTo>
                      <a:pt x="339" y="171"/>
                    </a:lnTo>
                    <a:lnTo>
                      <a:pt x="339" y="173"/>
                    </a:lnTo>
                    <a:lnTo>
                      <a:pt x="339" y="174"/>
                    </a:lnTo>
                    <a:lnTo>
                      <a:pt x="340" y="176"/>
                    </a:lnTo>
                    <a:lnTo>
                      <a:pt x="340" y="178"/>
                    </a:lnTo>
                    <a:lnTo>
                      <a:pt x="340" y="179"/>
                    </a:lnTo>
                    <a:lnTo>
                      <a:pt x="342" y="181"/>
                    </a:lnTo>
                    <a:lnTo>
                      <a:pt x="342" y="184"/>
                    </a:lnTo>
                    <a:lnTo>
                      <a:pt x="342" y="185"/>
                    </a:lnTo>
                    <a:lnTo>
                      <a:pt x="343" y="187"/>
                    </a:lnTo>
                    <a:lnTo>
                      <a:pt x="343" y="188"/>
                    </a:lnTo>
                    <a:lnTo>
                      <a:pt x="343" y="190"/>
                    </a:lnTo>
                    <a:lnTo>
                      <a:pt x="345" y="191"/>
                    </a:lnTo>
                    <a:lnTo>
                      <a:pt x="345" y="193"/>
                    </a:lnTo>
                    <a:lnTo>
                      <a:pt x="345" y="194"/>
                    </a:lnTo>
                    <a:lnTo>
                      <a:pt x="346" y="194"/>
                    </a:lnTo>
                    <a:lnTo>
                      <a:pt x="346" y="196"/>
                    </a:lnTo>
                    <a:lnTo>
                      <a:pt x="346" y="197"/>
                    </a:lnTo>
                    <a:lnTo>
                      <a:pt x="348" y="197"/>
                    </a:lnTo>
                    <a:lnTo>
                      <a:pt x="348" y="199"/>
                    </a:lnTo>
                    <a:lnTo>
                      <a:pt x="348" y="200"/>
                    </a:lnTo>
                    <a:lnTo>
                      <a:pt x="350" y="202"/>
                    </a:lnTo>
                    <a:lnTo>
                      <a:pt x="350" y="203"/>
                    </a:lnTo>
                    <a:lnTo>
                      <a:pt x="350" y="205"/>
                    </a:lnTo>
                    <a:lnTo>
                      <a:pt x="351" y="206"/>
                    </a:lnTo>
                    <a:lnTo>
                      <a:pt x="351" y="208"/>
                    </a:lnTo>
                    <a:lnTo>
                      <a:pt x="351" y="208"/>
                    </a:lnTo>
                    <a:lnTo>
                      <a:pt x="353" y="209"/>
                    </a:lnTo>
                    <a:lnTo>
                      <a:pt x="353" y="209"/>
                    </a:lnTo>
                    <a:lnTo>
                      <a:pt x="353" y="211"/>
                    </a:lnTo>
                    <a:lnTo>
                      <a:pt x="354" y="212"/>
                    </a:lnTo>
                    <a:lnTo>
                      <a:pt x="354" y="212"/>
                    </a:lnTo>
                    <a:lnTo>
                      <a:pt x="354" y="214"/>
                    </a:lnTo>
                    <a:lnTo>
                      <a:pt x="356" y="215"/>
                    </a:lnTo>
                    <a:lnTo>
                      <a:pt x="356" y="215"/>
                    </a:lnTo>
                    <a:lnTo>
                      <a:pt x="356" y="217"/>
                    </a:lnTo>
                    <a:lnTo>
                      <a:pt x="357" y="217"/>
                    </a:lnTo>
                    <a:lnTo>
                      <a:pt x="357" y="218"/>
                    </a:lnTo>
                    <a:lnTo>
                      <a:pt x="357" y="220"/>
                    </a:lnTo>
                    <a:lnTo>
                      <a:pt x="359" y="220"/>
                    </a:lnTo>
                    <a:lnTo>
                      <a:pt x="359" y="221"/>
                    </a:lnTo>
                    <a:lnTo>
                      <a:pt x="360" y="223"/>
                    </a:lnTo>
                    <a:lnTo>
                      <a:pt x="360" y="223"/>
                    </a:lnTo>
                    <a:lnTo>
                      <a:pt x="362" y="224"/>
                    </a:lnTo>
                    <a:lnTo>
                      <a:pt x="362" y="226"/>
                    </a:lnTo>
                    <a:lnTo>
                      <a:pt x="362" y="227"/>
                    </a:lnTo>
                    <a:lnTo>
                      <a:pt x="362" y="229"/>
                    </a:lnTo>
                    <a:lnTo>
                      <a:pt x="363" y="230"/>
                    </a:lnTo>
                    <a:lnTo>
                      <a:pt x="363" y="232"/>
                    </a:lnTo>
                    <a:lnTo>
                      <a:pt x="363" y="232"/>
                    </a:lnTo>
                    <a:lnTo>
                      <a:pt x="365" y="234"/>
                    </a:lnTo>
                    <a:lnTo>
                      <a:pt x="365" y="235"/>
                    </a:lnTo>
                    <a:lnTo>
                      <a:pt x="365" y="235"/>
                    </a:lnTo>
                    <a:lnTo>
                      <a:pt x="366" y="237"/>
                    </a:lnTo>
                    <a:lnTo>
                      <a:pt x="366" y="237"/>
                    </a:lnTo>
                    <a:lnTo>
                      <a:pt x="366" y="238"/>
                    </a:lnTo>
                    <a:lnTo>
                      <a:pt x="368" y="238"/>
                    </a:lnTo>
                    <a:lnTo>
                      <a:pt x="368" y="238"/>
                    </a:lnTo>
                    <a:lnTo>
                      <a:pt x="369" y="238"/>
                    </a:lnTo>
                    <a:lnTo>
                      <a:pt x="369" y="240"/>
                    </a:lnTo>
                    <a:lnTo>
                      <a:pt x="369" y="241"/>
                    </a:lnTo>
                    <a:lnTo>
                      <a:pt x="371" y="241"/>
                    </a:lnTo>
                    <a:lnTo>
                      <a:pt x="371" y="243"/>
                    </a:lnTo>
                    <a:lnTo>
                      <a:pt x="371" y="243"/>
                    </a:lnTo>
                    <a:lnTo>
                      <a:pt x="371" y="244"/>
                    </a:lnTo>
                    <a:lnTo>
                      <a:pt x="372" y="244"/>
                    </a:lnTo>
                    <a:lnTo>
                      <a:pt x="372" y="246"/>
                    </a:lnTo>
                    <a:lnTo>
                      <a:pt x="374" y="246"/>
                    </a:lnTo>
                    <a:lnTo>
                      <a:pt x="374" y="246"/>
                    </a:lnTo>
                    <a:lnTo>
                      <a:pt x="374" y="247"/>
                    </a:lnTo>
                    <a:lnTo>
                      <a:pt x="375" y="247"/>
                    </a:lnTo>
                    <a:lnTo>
                      <a:pt x="375" y="247"/>
                    </a:lnTo>
                    <a:lnTo>
                      <a:pt x="375" y="247"/>
                    </a:lnTo>
                    <a:lnTo>
                      <a:pt x="377" y="247"/>
                    </a:lnTo>
                    <a:lnTo>
                      <a:pt x="377" y="249"/>
                    </a:lnTo>
                    <a:lnTo>
                      <a:pt x="377" y="249"/>
                    </a:lnTo>
                    <a:lnTo>
                      <a:pt x="378" y="249"/>
                    </a:lnTo>
                    <a:lnTo>
                      <a:pt x="378" y="250"/>
                    </a:lnTo>
                    <a:lnTo>
                      <a:pt x="378" y="250"/>
                    </a:lnTo>
                    <a:lnTo>
                      <a:pt x="378" y="252"/>
                    </a:lnTo>
                    <a:lnTo>
                      <a:pt x="380" y="252"/>
                    </a:lnTo>
                    <a:lnTo>
                      <a:pt x="380" y="253"/>
                    </a:lnTo>
                    <a:lnTo>
                      <a:pt x="381" y="253"/>
                    </a:lnTo>
                    <a:lnTo>
                      <a:pt x="381" y="253"/>
                    </a:lnTo>
                    <a:lnTo>
                      <a:pt x="383" y="255"/>
                    </a:lnTo>
                    <a:lnTo>
                      <a:pt x="383" y="255"/>
                    </a:lnTo>
                    <a:lnTo>
                      <a:pt x="383" y="255"/>
                    </a:lnTo>
                    <a:lnTo>
                      <a:pt x="384" y="256"/>
                    </a:lnTo>
                    <a:lnTo>
                      <a:pt x="384" y="256"/>
                    </a:lnTo>
                    <a:lnTo>
                      <a:pt x="384" y="256"/>
                    </a:lnTo>
                    <a:lnTo>
                      <a:pt x="386" y="258"/>
                    </a:lnTo>
                    <a:lnTo>
                      <a:pt x="386" y="258"/>
                    </a:lnTo>
                    <a:lnTo>
                      <a:pt x="386" y="258"/>
                    </a:lnTo>
                    <a:lnTo>
                      <a:pt x="387" y="258"/>
                    </a:lnTo>
                    <a:lnTo>
                      <a:pt x="387" y="258"/>
                    </a:lnTo>
                    <a:lnTo>
                      <a:pt x="387" y="259"/>
                    </a:lnTo>
                    <a:lnTo>
                      <a:pt x="389" y="259"/>
                    </a:lnTo>
                    <a:lnTo>
                      <a:pt x="389" y="261"/>
                    </a:lnTo>
                    <a:lnTo>
                      <a:pt x="389" y="261"/>
                    </a:lnTo>
                    <a:lnTo>
                      <a:pt x="390" y="261"/>
                    </a:lnTo>
                    <a:lnTo>
                      <a:pt x="390" y="262"/>
                    </a:lnTo>
                    <a:lnTo>
                      <a:pt x="390" y="262"/>
                    </a:lnTo>
                    <a:lnTo>
                      <a:pt x="392" y="262"/>
                    </a:lnTo>
                    <a:lnTo>
                      <a:pt x="392" y="264"/>
                    </a:lnTo>
                    <a:lnTo>
                      <a:pt x="392" y="264"/>
                    </a:lnTo>
                    <a:lnTo>
                      <a:pt x="393" y="264"/>
                    </a:lnTo>
                    <a:lnTo>
                      <a:pt x="393" y="264"/>
                    </a:lnTo>
                    <a:lnTo>
                      <a:pt x="395" y="264"/>
                    </a:lnTo>
                    <a:lnTo>
                      <a:pt x="395" y="265"/>
                    </a:lnTo>
                    <a:lnTo>
                      <a:pt x="395" y="265"/>
                    </a:lnTo>
                    <a:lnTo>
                      <a:pt x="396" y="265"/>
                    </a:lnTo>
                    <a:lnTo>
                      <a:pt x="396" y="267"/>
                    </a:lnTo>
                    <a:lnTo>
                      <a:pt x="396" y="267"/>
                    </a:lnTo>
                    <a:lnTo>
                      <a:pt x="398" y="267"/>
                    </a:lnTo>
                    <a:lnTo>
                      <a:pt x="398" y="267"/>
                    </a:lnTo>
                    <a:lnTo>
                      <a:pt x="398" y="267"/>
                    </a:lnTo>
                    <a:lnTo>
                      <a:pt x="399" y="268"/>
                    </a:lnTo>
                    <a:lnTo>
                      <a:pt x="399" y="268"/>
                    </a:lnTo>
                    <a:lnTo>
                      <a:pt x="399" y="268"/>
                    </a:lnTo>
                    <a:lnTo>
                      <a:pt x="401" y="268"/>
                    </a:lnTo>
                    <a:lnTo>
                      <a:pt x="401" y="270"/>
                    </a:lnTo>
                    <a:lnTo>
                      <a:pt x="401" y="270"/>
                    </a:lnTo>
                    <a:lnTo>
                      <a:pt x="402" y="270"/>
                    </a:lnTo>
                    <a:lnTo>
                      <a:pt x="402" y="270"/>
                    </a:lnTo>
                    <a:lnTo>
                      <a:pt x="402" y="271"/>
                    </a:lnTo>
                    <a:lnTo>
                      <a:pt x="404" y="271"/>
                    </a:lnTo>
                    <a:lnTo>
                      <a:pt x="404" y="271"/>
                    </a:lnTo>
                    <a:lnTo>
                      <a:pt x="405" y="271"/>
                    </a:lnTo>
                    <a:lnTo>
                      <a:pt x="405" y="271"/>
                    </a:lnTo>
                    <a:lnTo>
                      <a:pt x="407" y="271"/>
                    </a:lnTo>
                    <a:lnTo>
                      <a:pt x="407" y="271"/>
                    </a:lnTo>
                    <a:lnTo>
                      <a:pt x="407" y="273"/>
                    </a:lnTo>
                    <a:lnTo>
                      <a:pt x="407" y="273"/>
                    </a:lnTo>
                    <a:lnTo>
                      <a:pt x="409" y="273"/>
                    </a:lnTo>
                    <a:lnTo>
                      <a:pt x="409" y="273"/>
                    </a:lnTo>
                    <a:lnTo>
                      <a:pt x="410" y="274"/>
                    </a:lnTo>
                    <a:lnTo>
                      <a:pt x="410" y="274"/>
                    </a:lnTo>
                    <a:lnTo>
                      <a:pt x="410" y="274"/>
                    </a:lnTo>
                    <a:lnTo>
                      <a:pt x="410" y="276"/>
                    </a:lnTo>
                    <a:lnTo>
                      <a:pt x="412" y="276"/>
                    </a:lnTo>
                    <a:lnTo>
                      <a:pt x="412" y="276"/>
                    </a:lnTo>
                    <a:lnTo>
                      <a:pt x="412" y="276"/>
                    </a:lnTo>
                    <a:lnTo>
                      <a:pt x="413" y="276"/>
                    </a:lnTo>
                    <a:lnTo>
                      <a:pt x="413" y="276"/>
                    </a:lnTo>
                    <a:lnTo>
                      <a:pt x="415" y="277"/>
                    </a:lnTo>
                    <a:lnTo>
                      <a:pt x="415" y="277"/>
                    </a:lnTo>
                    <a:lnTo>
                      <a:pt x="415" y="277"/>
                    </a:lnTo>
                    <a:lnTo>
                      <a:pt x="416" y="277"/>
                    </a:lnTo>
                    <a:lnTo>
                      <a:pt x="416" y="277"/>
                    </a:lnTo>
                    <a:lnTo>
                      <a:pt x="416" y="277"/>
                    </a:lnTo>
                    <a:lnTo>
                      <a:pt x="418" y="277"/>
                    </a:lnTo>
                    <a:lnTo>
                      <a:pt x="418" y="279"/>
                    </a:lnTo>
                    <a:lnTo>
                      <a:pt x="419" y="279"/>
                    </a:lnTo>
                    <a:lnTo>
                      <a:pt x="419" y="279"/>
                    </a:lnTo>
                    <a:lnTo>
                      <a:pt x="419" y="279"/>
                    </a:lnTo>
                    <a:lnTo>
                      <a:pt x="421" y="280"/>
                    </a:lnTo>
                    <a:lnTo>
                      <a:pt x="421" y="280"/>
                    </a:lnTo>
                    <a:lnTo>
                      <a:pt x="421" y="280"/>
                    </a:lnTo>
                    <a:lnTo>
                      <a:pt x="422" y="280"/>
                    </a:lnTo>
                    <a:lnTo>
                      <a:pt x="422" y="280"/>
                    </a:lnTo>
                    <a:lnTo>
                      <a:pt x="424" y="282"/>
                    </a:lnTo>
                    <a:lnTo>
                      <a:pt x="424" y="282"/>
                    </a:lnTo>
                    <a:lnTo>
                      <a:pt x="424" y="282"/>
                    </a:lnTo>
                    <a:lnTo>
                      <a:pt x="425" y="282"/>
                    </a:lnTo>
                    <a:lnTo>
                      <a:pt x="425" y="283"/>
                    </a:lnTo>
                    <a:lnTo>
                      <a:pt x="425" y="283"/>
                    </a:lnTo>
                    <a:lnTo>
                      <a:pt x="427" y="283"/>
                    </a:lnTo>
                    <a:lnTo>
                      <a:pt x="427" y="283"/>
                    </a:lnTo>
                    <a:lnTo>
                      <a:pt x="427" y="283"/>
                    </a:lnTo>
                    <a:lnTo>
                      <a:pt x="428" y="283"/>
                    </a:lnTo>
                    <a:lnTo>
                      <a:pt x="428" y="283"/>
                    </a:lnTo>
                    <a:lnTo>
                      <a:pt x="428" y="285"/>
                    </a:lnTo>
                    <a:lnTo>
                      <a:pt x="430" y="285"/>
                    </a:lnTo>
                    <a:lnTo>
                      <a:pt x="430" y="285"/>
                    </a:lnTo>
                    <a:lnTo>
                      <a:pt x="430" y="285"/>
                    </a:lnTo>
                    <a:lnTo>
                      <a:pt x="431" y="285"/>
                    </a:lnTo>
                    <a:lnTo>
                      <a:pt x="431" y="285"/>
                    </a:lnTo>
                    <a:lnTo>
                      <a:pt x="433" y="286"/>
                    </a:lnTo>
                    <a:lnTo>
                      <a:pt x="433" y="286"/>
                    </a:lnTo>
                    <a:lnTo>
                      <a:pt x="433" y="286"/>
                    </a:lnTo>
                    <a:lnTo>
                      <a:pt x="434" y="286"/>
                    </a:lnTo>
                    <a:lnTo>
                      <a:pt x="434" y="286"/>
                    </a:lnTo>
                    <a:lnTo>
                      <a:pt x="434" y="286"/>
                    </a:lnTo>
                    <a:lnTo>
                      <a:pt x="436" y="286"/>
                    </a:lnTo>
                    <a:lnTo>
                      <a:pt x="436" y="288"/>
                    </a:lnTo>
                    <a:lnTo>
                      <a:pt x="436" y="288"/>
                    </a:lnTo>
                    <a:lnTo>
                      <a:pt x="437" y="288"/>
                    </a:lnTo>
                    <a:lnTo>
                      <a:pt x="437" y="288"/>
                    </a:lnTo>
                    <a:lnTo>
                      <a:pt x="437" y="288"/>
                    </a:lnTo>
                    <a:lnTo>
                      <a:pt x="439" y="288"/>
                    </a:lnTo>
                    <a:lnTo>
                      <a:pt x="439" y="288"/>
                    </a:lnTo>
                    <a:lnTo>
                      <a:pt x="440" y="288"/>
                    </a:lnTo>
                    <a:lnTo>
                      <a:pt x="440" y="288"/>
                    </a:lnTo>
                    <a:lnTo>
                      <a:pt x="440" y="288"/>
                    </a:lnTo>
                    <a:lnTo>
                      <a:pt x="442" y="290"/>
                    </a:lnTo>
                    <a:lnTo>
                      <a:pt x="442" y="290"/>
                    </a:lnTo>
                    <a:lnTo>
                      <a:pt x="443" y="290"/>
                    </a:lnTo>
                    <a:lnTo>
                      <a:pt x="443" y="290"/>
                    </a:lnTo>
                    <a:lnTo>
                      <a:pt x="443" y="290"/>
                    </a:lnTo>
                    <a:lnTo>
                      <a:pt x="443" y="290"/>
                    </a:lnTo>
                    <a:lnTo>
                      <a:pt x="445" y="290"/>
                    </a:lnTo>
                    <a:lnTo>
                      <a:pt x="445" y="291"/>
                    </a:lnTo>
                    <a:lnTo>
                      <a:pt x="445" y="291"/>
                    </a:lnTo>
                    <a:lnTo>
                      <a:pt x="446" y="291"/>
                    </a:lnTo>
                    <a:lnTo>
                      <a:pt x="446" y="291"/>
                    </a:lnTo>
                    <a:lnTo>
                      <a:pt x="448" y="291"/>
                    </a:lnTo>
                    <a:lnTo>
                      <a:pt x="448" y="291"/>
                    </a:lnTo>
                    <a:lnTo>
                      <a:pt x="448" y="291"/>
                    </a:lnTo>
                    <a:lnTo>
                      <a:pt x="449" y="291"/>
                    </a:lnTo>
                    <a:lnTo>
                      <a:pt x="449" y="291"/>
                    </a:lnTo>
                    <a:lnTo>
                      <a:pt x="451" y="291"/>
                    </a:lnTo>
                    <a:lnTo>
                      <a:pt x="451" y="293"/>
                    </a:lnTo>
                    <a:lnTo>
                      <a:pt x="451" y="293"/>
                    </a:lnTo>
                    <a:lnTo>
                      <a:pt x="451" y="293"/>
                    </a:lnTo>
                    <a:lnTo>
                      <a:pt x="452" y="293"/>
                    </a:lnTo>
                    <a:lnTo>
                      <a:pt x="452" y="293"/>
                    </a:lnTo>
                    <a:lnTo>
                      <a:pt x="454" y="293"/>
                    </a:lnTo>
                    <a:lnTo>
                      <a:pt x="454" y="293"/>
                    </a:lnTo>
                    <a:lnTo>
                      <a:pt x="455" y="293"/>
                    </a:lnTo>
                    <a:lnTo>
                      <a:pt x="455" y="293"/>
                    </a:lnTo>
                    <a:lnTo>
                      <a:pt x="455" y="294"/>
                    </a:lnTo>
                    <a:lnTo>
                      <a:pt x="457" y="294"/>
                    </a:lnTo>
                    <a:lnTo>
                      <a:pt x="457" y="294"/>
                    </a:lnTo>
                    <a:lnTo>
                      <a:pt x="457" y="294"/>
                    </a:lnTo>
                    <a:lnTo>
                      <a:pt x="458" y="294"/>
                    </a:lnTo>
                    <a:lnTo>
                      <a:pt x="458" y="294"/>
                    </a:lnTo>
                    <a:lnTo>
                      <a:pt x="458" y="294"/>
                    </a:lnTo>
                    <a:lnTo>
                      <a:pt x="460" y="296"/>
                    </a:lnTo>
                    <a:lnTo>
                      <a:pt x="460" y="296"/>
                    </a:lnTo>
                    <a:lnTo>
                      <a:pt x="460" y="296"/>
                    </a:lnTo>
                    <a:lnTo>
                      <a:pt x="461" y="296"/>
                    </a:lnTo>
                    <a:lnTo>
                      <a:pt x="461" y="296"/>
                    </a:lnTo>
                    <a:lnTo>
                      <a:pt x="463" y="296"/>
                    </a:lnTo>
                    <a:lnTo>
                      <a:pt x="463" y="296"/>
                    </a:lnTo>
                    <a:lnTo>
                      <a:pt x="463" y="296"/>
                    </a:lnTo>
                    <a:lnTo>
                      <a:pt x="464" y="297"/>
                    </a:lnTo>
                    <a:lnTo>
                      <a:pt x="464" y="297"/>
                    </a:lnTo>
                    <a:lnTo>
                      <a:pt x="464" y="297"/>
                    </a:lnTo>
                    <a:lnTo>
                      <a:pt x="466" y="297"/>
                    </a:lnTo>
                    <a:lnTo>
                      <a:pt x="466" y="297"/>
                    </a:lnTo>
                    <a:lnTo>
                      <a:pt x="467" y="297"/>
                    </a:lnTo>
                    <a:lnTo>
                      <a:pt x="467" y="297"/>
                    </a:lnTo>
                    <a:lnTo>
                      <a:pt x="467" y="297"/>
                    </a:lnTo>
                    <a:lnTo>
                      <a:pt x="469" y="297"/>
                    </a:lnTo>
                    <a:lnTo>
                      <a:pt x="469" y="297"/>
                    </a:lnTo>
                    <a:lnTo>
                      <a:pt x="469" y="297"/>
                    </a:lnTo>
                    <a:lnTo>
                      <a:pt x="471" y="297"/>
                    </a:lnTo>
                    <a:lnTo>
                      <a:pt x="471" y="299"/>
                    </a:lnTo>
                    <a:lnTo>
                      <a:pt x="471" y="299"/>
                    </a:lnTo>
                    <a:lnTo>
                      <a:pt x="472" y="299"/>
                    </a:lnTo>
                    <a:lnTo>
                      <a:pt x="472" y="299"/>
                    </a:lnTo>
                    <a:lnTo>
                      <a:pt x="474" y="299"/>
                    </a:lnTo>
                    <a:lnTo>
                      <a:pt x="474" y="299"/>
                    </a:lnTo>
                    <a:lnTo>
                      <a:pt x="474" y="299"/>
                    </a:lnTo>
                    <a:lnTo>
                      <a:pt x="475" y="299"/>
                    </a:lnTo>
                    <a:lnTo>
                      <a:pt x="475" y="299"/>
                    </a:lnTo>
                    <a:lnTo>
                      <a:pt x="475" y="299"/>
                    </a:lnTo>
                    <a:lnTo>
                      <a:pt x="477" y="299"/>
                    </a:lnTo>
                    <a:lnTo>
                      <a:pt x="477" y="300"/>
                    </a:lnTo>
                    <a:lnTo>
                      <a:pt x="477" y="300"/>
                    </a:lnTo>
                    <a:lnTo>
                      <a:pt x="478" y="300"/>
                    </a:lnTo>
                    <a:lnTo>
                      <a:pt x="478" y="300"/>
                    </a:lnTo>
                    <a:lnTo>
                      <a:pt x="480" y="300"/>
                    </a:lnTo>
                    <a:lnTo>
                      <a:pt x="480" y="300"/>
                    </a:lnTo>
                    <a:lnTo>
                      <a:pt x="480" y="300"/>
                    </a:lnTo>
                    <a:lnTo>
                      <a:pt x="481" y="302"/>
                    </a:lnTo>
                    <a:lnTo>
                      <a:pt x="481" y="302"/>
                    </a:lnTo>
                    <a:lnTo>
                      <a:pt x="481" y="302"/>
                    </a:lnTo>
                    <a:lnTo>
                      <a:pt x="483" y="302"/>
                    </a:lnTo>
                    <a:lnTo>
                      <a:pt x="483" y="302"/>
                    </a:lnTo>
                    <a:lnTo>
                      <a:pt x="483" y="302"/>
                    </a:lnTo>
                    <a:lnTo>
                      <a:pt x="484" y="302"/>
                    </a:lnTo>
                    <a:lnTo>
                      <a:pt x="484" y="302"/>
                    </a:lnTo>
                    <a:lnTo>
                      <a:pt x="486" y="302"/>
                    </a:lnTo>
                    <a:lnTo>
                      <a:pt x="486" y="303"/>
                    </a:lnTo>
                    <a:lnTo>
                      <a:pt x="487" y="303"/>
                    </a:lnTo>
                    <a:lnTo>
                      <a:pt x="487" y="303"/>
                    </a:lnTo>
                    <a:lnTo>
                      <a:pt x="487" y="303"/>
                    </a:lnTo>
                    <a:lnTo>
                      <a:pt x="487" y="303"/>
                    </a:lnTo>
                    <a:lnTo>
                      <a:pt x="489" y="303"/>
                    </a:lnTo>
                    <a:lnTo>
                      <a:pt x="489" y="303"/>
                    </a:lnTo>
                    <a:lnTo>
                      <a:pt x="489" y="303"/>
                    </a:lnTo>
                    <a:lnTo>
                      <a:pt x="490" y="303"/>
                    </a:lnTo>
                    <a:lnTo>
                      <a:pt x="492" y="303"/>
                    </a:lnTo>
                    <a:lnTo>
                      <a:pt x="492" y="303"/>
                    </a:lnTo>
                    <a:lnTo>
                      <a:pt x="492" y="305"/>
                    </a:lnTo>
                    <a:lnTo>
                      <a:pt x="492" y="305"/>
                    </a:lnTo>
                    <a:lnTo>
                      <a:pt x="493" y="305"/>
                    </a:lnTo>
                    <a:lnTo>
                      <a:pt x="493" y="305"/>
                    </a:lnTo>
                    <a:lnTo>
                      <a:pt x="493" y="305"/>
                    </a:lnTo>
                    <a:lnTo>
                      <a:pt x="495" y="305"/>
                    </a:lnTo>
                    <a:lnTo>
                      <a:pt x="495" y="305"/>
                    </a:lnTo>
                    <a:lnTo>
                      <a:pt x="496" y="305"/>
                    </a:lnTo>
                    <a:lnTo>
                      <a:pt x="496" y="305"/>
                    </a:lnTo>
                    <a:lnTo>
                      <a:pt x="496" y="306"/>
                    </a:lnTo>
                    <a:lnTo>
                      <a:pt x="498" y="306"/>
                    </a:lnTo>
                    <a:lnTo>
                      <a:pt x="498" y="306"/>
                    </a:lnTo>
                    <a:lnTo>
                      <a:pt x="498" y="306"/>
                    </a:lnTo>
                    <a:lnTo>
                      <a:pt x="499" y="306"/>
                    </a:lnTo>
                    <a:lnTo>
                      <a:pt x="499" y="306"/>
                    </a:lnTo>
                    <a:lnTo>
                      <a:pt x="501" y="306"/>
                    </a:lnTo>
                    <a:lnTo>
                      <a:pt x="501" y="306"/>
                    </a:lnTo>
                    <a:lnTo>
                      <a:pt x="502" y="306"/>
                    </a:lnTo>
                    <a:lnTo>
                      <a:pt x="502" y="306"/>
                    </a:lnTo>
                    <a:lnTo>
                      <a:pt x="502" y="306"/>
                    </a:lnTo>
                    <a:lnTo>
                      <a:pt x="504" y="306"/>
                    </a:lnTo>
                    <a:lnTo>
                      <a:pt x="504" y="308"/>
                    </a:lnTo>
                    <a:lnTo>
                      <a:pt x="504" y="308"/>
                    </a:lnTo>
                    <a:lnTo>
                      <a:pt x="505" y="308"/>
                    </a:lnTo>
                    <a:lnTo>
                      <a:pt x="505" y="308"/>
                    </a:lnTo>
                    <a:lnTo>
                      <a:pt x="505" y="308"/>
                    </a:lnTo>
                    <a:lnTo>
                      <a:pt x="507" y="308"/>
                    </a:lnTo>
                    <a:lnTo>
                      <a:pt x="507" y="308"/>
                    </a:lnTo>
                    <a:lnTo>
                      <a:pt x="508" y="308"/>
                    </a:lnTo>
                    <a:lnTo>
                      <a:pt x="508" y="308"/>
                    </a:lnTo>
                    <a:lnTo>
                      <a:pt x="508" y="309"/>
                    </a:lnTo>
                    <a:lnTo>
                      <a:pt x="510" y="309"/>
                    </a:lnTo>
                    <a:lnTo>
                      <a:pt x="510" y="309"/>
                    </a:lnTo>
                    <a:lnTo>
                      <a:pt x="510" y="309"/>
                    </a:lnTo>
                    <a:lnTo>
                      <a:pt x="510" y="309"/>
                    </a:lnTo>
                    <a:lnTo>
                      <a:pt x="511" y="309"/>
                    </a:lnTo>
                    <a:lnTo>
                      <a:pt x="513" y="311"/>
                    </a:lnTo>
                    <a:lnTo>
                      <a:pt x="513" y="311"/>
                    </a:lnTo>
                    <a:lnTo>
                      <a:pt x="513" y="311"/>
                    </a:lnTo>
                    <a:lnTo>
                      <a:pt x="514" y="311"/>
                    </a:lnTo>
                    <a:lnTo>
                      <a:pt x="514" y="311"/>
                    </a:lnTo>
                    <a:lnTo>
                      <a:pt x="514" y="311"/>
                    </a:lnTo>
                    <a:lnTo>
                      <a:pt x="516" y="311"/>
                    </a:lnTo>
                    <a:lnTo>
                      <a:pt x="516" y="311"/>
                    </a:lnTo>
                    <a:lnTo>
                      <a:pt x="516" y="311"/>
                    </a:lnTo>
                    <a:lnTo>
                      <a:pt x="517" y="311"/>
                    </a:lnTo>
                    <a:lnTo>
                      <a:pt x="517" y="311"/>
                    </a:lnTo>
                    <a:lnTo>
                      <a:pt x="519" y="311"/>
                    </a:lnTo>
                    <a:lnTo>
                      <a:pt x="519" y="311"/>
                    </a:lnTo>
                    <a:lnTo>
                      <a:pt x="519" y="311"/>
                    </a:lnTo>
                    <a:lnTo>
                      <a:pt x="520" y="311"/>
                    </a:lnTo>
                    <a:lnTo>
                      <a:pt x="520" y="312"/>
                    </a:lnTo>
                    <a:lnTo>
                      <a:pt x="520" y="312"/>
                    </a:lnTo>
                    <a:lnTo>
                      <a:pt x="522" y="312"/>
                    </a:lnTo>
                    <a:lnTo>
                      <a:pt x="523" y="312"/>
                    </a:lnTo>
                    <a:lnTo>
                      <a:pt x="523" y="312"/>
                    </a:lnTo>
                    <a:lnTo>
                      <a:pt x="523" y="311"/>
                    </a:lnTo>
                    <a:lnTo>
                      <a:pt x="523" y="311"/>
                    </a:lnTo>
                    <a:lnTo>
                      <a:pt x="525" y="311"/>
                    </a:lnTo>
                    <a:lnTo>
                      <a:pt x="525" y="309"/>
                    </a:lnTo>
                    <a:lnTo>
                      <a:pt x="526" y="308"/>
                    </a:lnTo>
                    <a:lnTo>
                      <a:pt x="526" y="306"/>
                    </a:lnTo>
                    <a:lnTo>
                      <a:pt x="528" y="305"/>
                    </a:lnTo>
                    <a:lnTo>
                      <a:pt x="528" y="303"/>
                    </a:lnTo>
                    <a:lnTo>
                      <a:pt x="529" y="303"/>
                    </a:lnTo>
                    <a:lnTo>
                      <a:pt x="528" y="315"/>
                    </a:lnTo>
                    <a:lnTo>
                      <a:pt x="2" y="171"/>
                    </a:lnTo>
                    <a:lnTo>
                      <a:pt x="2" y="1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114">
                <a:extLst>
                  <a:ext uri="{FF2B5EF4-FFF2-40B4-BE49-F238E27FC236}">
                    <a16:creationId xmlns:a16="http://schemas.microsoft.com/office/drawing/2014/main" id="{6617529E-9716-41B2-A3E8-200E11E28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" y="1715"/>
                <a:ext cx="54" cy="44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Line 115">
                <a:extLst>
                  <a:ext uri="{FF2B5EF4-FFF2-40B4-BE49-F238E27FC236}">
                    <a16:creationId xmlns:a16="http://schemas.microsoft.com/office/drawing/2014/main" id="{3C34C980-B41E-451E-B38B-6F995107E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2159"/>
                <a:ext cx="540" cy="15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116">
                <a:extLst>
                  <a:ext uri="{FF2B5EF4-FFF2-40B4-BE49-F238E27FC236}">
                    <a16:creationId xmlns:a16="http://schemas.microsoft.com/office/drawing/2014/main" id="{89384DCA-DD90-4839-875E-A0526D0AC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" y="1977"/>
                <a:ext cx="540" cy="336"/>
              </a:xfrm>
              <a:custGeom>
                <a:avLst/>
                <a:gdLst>
                  <a:gd name="T0" fmla="*/ 8 w 540"/>
                  <a:gd name="T1" fmla="*/ 182 h 336"/>
                  <a:gd name="T2" fmla="*/ 17 w 540"/>
                  <a:gd name="T3" fmla="*/ 185 h 336"/>
                  <a:gd name="T4" fmla="*/ 24 w 540"/>
                  <a:gd name="T5" fmla="*/ 186 h 336"/>
                  <a:gd name="T6" fmla="*/ 32 w 540"/>
                  <a:gd name="T7" fmla="*/ 190 h 336"/>
                  <a:gd name="T8" fmla="*/ 41 w 540"/>
                  <a:gd name="T9" fmla="*/ 191 h 336"/>
                  <a:gd name="T10" fmla="*/ 50 w 540"/>
                  <a:gd name="T11" fmla="*/ 194 h 336"/>
                  <a:gd name="T12" fmla="*/ 58 w 540"/>
                  <a:gd name="T13" fmla="*/ 196 h 336"/>
                  <a:gd name="T14" fmla="*/ 65 w 540"/>
                  <a:gd name="T15" fmla="*/ 199 h 336"/>
                  <a:gd name="T16" fmla="*/ 74 w 540"/>
                  <a:gd name="T17" fmla="*/ 200 h 336"/>
                  <a:gd name="T18" fmla="*/ 82 w 540"/>
                  <a:gd name="T19" fmla="*/ 203 h 336"/>
                  <a:gd name="T20" fmla="*/ 91 w 540"/>
                  <a:gd name="T21" fmla="*/ 205 h 336"/>
                  <a:gd name="T22" fmla="*/ 98 w 540"/>
                  <a:gd name="T23" fmla="*/ 208 h 336"/>
                  <a:gd name="T24" fmla="*/ 108 w 540"/>
                  <a:gd name="T25" fmla="*/ 209 h 336"/>
                  <a:gd name="T26" fmla="*/ 115 w 540"/>
                  <a:gd name="T27" fmla="*/ 211 h 336"/>
                  <a:gd name="T28" fmla="*/ 124 w 540"/>
                  <a:gd name="T29" fmla="*/ 214 h 336"/>
                  <a:gd name="T30" fmla="*/ 133 w 540"/>
                  <a:gd name="T31" fmla="*/ 214 h 336"/>
                  <a:gd name="T32" fmla="*/ 141 w 540"/>
                  <a:gd name="T33" fmla="*/ 215 h 336"/>
                  <a:gd name="T34" fmla="*/ 150 w 540"/>
                  <a:gd name="T35" fmla="*/ 215 h 336"/>
                  <a:gd name="T36" fmla="*/ 157 w 540"/>
                  <a:gd name="T37" fmla="*/ 215 h 336"/>
                  <a:gd name="T38" fmla="*/ 167 w 540"/>
                  <a:gd name="T39" fmla="*/ 214 h 336"/>
                  <a:gd name="T40" fmla="*/ 174 w 540"/>
                  <a:gd name="T41" fmla="*/ 211 h 336"/>
                  <a:gd name="T42" fmla="*/ 183 w 540"/>
                  <a:gd name="T43" fmla="*/ 205 h 336"/>
                  <a:gd name="T44" fmla="*/ 191 w 540"/>
                  <a:gd name="T45" fmla="*/ 194 h 336"/>
                  <a:gd name="T46" fmla="*/ 200 w 540"/>
                  <a:gd name="T47" fmla="*/ 182 h 336"/>
                  <a:gd name="T48" fmla="*/ 207 w 540"/>
                  <a:gd name="T49" fmla="*/ 164 h 336"/>
                  <a:gd name="T50" fmla="*/ 215 w 540"/>
                  <a:gd name="T51" fmla="*/ 144 h 336"/>
                  <a:gd name="T52" fmla="*/ 224 w 540"/>
                  <a:gd name="T53" fmla="*/ 115 h 336"/>
                  <a:gd name="T54" fmla="*/ 232 w 540"/>
                  <a:gd name="T55" fmla="*/ 88 h 336"/>
                  <a:gd name="T56" fmla="*/ 239 w 540"/>
                  <a:gd name="T57" fmla="*/ 62 h 336"/>
                  <a:gd name="T58" fmla="*/ 248 w 540"/>
                  <a:gd name="T59" fmla="*/ 37 h 336"/>
                  <a:gd name="T60" fmla="*/ 257 w 540"/>
                  <a:gd name="T61" fmla="*/ 22 h 336"/>
                  <a:gd name="T62" fmla="*/ 266 w 540"/>
                  <a:gd name="T63" fmla="*/ 17 h 336"/>
                  <a:gd name="T64" fmla="*/ 275 w 540"/>
                  <a:gd name="T65" fmla="*/ 3 h 336"/>
                  <a:gd name="T66" fmla="*/ 286 w 540"/>
                  <a:gd name="T67" fmla="*/ 15 h 336"/>
                  <a:gd name="T68" fmla="*/ 297 w 540"/>
                  <a:gd name="T69" fmla="*/ 23 h 336"/>
                  <a:gd name="T70" fmla="*/ 306 w 540"/>
                  <a:gd name="T71" fmla="*/ 44 h 336"/>
                  <a:gd name="T72" fmla="*/ 316 w 540"/>
                  <a:gd name="T73" fmla="*/ 76 h 336"/>
                  <a:gd name="T74" fmla="*/ 327 w 540"/>
                  <a:gd name="T75" fmla="*/ 106 h 336"/>
                  <a:gd name="T76" fmla="*/ 336 w 540"/>
                  <a:gd name="T77" fmla="*/ 150 h 336"/>
                  <a:gd name="T78" fmla="*/ 345 w 540"/>
                  <a:gd name="T79" fmla="*/ 182 h 336"/>
                  <a:gd name="T80" fmla="*/ 356 w 540"/>
                  <a:gd name="T81" fmla="*/ 212 h 336"/>
                  <a:gd name="T82" fmla="*/ 365 w 540"/>
                  <a:gd name="T83" fmla="*/ 233 h 336"/>
                  <a:gd name="T84" fmla="*/ 374 w 540"/>
                  <a:gd name="T85" fmla="*/ 250 h 336"/>
                  <a:gd name="T86" fmla="*/ 383 w 540"/>
                  <a:gd name="T87" fmla="*/ 262 h 336"/>
                  <a:gd name="T88" fmla="*/ 393 w 540"/>
                  <a:gd name="T89" fmla="*/ 271 h 336"/>
                  <a:gd name="T90" fmla="*/ 402 w 540"/>
                  <a:gd name="T91" fmla="*/ 279 h 336"/>
                  <a:gd name="T92" fmla="*/ 412 w 540"/>
                  <a:gd name="T93" fmla="*/ 286 h 336"/>
                  <a:gd name="T94" fmla="*/ 421 w 540"/>
                  <a:gd name="T95" fmla="*/ 292 h 336"/>
                  <a:gd name="T96" fmla="*/ 430 w 540"/>
                  <a:gd name="T97" fmla="*/ 297 h 336"/>
                  <a:gd name="T98" fmla="*/ 440 w 540"/>
                  <a:gd name="T99" fmla="*/ 302 h 336"/>
                  <a:gd name="T100" fmla="*/ 449 w 540"/>
                  <a:gd name="T101" fmla="*/ 306 h 336"/>
                  <a:gd name="T102" fmla="*/ 458 w 540"/>
                  <a:gd name="T103" fmla="*/ 311 h 336"/>
                  <a:gd name="T104" fmla="*/ 469 w 540"/>
                  <a:gd name="T105" fmla="*/ 314 h 336"/>
                  <a:gd name="T106" fmla="*/ 478 w 540"/>
                  <a:gd name="T107" fmla="*/ 317 h 336"/>
                  <a:gd name="T108" fmla="*/ 489 w 540"/>
                  <a:gd name="T109" fmla="*/ 320 h 336"/>
                  <a:gd name="T110" fmla="*/ 498 w 540"/>
                  <a:gd name="T111" fmla="*/ 323 h 336"/>
                  <a:gd name="T112" fmla="*/ 507 w 540"/>
                  <a:gd name="T113" fmla="*/ 326 h 336"/>
                  <a:gd name="T114" fmla="*/ 517 w 540"/>
                  <a:gd name="T115" fmla="*/ 329 h 336"/>
                  <a:gd name="T116" fmla="*/ 526 w 540"/>
                  <a:gd name="T117" fmla="*/ 332 h 336"/>
                  <a:gd name="T118" fmla="*/ 537 w 540"/>
                  <a:gd name="T119" fmla="*/ 33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0" h="336">
                    <a:moveTo>
                      <a:pt x="2" y="180"/>
                    </a:moveTo>
                    <a:lnTo>
                      <a:pt x="0" y="177"/>
                    </a:lnTo>
                    <a:lnTo>
                      <a:pt x="2" y="177"/>
                    </a:lnTo>
                    <a:lnTo>
                      <a:pt x="2" y="177"/>
                    </a:lnTo>
                    <a:lnTo>
                      <a:pt x="2" y="179"/>
                    </a:lnTo>
                    <a:lnTo>
                      <a:pt x="3" y="179"/>
                    </a:lnTo>
                    <a:lnTo>
                      <a:pt x="3" y="179"/>
                    </a:lnTo>
                    <a:lnTo>
                      <a:pt x="3" y="180"/>
                    </a:lnTo>
                    <a:lnTo>
                      <a:pt x="5" y="180"/>
                    </a:lnTo>
                    <a:lnTo>
                      <a:pt x="5" y="180"/>
                    </a:lnTo>
                    <a:lnTo>
                      <a:pt x="6" y="180"/>
                    </a:lnTo>
                    <a:lnTo>
                      <a:pt x="6" y="182"/>
                    </a:lnTo>
                    <a:lnTo>
                      <a:pt x="6" y="182"/>
                    </a:lnTo>
                    <a:lnTo>
                      <a:pt x="6" y="182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11" y="183"/>
                    </a:lnTo>
                    <a:lnTo>
                      <a:pt x="11" y="183"/>
                    </a:lnTo>
                    <a:lnTo>
                      <a:pt x="11" y="183"/>
                    </a:lnTo>
                    <a:lnTo>
                      <a:pt x="12" y="183"/>
                    </a:lnTo>
                    <a:lnTo>
                      <a:pt x="12" y="183"/>
                    </a:lnTo>
                    <a:lnTo>
                      <a:pt x="12" y="183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5" y="183"/>
                    </a:lnTo>
                    <a:lnTo>
                      <a:pt x="15" y="183"/>
                    </a:lnTo>
                    <a:lnTo>
                      <a:pt x="15" y="183"/>
                    </a:lnTo>
                    <a:lnTo>
                      <a:pt x="15" y="185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18" y="185"/>
                    </a:lnTo>
                    <a:lnTo>
                      <a:pt x="18" y="185"/>
                    </a:lnTo>
                    <a:lnTo>
                      <a:pt x="18" y="185"/>
                    </a:lnTo>
                    <a:lnTo>
                      <a:pt x="18" y="185"/>
                    </a:lnTo>
                    <a:lnTo>
                      <a:pt x="20" y="185"/>
                    </a:lnTo>
                    <a:lnTo>
                      <a:pt x="20" y="185"/>
                    </a:lnTo>
                    <a:lnTo>
                      <a:pt x="20" y="186"/>
                    </a:lnTo>
                    <a:lnTo>
                      <a:pt x="21" y="186"/>
                    </a:lnTo>
                    <a:lnTo>
                      <a:pt x="21" y="186"/>
                    </a:lnTo>
                    <a:lnTo>
                      <a:pt x="23" y="186"/>
                    </a:lnTo>
                    <a:lnTo>
                      <a:pt x="23" y="186"/>
                    </a:lnTo>
                    <a:lnTo>
                      <a:pt x="23" y="186"/>
                    </a:lnTo>
                    <a:lnTo>
                      <a:pt x="23" y="186"/>
                    </a:lnTo>
                    <a:lnTo>
                      <a:pt x="24" y="186"/>
                    </a:lnTo>
                    <a:lnTo>
                      <a:pt x="24" y="186"/>
                    </a:lnTo>
                    <a:lnTo>
                      <a:pt x="24" y="186"/>
                    </a:lnTo>
                    <a:lnTo>
                      <a:pt x="24" y="186"/>
                    </a:lnTo>
                    <a:lnTo>
                      <a:pt x="26" y="186"/>
                    </a:lnTo>
                    <a:lnTo>
                      <a:pt x="26" y="188"/>
                    </a:lnTo>
                    <a:lnTo>
                      <a:pt x="27" y="188"/>
                    </a:lnTo>
                    <a:lnTo>
                      <a:pt x="27" y="188"/>
                    </a:lnTo>
                    <a:lnTo>
                      <a:pt x="27" y="188"/>
                    </a:lnTo>
                    <a:lnTo>
                      <a:pt x="29" y="188"/>
                    </a:lnTo>
                    <a:lnTo>
                      <a:pt x="29" y="188"/>
                    </a:lnTo>
                    <a:lnTo>
                      <a:pt x="29" y="188"/>
                    </a:lnTo>
                    <a:lnTo>
                      <a:pt x="30" y="188"/>
                    </a:lnTo>
                    <a:lnTo>
                      <a:pt x="30" y="188"/>
                    </a:lnTo>
                    <a:lnTo>
                      <a:pt x="30" y="188"/>
                    </a:lnTo>
                    <a:lnTo>
                      <a:pt x="32" y="188"/>
                    </a:lnTo>
                    <a:lnTo>
                      <a:pt x="32" y="190"/>
                    </a:lnTo>
                    <a:lnTo>
                      <a:pt x="32" y="190"/>
                    </a:lnTo>
                    <a:lnTo>
                      <a:pt x="32" y="190"/>
                    </a:lnTo>
                    <a:lnTo>
                      <a:pt x="32" y="190"/>
                    </a:lnTo>
                    <a:lnTo>
                      <a:pt x="33" y="190"/>
                    </a:lnTo>
                    <a:lnTo>
                      <a:pt x="33" y="190"/>
                    </a:lnTo>
                    <a:lnTo>
                      <a:pt x="35" y="190"/>
                    </a:lnTo>
                    <a:lnTo>
                      <a:pt x="35" y="190"/>
                    </a:lnTo>
                    <a:lnTo>
                      <a:pt x="35" y="190"/>
                    </a:lnTo>
                    <a:lnTo>
                      <a:pt x="36" y="190"/>
                    </a:lnTo>
                    <a:lnTo>
                      <a:pt x="36" y="190"/>
                    </a:lnTo>
                    <a:lnTo>
                      <a:pt x="36" y="191"/>
                    </a:lnTo>
                    <a:lnTo>
                      <a:pt x="36" y="191"/>
                    </a:lnTo>
                    <a:lnTo>
                      <a:pt x="38" y="191"/>
                    </a:lnTo>
                    <a:lnTo>
                      <a:pt x="38" y="191"/>
                    </a:lnTo>
                    <a:lnTo>
                      <a:pt x="39" y="191"/>
                    </a:lnTo>
                    <a:lnTo>
                      <a:pt x="39" y="191"/>
                    </a:lnTo>
                    <a:lnTo>
                      <a:pt x="39" y="191"/>
                    </a:lnTo>
                    <a:lnTo>
                      <a:pt x="41" y="191"/>
                    </a:lnTo>
                    <a:lnTo>
                      <a:pt x="41" y="191"/>
                    </a:lnTo>
                    <a:lnTo>
                      <a:pt x="41" y="191"/>
                    </a:lnTo>
                    <a:lnTo>
                      <a:pt x="41" y="193"/>
                    </a:lnTo>
                    <a:lnTo>
                      <a:pt x="42" y="193"/>
                    </a:lnTo>
                    <a:lnTo>
                      <a:pt x="42" y="193"/>
                    </a:lnTo>
                    <a:lnTo>
                      <a:pt x="42" y="193"/>
                    </a:lnTo>
                    <a:lnTo>
                      <a:pt x="44" y="193"/>
                    </a:lnTo>
                    <a:lnTo>
                      <a:pt x="44" y="193"/>
                    </a:lnTo>
                    <a:lnTo>
                      <a:pt x="44" y="193"/>
                    </a:lnTo>
                    <a:lnTo>
                      <a:pt x="46" y="193"/>
                    </a:lnTo>
                    <a:lnTo>
                      <a:pt x="46" y="193"/>
                    </a:lnTo>
                    <a:lnTo>
                      <a:pt x="46" y="193"/>
                    </a:lnTo>
                    <a:lnTo>
                      <a:pt x="47" y="193"/>
                    </a:lnTo>
                    <a:lnTo>
                      <a:pt x="47" y="193"/>
                    </a:lnTo>
                    <a:lnTo>
                      <a:pt x="47" y="194"/>
                    </a:lnTo>
                    <a:lnTo>
                      <a:pt x="49" y="194"/>
                    </a:lnTo>
                    <a:lnTo>
                      <a:pt x="49" y="194"/>
                    </a:lnTo>
                    <a:lnTo>
                      <a:pt x="49" y="194"/>
                    </a:lnTo>
                    <a:lnTo>
                      <a:pt x="50" y="194"/>
                    </a:lnTo>
                    <a:lnTo>
                      <a:pt x="50" y="194"/>
                    </a:lnTo>
                    <a:lnTo>
                      <a:pt x="50" y="194"/>
                    </a:lnTo>
                    <a:lnTo>
                      <a:pt x="52" y="194"/>
                    </a:lnTo>
                    <a:lnTo>
                      <a:pt x="52" y="194"/>
                    </a:lnTo>
                    <a:lnTo>
                      <a:pt x="52" y="194"/>
                    </a:lnTo>
                    <a:lnTo>
                      <a:pt x="52" y="194"/>
                    </a:lnTo>
                    <a:lnTo>
                      <a:pt x="53" y="194"/>
                    </a:lnTo>
                    <a:lnTo>
                      <a:pt x="53" y="194"/>
                    </a:lnTo>
                    <a:lnTo>
                      <a:pt x="53" y="196"/>
                    </a:lnTo>
                    <a:lnTo>
                      <a:pt x="55" y="196"/>
                    </a:lnTo>
                    <a:lnTo>
                      <a:pt x="55" y="196"/>
                    </a:lnTo>
                    <a:lnTo>
                      <a:pt x="55" y="196"/>
                    </a:lnTo>
                    <a:lnTo>
                      <a:pt x="56" y="196"/>
                    </a:lnTo>
                    <a:lnTo>
                      <a:pt x="56" y="196"/>
                    </a:lnTo>
                    <a:lnTo>
                      <a:pt x="56" y="196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59" y="197"/>
                    </a:lnTo>
                    <a:lnTo>
                      <a:pt x="59" y="197"/>
                    </a:lnTo>
                    <a:lnTo>
                      <a:pt x="59" y="197"/>
                    </a:lnTo>
                    <a:lnTo>
                      <a:pt x="61" y="197"/>
                    </a:lnTo>
                    <a:lnTo>
                      <a:pt x="61" y="197"/>
                    </a:lnTo>
                    <a:lnTo>
                      <a:pt x="61" y="197"/>
                    </a:lnTo>
                    <a:lnTo>
                      <a:pt x="62" y="197"/>
                    </a:lnTo>
                    <a:lnTo>
                      <a:pt x="62" y="197"/>
                    </a:lnTo>
                    <a:lnTo>
                      <a:pt x="62" y="197"/>
                    </a:lnTo>
                    <a:lnTo>
                      <a:pt x="64" y="197"/>
                    </a:lnTo>
                    <a:lnTo>
                      <a:pt x="64" y="197"/>
                    </a:lnTo>
                    <a:lnTo>
                      <a:pt x="64" y="199"/>
                    </a:lnTo>
                    <a:lnTo>
                      <a:pt x="64" y="199"/>
                    </a:lnTo>
                    <a:lnTo>
                      <a:pt x="65" y="199"/>
                    </a:lnTo>
                    <a:lnTo>
                      <a:pt x="65" y="199"/>
                    </a:lnTo>
                    <a:lnTo>
                      <a:pt x="65" y="199"/>
                    </a:lnTo>
                    <a:lnTo>
                      <a:pt x="67" y="199"/>
                    </a:lnTo>
                    <a:lnTo>
                      <a:pt x="67" y="199"/>
                    </a:lnTo>
                    <a:lnTo>
                      <a:pt x="67" y="199"/>
                    </a:lnTo>
                    <a:lnTo>
                      <a:pt x="68" y="199"/>
                    </a:lnTo>
                    <a:lnTo>
                      <a:pt x="68" y="199"/>
                    </a:lnTo>
                    <a:lnTo>
                      <a:pt x="68" y="199"/>
                    </a:lnTo>
                    <a:lnTo>
                      <a:pt x="70" y="199"/>
                    </a:lnTo>
                    <a:lnTo>
                      <a:pt x="70" y="200"/>
                    </a:lnTo>
                    <a:lnTo>
                      <a:pt x="70" y="200"/>
                    </a:lnTo>
                    <a:lnTo>
                      <a:pt x="71" y="200"/>
                    </a:lnTo>
                    <a:lnTo>
                      <a:pt x="71" y="200"/>
                    </a:lnTo>
                    <a:lnTo>
                      <a:pt x="71" y="200"/>
                    </a:lnTo>
                    <a:lnTo>
                      <a:pt x="73" y="200"/>
                    </a:lnTo>
                    <a:lnTo>
                      <a:pt x="73" y="200"/>
                    </a:lnTo>
                    <a:lnTo>
                      <a:pt x="73" y="200"/>
                    </a:lnTo>
                    <a:lnTo>
                      <a:pt x="74" y="200"/>
                    </a:lnTo>
                    <a:lnTo>
                      <a:pt x="74" y="200"/>
                    </a:lnTo>
                    <a:lnTo>
                      <a:pt x="74" y="202"/>
                    </a:lnTo>
                    <a:lnTo>
                      <a:pt x="76" y="202"/>
                    </a:lnTo>
                    <a:lnTo>
                      <a:pt x="76" y="202"/>
                    </a:lnTo>
                    <a:lnTo>
                      <a:pt x="76" y="202"/>
                    </a:lnTo>
                    <a:lnTo>
                      <a:pt x="76" y="202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79" y="202"/>
                    </a:lnTo>
                    <a:lnTo>
                      <a:pt x="79" y="202"/>
                    </a:lnTo>
                    <a:lnTo>
                      <a:pt x="79" y="202"/>
                    </a:lnTo>
                    <a:lnTo>
                      <a:pt x="80" y="202"/>
                    </a:lnTo>
                    <a:lnTo>
                      <a:pt x="80" y="203"/>
                    </a:lnTo>
                    <a:lnTo>
                      <a:pt x="80" y="203"/>
                    </a:lnTo>
                    <a:lnTo>
                      <a:pt x="82" y="203"/>
                    </a:lnTo>
                    <a:lnTo>
                      <a:pt x="82" y="203"/>
                    </a:lnTo>
                    <a:lnTo>
                      <a:pt x="82" y="203"/>
                    </a:lnTo>
                    <a:lnTo>
                      <a:pt x="83" y="203"/>
                    </a:lnTo>
                    <a:lnTo>
                      <a:pt x="83" y="203"/>
                    </a:lnTo>
                    <a:lnTo>
                      <a:pt x="83" y="203"/>
                    </a:lnTo>
                    <a:lnTo>
                      <a:pt x="85" y="203"/>
                    </a:lnTo>
                    <a:lnTo>
                      <a:pt x="85" y="203"/>
                    </a:lnTo>
                    <a:lnTo>
                      <a:pt x="85" y="203"/>
                    </a:lnTo>
                    <a:lnTo>
                      <a:pt x="86" y="203"/>
                    </a:lnTo>
                    <a:lnTo>
                      <a:pt x="86" y="203"/>
                    </a:lnTo>
                    <a:lnTo>
                      <a:pt x="86" y="205"/>
                    </a:lnTo>
                    <a:lnTo>
                      <a:pt x="88" y="205"/>
                    </a:lnTo>
                    <a:lnTo>
                      <a:pt x="88" y="205"/>
                    </a:lnTo>
                    <a:lnTo>
                      <a:pt x="88" y="205"/>
                    </a:lnTo>
                    <a:lnTo>
                      <a:pt x="89" y="205"/>
                    </a:lnTo>
                    <a:lnTo>
                      <a:pt x="89" y="205"/>
                    </a:lnTo>
                    <a:lnTo>
                      <a:pt x="89" y="205"/>
                    </a:lnTo>
                    <a:lnTo>
                      <a:pt x="91" y="205"/>
                    </a:lnTo>
                    <a:lnTo>
                      <a:pt x="91" y="205"/>
                    </a:lnTo>
                    <a:lnTo>
                      <a:pt x="91" y="205"/>
                    </a:lnTo>
                    <a:lnTo>
                      <a:pt x="91" y="206"/>
                    </a:lnTo>
                    <a:lnTo>
                      <a:pt x="92" y="206"/>
                    </a:lnTo>
                    <a:lnTo>
                      <a:pt x="92" y="206"/>
                    </a:lnTo>
                    <a:lnTo>
                      <a:pt x="92" y="206"/>
                    </a:lnTo>
                    <a:lnTo>
                      <a:pt x="94" y="206"/>
                    </a:lnTo>
                    <a:lnTo>
                      <a:pt x="94" y="206"/>
                    </a:lnTo>
                    <a:lnTo>
                      <a:pt x="94" y="206"/>
                    </a:lnTo>
                    <a:lnTo>
                      <a:pt x="95" y="206"/>
                    </a:lnTo>
                    <a:lnTo>
                      <a:pt x="95" y="206"/>
                    </a:lnTo>
                    <a:lnTo>
                      <a:pt x="97" y="206"/>
                    </a:lnTo>
                    <a:lnTo>
                      <a:pt x="97" y="208"/>
                    </a:lnTo>
                    <a:lnTo>
                      <a:pt x="97" y="208"/>
                    </a:lnTo>
                    <a:lnTo>
                      <a:pt x="97" y="208"/>
                    </a:lnTo>
                    <a:lnTo>
                      <a:pt x="98" y="208"/>
                    </a:lnTo>
                    <a:lnTo>
                      <a:pt x="98" y="208"/>
                    </a:lnTo>
                    <a:lnTo>
                      <a:pt x="98" y="208"/>
                    </a:lnTo>
                    <a:lnTo>
                      <a:pt x="100" y="208"/>
                    </a:lnTo>
                    <a:lnTo>
                      <a:pt x="100" y="208"/>
                    </a:lnTo>
                    <a:lnTo>
                      <a:pt x="100" y="208"/>
                    </a:lnTo>
                    <a:lnTo>
                      <a:pt x="101" y="208"/>
                    </a:lnTo>
                    <a:lnTo>
                      <a:pt x="101" y="208"/>
                    </a:lnTo>
                    <a:lnTo>
                      <a:pt x="101" y="208"/>
                    </a:lnTo>
                    <a:lnTo>
                      <a:pt x="103" y="208"/>
                    </a:lnTo>
                    <a:lnTo>
                      <a:pt x="103" y="208"/>
                    </a:lnTo>
                    <a:lnTo>
                      <a:pt x="103" y="208"/>
                    </a:lnTo>
                    <a:lnTo>
                      <a:pt x="105" y="208"/>
                    </a:lnTo>
                    <a:lnTo>
                      <a:pt x="105" y="209"/>
                    </a:lnTo>
                    <a:lnTo>
                      <a:pt x="105" y="209"/>
                    </a:lnTo>
                    <a:lnTo>
                      <a:pt x="106" y="209"/>
                    </a:lnTo>
                    <a:lnTo>
                      <a:pt x="106" y="209"/>
                    </a:lnTo>
                    <a:lnTo>
                      <a:pt x="106" y="209"/>
                    </a:lnTo>
                    <a:lnTo>
                      <a:pt x="108" y="209"/>
                    </a:lnTo>
                    <a:lnTo>
                      <a:pt x="108" y="209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11" y="211"/>
                    </a:lnTo>
                    <a:lnTo>
                      <a:pt x="111" y="211"/>
                    </a:lnTo>
                    <a:lnTo>
                      <a:pt x="111" y="211"/>
                    </a:lnTo>
                    <a:lnTo>
                      <a:pt x="112" y="211"/>
                    </a:lnTo>
                    <a:lnTo>
                      <a:pt x="112" y="211"/>
                    </a:lnTo>
                    <a:lnTo>
                      <a:pt x="112" y="211"/>
                    </a:lnTo>
                    <a:lnTo>
                      <a:pt x="114" y="211"/>
                    </a:lnTo>
                    <a:lnTo>
                      <a:pt x="114" y="211"/>
                    </a:lnTo>
                    <a:lnTo>
                      <a:pt x="114" y="211"/>
                    </a:lnTo>
                    <a:lnTo>
                      <a:pt x="115" y="211"/>
                    </a:lnTo>
                    <a:lnTo>
                      <a:pt x="115" y="211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7" y="211"/>
                    </a:lnTo>
                    <a:lnTo>
                      <a:pt x="117" y="211"/>
                    </a:lnTo>
                    <a:lnTo>
                      <a:pt x="118" y="211"/>
                    </a:lnTo>
                    <a:lnTo>
                      <a:pt x="118" y="211"/>
                    </a:lnTo>
                    <a:lnTo>
                      <a:pt x="118" y="211"/>
                    </a:lnTo>
                    <a:lnTo>
                      <a:pt x="120" y="212"/>
                    </a:lnTo>
                    <a:lnTo>
                      <a:pt x="120" y="212"/>
                    </a:lnTo>
                    <a:lnTo>
                      <a:pt x="121" y="212"/>
                    </a:lnTo>
                    <a:lnTo>
                      <a:pt x="121" y="212"/>
                    </a:lnTo>
                    <a:lnTo>
                      <a:pt x="121" y="212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3" y="212"/>
                    </a:lnTo>
                    <a:lnTo>
                      <a:pt x="123" y="212"/>
                    </a:lnTo>
                    <a:lnTo>
                      <a:pt x="124" y="214"/>
                    </a:lnTo>
                    <a:lnTo>
                      <a:pt x="124" y="214"/>
                    </a:lnTo>
                    <a:lnTo>
                      <a:pt x="126" y="214"/>
                    </a:lnTo>
                    <a:lnTo>
                      <a:pt x="126" y="214"/>
                    </a:lnTo>
                    <a:lnTo>
                      <a:pt x="126" y="214"/>
                    </a:lnTo>
                    <a:lnTo>
                      <a:pt x="127" y="214"/>
                    </a:lnTo>
                    <a:lnTo>
                      <a:pt x="127" y="214"/>
                    </a:lnTo>
                    <a:lnTo>
                      <a:pt x="127" y="214"/>
                    </a:lnTo>
                    <a:lnTo>
                      <a:pt x="127" y="214"/>
                    </a:lnTo>
                    <a:lnTo>
                      <a:pt x="129" y="214"/>
                    </a:lnTo>
                    <a:lnTo>
                      <a:pt x="129" y="214"/>
                    </a:lnTo>
                    <a:lnTo>
                      <a:pt x="129" y="214"/>
                    </a:lnTo>
                    <a:lnTo>
                      <a:pt x="130" y="214"/>
                    </a:lnTo>
                    <a:lnTo>
                      <a:pt x="130" y="214"/>
                    </a:lnTo>
                    <a:lnTo>
                      <a:pt x="130" y="214"/>
                    </a:lnTo>
                    <a:lnTo>
                      <a:pt x="130" y="214"/>
                    </a:lnTo>
                    <a:lnTo>
                      <a:pt x="132" y="214"/>
                    </a:lnTo>
                    <a:lnTo>
                      <a:pt x="132" y="214"/>
                    </a:lnTo>
                    <a:lnTo>
                      <a:pt x="133" y="214"/>
                    </a:lnTo>
                    <a:lnTo>
                      <a:pt x="133" y="214"/>
                    </a:lnTo>
                    <a:lnTo>
                      <a:pt x="133" y="214"/>
                    </a:lnTo>
                    <a:lnTo>
                      <a:pt x="135" y="214"/>
                    </a:lnTo>
                    <a:lnTo>
                      <a:pt x="135" y="214"/>
                    </a:lnTo>
                    <a:lnTo>
                      <a:pt x="135" y="214"/>
                    </a:lnTo>
                    <a:lnTo>
                      <a:pt x="135" y="214"/>
                    </a:lnTo>
                    <a:lnTo>
                      <a:pt x="136" y="214"/>
                    </a:lnTo>
                    <a:lnTo>
                      <a:pt x="136" y="214"/>
                    </a:lnTo>
                    <a:lnTo>
                      <a:pt x="138" y="214"/>
                    </a:lnTo>
                    <a:lnTo>
                      <a:pt x="138" y="214"/>
                    </a:lnTo>
                    <a:lnTo>
                      <a:pt x="138" y="214"/>
                    </a:lnTo>
                    <a:lnTo>
                      <a:pt x="139" y="214"/>
                    </a:lnTo>
                    <a:lnTo>
                      <a:pt x="139" y="215"/>
                    </a:lnTo>
                    <a:lnTo>
                      <a:pt x="139" y="215"/>
                    </a:lnTo>
                    <a:lnTo>
                      <a:pt x="139" y="215"/>
                    </a:lnTo>
                    <a:lnTo>
                      <a:pt x="141" y="215"/>
                    </a:lnTo>
                    <a:lnTo>
                      <a:pt x="141" y="215"/>
                    </a:lnTo>
                    <a:lnTo>
                      <a:pt x="142" y="215"/>
                    </a:lnTo>
                    <a:lnTo>
                      <a:pt x="142" y="215"/>
                    </a:lnTo>
                    <a:lnTo>
                      <a:pt x="142" y="215"/>
                    </a:lnTo>
                    <a:lnTo>
                      <a:pt x="144" y="215"/>
                    </a:lnTo>
                    <a:lnTo>
                      <a:pt x="144" y="215"/>
                    </a:lnTo>
                    <a:lnTo>
                      <a:pt x="144" y="215"/>
                    </a:lnTo>
                    <a:lnTo>
                      <a:pt x="145" y="215"/>
                    </a:lnTo>
                    <a:lnTo>
                      <a:pt x="145" y="217"/>
                    </a:lnTo>
                    <a:lnTo>
                      <a:pt x="145" y="217"/>
                    </a:lnTo>
                    <a:lnTo>
                      <a:pt x="147" y="217"/>
                    </a:lnTo>
                    <a:lnTo>
                      <a:pt x="147" y="217"/>
                    </a:lnTo>
                    <a:lnTo>
                      <a:pt x="147" y="217"/>
                    </a:lnTo>
                    <a:lnTo>
                      <a:pt x="147" y="215"/>
                    </a:lnTo>
                    <a:lnTo>
                      <a:pt x="148" y="215"/>
                    </a:lnTo>
                    <a:lnTo>
                      <a:pt x="148" y="215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51" y="215"/>
                    </a:lnTo>
                    <a:lnTo>
                      <a:pt x="151" y="215"/>
                    </a:lnTo>
                    <a:lnTo>
                      <a:pt x="151" y="215"/>
                    </a:lnTo>
                    <a:lnTo>
                      <a:pt x="151" y="215"/>
                    </a:lnTo>
                    <a:lnTo>
                      <a:pt x="151" y="215"/>
                    </a:lnTo>
                    <a:lnTo>
                      <a:pt x="153" y="215"/>
                    </a:lnTo>
                    <a:lnTo>
                      <a:pt x="153" y="215"/>
                    </a:lnTo>
                    <a:lnTo>
                      <a:pt x="154" y="215"/>
                    </a:lnTo>
                    <a:lnTo>
                      <a:pt x="154" y="215"/>
                    </a:lnTo>
                    <a:lnTo>
                      <a:pt x="154" y="215"/>
                    </a:lnTo>
                    <a:lnTo>
                      <a:pt x="156" y="215"/>
                    </a:lnTo>
                    <a:lnTo>
                      <a:pt x="156" y="215"/>
                    </a:lnTo>
                    <a:lnTo>
                      <a:pt x="156" y="215"/>
                    </a:lnTo>
                    <a:lnTo>
                      <a:pt x="157" y="215"/>
                    </a:lnTo>
                    <a:lnTo>
                      <a:pt x="157" y="215"/>
                    </a:lnTo>
                    <a:lnTo>
                      <a:pt x="157" y="215"/>
                    </a:lnTo>
                    <a:lnTo>
                      <a:pt x="159" y="215"/>
                    </a:lnTo>
                    <a:lnTo>
                      <a:pt x="159" y="215"/>
                    </a:lnTo>
                    <a:lnTo>
                      <a:pt x="159" y="215"/>
                    </a:lnTo>
                    <a:lnTo>
                      <a:pt x="160" y="215"/>
                    </a:lnTo>
                    <a:lnTo>
                      <a:pt x="160" y="215"/>
                    </a:lnTo>
                    <a:lnTo>
                      <a:pt x="160" y="215"/>
                    </a:lnTo>
                    <a:lnTo>
                      <a:pt x="162" y="214"/>
                    </a:lnTo>
                    <a:lnTo>
                      <a:pt x="162" y="214"/>
                    </a:lnTo>
                    <a:lnTo>
                      <a:pt x="162" y="214"/>
                    </a:lnTo>
                    <a:lnTo>
                      <a:pt x="163" y="214"/>
                    </a:lnTo>
                    <a:lnTo>
                      <a:pt x="163" y="214"/>
                    </a:lnTo>
                    <a:lnTo>
                      <a:pt x="163" y="214"/>
                    </a:lnTo>
                    <a:lnTo>
                      <a:pt x="165" y="214"/>
                    </a:lnTo>
                    <a:lnTo>
                      <a:pt x="165" y="214"/>
                    </a:lnTo>
                    <a:lnTo>
                      <a:pt x="165" y="214"/>
                    </a:lnTo>
                    <a:lnTo>
                      <a:pt x="167" y="214"/>
                    </a:lnTo>
                    <a:lnTo>
                      <a:pt x="167" y="214"/>
                    </a:lnTo>
                    <a:lnTo>
                      <a:pt x="167" y="214"/>
                    </a:lnTo>
                    <a:lnTo>
                      <a:pt x="168" y="214"/>
                    </a:lnTo>
                    <a:lnTo>
                      <a:pt x="168" y="214"/>
                    </a:lnTo>
                    <a:lnTo>
                      <a:pt x="168" y="214"/>
                    </a:lnTo>
                    <a:lnTo>
                      <a:pt x="170" y="214"/>
                    </a:lnTo>
                    <a:lnTo>
                      <a:pt x="170" y="214"/>
                    </a:lnTo>
                    <a:lnTo>
                      <a:pt x="170" y="214"/>
                    </a:lnTo>
                    <a:lnTo>
                      <a:pt x="171" y="214"/>
                    </a:lnTo>
                    <a:lnTo>
                      <a:pt x="171" y="214"/>
                    </a:lnTo>
                    <a:lnTo>
                      <a:pt x="171" y="214"/>
                    </a:lnTo>
                    <a:lnTo>
                      <a:pt x="173" y="212"/>
                    </a:lnTo>
                    <a:lnTo>
                      <a:pt x="173" y="212"/>
                    </a:lnTo>
                    <a:lnTo>
                      <a:pt x="173" y="212"/>
                    </a:lnTo>
                    <a:lnTo>
                      <a:pt x="173" y="212"/>
                    </a:lnTo>
                    <a:lnTo>
                      <a:pt x="174" y="211"/>
                    </a:lnTo>
                    <a:lnTo>
                      <a:pt x="174" y="211"/>
                    </a:lnTo>
                    <a:lnTo>
                      <a:pt x="174" y="211"/>
                    </a:lnTo>
                    <a:lnTo>
                      <a:pt x="176" y="211"/>
                    </a:lnTo>
                    <a:lnTo>
                      <a:pt x="176" y="211"/>
                    </a:lnTo>
                    <a:lnTo>
                      <a:pt x="176" y="211"/>
                    </a:lnTo>
                    <a:lnTo>
                      <a:pt x="177" y="209"/>
                    </a:lnTo>
                    <a:lnTo>
                      <a:pt x="177" y="209"/>
                    </a:lnTo>
                    <a:lnTo>
                      <a:pt x="177" y="209"/>
                    </a:lnTo>
                    <a:lnTo>
                      <a:pt x="179" y="209"/>
                    </a:lnTo>
                    <a:lnTo>
                      <a:pt x="179" y="208"/>
                    </a:lnTo>
                    <a:lnTo>
                      <a:pt x="179" y="208"/>
                    </a:lnTo>
                    <a:lnTo>
                      <a:pt x="180" y="208"/>
                    </a:lnTo>
                    <a:lnTo>
                      <a:pt x="180" y="206"/>
                    </a:lnTo>
                    <a:lnTo>
                      <a:pt x="180" y="206"/>
                    </a:lnTo>
                    <a:lnTo>
                      <a:pt x="182" y="206"/>
                    </a:lnTo>
                    <a:lnTo>
                      <a:pt x="182" y="206"/>
                    </a:lnTo>
                    <a:lnTo>
                      <a:pt x="182" y="206"/>
                    </a:lnTo>
                    <a:lnTo>
                      <a:pt x="183" y="206"/>
                    </a:lnTo>
                    <a:lnTo>
                      <a:pt x="183" y="205"/>
                    </a:lnTo>
                    <a:lnTo>
                      <a:pt x="183" y="205"/>
                    </a:lnTo>
                    <a:lnTo>
                      <a:pt x="185" y="205"/>
                    </a:lnTo>
                    <a:lnTo>
                      <a:pt x="185" y="203"/>
                    </a:lnTo>
                    <a:lnTo>
                      <a:pt x="185" y="203"/>
                    </a:lnTo>
                    <a:lnTo>
                      <a:pt x="185" y="202"/>
                    </a:lnTo>
                    <a:lnTo>
                      <a:pt x="186" y="202"/>
                    </a:lnTo>
                    <a:lnTo>
                      <a:pt x="186" y="200"/>
                    </a:lnTo>
                    <a:lnTo>
                      <a:pt x="186" y="200"/>
                    </a:lnTo>
                    <a:lnTo>
                      <a:pt x="188" y="199"/>
                    </a:lnTo>
                    <a:lnTo>
                      <a:pt x="188" y="199"/>
                    </a:lnTo>
                    <a:lnTo>
                      <a:pt x="188" y="197"/>
                    </a:lnTo>
                    <a:lnTo>
                      <a:pt x="189" y="197"/>
                    </a:lnTo>
                    <a:lnTo>
                      <a:pt x="189" y="197"/>
                    </a:lnTo>
                    <a:lnTo>
                      <a:pt x="189" y="196"/>
                    </a:lnTo>
                    <a:lnTo>
                      <a:pt x="191" y="196"/>
                    </a:lnTo>
                    <a:lnTo>
                      <a:pt x="191" y="196"/>
                    </a:lnTo>
                    <a:lnTo>
                      <a:pt x="191" y="194"/>
                    </a:lnTo>
                    <a:lnTo>
                      <a:pt x="192" y="194"/>
                    </a:lnTo>
                    <a:lnTo>
                      <a:pt x="192" y="193"/>
                    </a:lnTo>
                    <a:lnTo>
                      <a:pt x="192" y="193"/>
                    </a:lnTo>
                    <a:lnTo>
                      <a:pt x="192" y="191"/>
                    </a:lnTo>
                    <a:lnTo>
                      <a:pt x="194" y="191"/>
                    </a:lnTo>
                    <a:lnTo>
                      <a:pt x="194" y="191"/>
                    </a:lnTo>
                    <a:lnTo>
                      <a:pt x="194" y="191"/>
                    </a:lnTo>
                    <a:lnTo>
                      <a:pt x="195" y="190"/>
                    </a:lnTo>
                    <a:lnTo>
                      <a:pt x="195" y="190"/>
                    </a:lnTo>
                    <a:lnTo>
                      <a:pt x="195" y="190"/>
                    </a:lnTo>
                    <a:lnTo>
                      <a:pt x="197" y="188"/>
                    </a:lnTo>
                    <a:lnTo>
                      <a:pt x="197" y="188"/>
                    </a:lnTo>
                    <a:lnTo>
                      <a:pt x="197" y="186"/>
                    </a:lnTo>
                    <a:lnTo>
                      <a:pt x="198" y="185"/>
                    </a:lnTo>
                    <a:lnTo>
                      <a:pt x="198" y="185"/>
                    </a:lnTo>
                    <a:lnTo>
                      <a:pt x="198" y="183"/>
                    </a:lnTo>
                    <a:lnTo>
                      <a:pt x="200" y="182"/>
                    </a:lnTo>
                    <a:lnTo>
                      <a:pt x="200" y="182"/>
                    </a:lnTo>
                    <a:lnTo>
                      <a:pt x="200" y="180"/>
                    </a:lnTo>
                    <a:lnTo>
                      <a:pt x="200" y="179"/>
                    </a:lnTo>
                    <a:lnTo>
                      <a:pt x="201" y="177"/>
                    </a:lnTo>
                    <a:lnTo>
                      <a:pt x="201" y="177"/>
                    </a:lnTo>
                    <a:lnTo>
                      <a:pt x="201" y="176"/>
                    </a:lnTo>
                    <a:lnTo>
                      <a:pt x="203" y="174"/>
                    </a:lnTo>
                    <a:lnTo>
                      <a:pt x="203" y="173"/>
                    </a:lnTo>
                    <a:lnTo>
                      <a:pt x="203" y="173"/>
                    </a:lnTo>
                    <a:lnTo>
                      <a:pt x="204" y="171"/>
                    </a:lnTo>
                    <a:lnTo>
                      <a:pt x="204" y="170"/>
                    </a:lnTo>
                    <a:lnTo>
                      <a:pt x="204" y="170"/>
                    </a:lnTo>
                    <a:lnTo>
                      <a:pt x="206" y="168"/>
                    </a:lnTo>
                    <a:lnTo>
                      <a:pt x="206" y="167"/>
                    </a:lnTo>
                    <a:lnTo>
                      <a:pt x="206" y="167"/>
                    </a:lnTo>
                    <a:lnTo>
                      <a:pt x="206" y="165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7" y="162"/>
                    </a:lnTo>
                    <a:lnTo>
                      <a:pt x="209" y="162"/>
                    </a:lnTo>
                    <a:lnTo>
                      <a:pt x="209" y="161"/>
                    </a:lnTo>
                    <a:lnTo>
                      <a:pt x="209" y="159"/>
                    </a:lnTo>
                    <a:lnTo>
                      <a:pt x="210" y="158"/>
                    </a:lnTo>
                    <a:lnTo>
                      <a:pt x="210" y="156"/>
                    </a:lnTo>
                    <a:lnTo>
                      <a:pt x="210" y="155"/>
                    </a:lnTo>
                    <a:lnTo>
                      <a:pt x="212" y="153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12" y="150"/>
                    </a:lnTo>
                    <a:lnTo>
                      <a:pt x="213" y="149"/>
                    </a:lnTo>
                    <a:lnTo>
                      <a:pt x="213" y="147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4"/>
                    </a:lnTo>
                    <a:lnTo>
                      <a:pt x="215" y="141"/>
                    </a:lnTo>
                    <a:lnTo>
                      <a:pt x="216" y="140"/>
                    </a:lnTo>
                    <a:lnTo>
                      <a:pt x="216" y="138"/>
                    </a:lnTo>
                    <a:lnTo>
                      <a:pt x="216" y="137"/>
                    </a:lnTo>
                    <a:lnTo>
                      <a:pt x="216" y="135"/>
                    </a:lnTo>
                    <a:lnTo>
                      <a:pt x="218" y="132"/>
                    </a:lnTo>
                    <a:lnTo>
                      <a:pt x="218" y="130"/>
                    </a:lnTo>
                    <a:lnTo>
                      <a:pt x="218" y="129"/>
                    </a:lnTo>
                    <a:lnTo>
                      <a:pt x="219" y="127"/>
                    </a:lnTo>
                    <a:lnTo>
                      <a:pt x="219" y="126"/>
                    </a:lnTo>
                    <a:lnTo>
                      <a:pt x="219" y="124"/>
                    </a:lnTo>
                    <a:lnTo>
                      <a:pt x="221" y="123"/>
                    </a:lnTo>
                    <a:lnTo>
                      <a:pt x="221" y="121"/>
                    </a:lnTo>
                    <a:lnTo>
                      <a:pt x="221" y="120"/>
                    </a:lnTo>
                    <a:lnTo>
                      <a:pt x="222" y="118"/>
                    </a:lnTo>
                    <a:lnTo>
                      <a:pt x="222" y="117"/>
                    </a:lnTo>
                    <a:lnTo>
                      <a:pt x="224" y="115"/>
                    </a:lnTo>
                    <a:lnTo>
                      <a:pt x="224" y="114"/>
                    </a:lnTo>
                    <a:lnTo>
                      <a:pt x="224" y="114"/>
                    </a:lnTo>
                    <a:lnTo>
                      <a:pt x="224" y="112"/>
                    </a:lnTo>
                    <a:lnTo>
                      <a:pt x="224" y="111"/>
                    </a:lnTo>
                    <a:lnTo>
                      <a:pt x="225" y="111"/>
                    </a:lnTo>
                    <a:lnTo>
                      <a:pt x="225" y="109"/>
                    </a:lnTo>
                    <a:lnTo>
                      <a:pt x="225" y="108"/>
                    </a:lnTo>
                    <a:lnTo>
                      <a:pt x="227" y="106"/>
                    </a:lnTo>
                    <a:lnTo>
                      <a:pt x="227" y="103"/>
                    </a:lnTo>
                    <a:lnTo>
                      <a:pt x="227" y="102"/>
                    </a:lnTo>
                    <a:lnTo>
                      <a:pt x="229" y="99"/>
                    </a:lnTo>
                    <a:lnTo>
                      <a:pt x="229" y="97"/>
                    </a:lnTo>
                    <a:lnTo>
                      <a:pt x="229" y="94"/>
                    </a:lnTo>
                    <a:lnTo>
                      <a:pt x="230" y="93"/>
                    </a:lnTo>
                    <a:lnTo>
                      <a:pt x="230" y="91"/>
                    </a:lnTo>
                    <a:lnTo>
                      <a:pt x="230" y="90"/>
                    </a:lnTo>
                    <a:lnTo>
                      <a:pt x="232" y="88"/>
                    </a:lnTo>
                    <a:lnTo>
                      <a:pt x="232" y="87"/>
                    </a:lnTo>
                    <a:lnTo>
                      <a:pt x="232" y="87"/>
                    </a:lnTo>
                    <a:lnTo>
                      <a:pt x="233" y="85"/>
                    </a:lnTo>
                    <a:lnTo>
                      <a:pt x="233" y="84"/>
                    </a:lnTo>
                    <a:lnTo>
                      <a:pt x="233" y="84"/>
                    </a:lnTo>
                    <a:lnTo>
                      <a:pt x="235" y="82"/>
                    </a:lnTo>
                    <a:lnTo>
                      <a:pt x="235" y="81"/>
                    </a:lnTo>
                    <a:lnTo>
                      <a:pt x="235" y="79"/>
                    </a:lnTo>
                    <a:lnTo>
                      <a:pt x="236" y="78"/>
                    </a:lnTo>
                    <a:lnTo>
                      <a:pt x="236" y="76"/>
                    </a:lnTo>
                    <a:lnTo>
                      <a:pt x="236" y="74"/>
                    </a:lnTo>
                    <a:lnTo>
                      <a:pt x="236" y="73"/>
                    </a:lnTo>
                    <a:lnTo>
                      <a:pt x="238" y="71"/>
                    </a:lnTo>
                    <a:lnTo>
                      <a:pt x="238" y="68"/>
                    </a:lnTo>
                    <a:lnTo>
                      <a:pt x="238" y="67"/>
                    </a:lnTo>
                    <a:lnTo>
                      <a:pt x="239" y="65"/>
                    </a:lnTo>
                    <a:lnTo>
                      <a:pt x="239" y="62"/>
                    </a:lnTo>
                    <a:lnTo>
                      <a:pt x="241" y="62"/>
                    </a:lnTo>
                    <a:lnTo>
                      <a:pt x="241" y="61"/>
                    </a:lnTo>
                    <a:lnTo>
                      <a:pt x="241" y="59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2" y="56"/>
                    </a:lnTo>
                    <a:lnTo>
                      <a:pt x="242" y="53"/>
                    </a:lnTo>
                    <a:lnTo>
                      <a:pt x="244" y="52"/>
                    </a:lnTo>
                    <a:lnTo>
                      <a:pt x="244" y="50"/>
                    </a:lnTo>
                    <a:lnTo>
                      <a:pt x="244" y="49"/>
                    </a:lnTo>
                    <a:lnTo>
                      <a:pt x="245" y="47"/>
                    </a:lnTo>
                    <a:lnTo>
                      <a:pt x="245" y="44"/>
                    </a:lnTo>
                    <a:lnTo>
                      <a:pt x="245" y="43"/>
                    </a:lnTo>
                    <a:lnTo>
                      <a:pt x="247" y="41"/>
                    </a:lnTo>
                    <a:lnTo>
                      <a:pt x="247" y="40"/>
                    </a:lnTo>
                    <a:lnTo>
                      <a:pt x="247" y="38"/>
                    </a:lnTo>
                    <a:lnTo>
                      <a:pt x="248" y="37"/>
                    </a:lnTo>
                    <a:lnTo>
                      <a:pt x="248" y="37"/>
                    </a:lnTo>
                    <a:lnTo>
                      <a:pt x="250" y="37"/>
                    </a:lnTo>
                    <a:lnTo>
                      <a:pt x="250" y="35"/>
                    </a:lnTo>
                    <a:lnTo>
                      <a:pt x="250" y="34"/>
                    </a:lnTo>
                    <a:lnTo>
                      <a:pt x="251" y="34"/>
                    </a:lnTo>
                    <a:lnTo>
                      <a:pt x="251" y="32"/>
                    </a:lnTo>
                    <a:lnTo>
                      <a:pt x="251" y="32"/>
                    </a:lnTo>
                    <a:lnTo>
                      <a:pt x="253" y="31"/>
                    </a:lnTo>
                    <a:lnTo>
                      <a:pt x="253" y="29"/>
                    </a:lnTo>
                    <a:lnTo>
                      <a:pt x="254" y="28"/>
                    </a:lnTo>
                    <a:lnTo>
                      <a:pt x="254" y="28"/>
                    </a:lnTo>
                    <a:lnTo>
                      <a:pt x="254" y="26"/>
                    </a:lnTo>
                    <a:lnTo>
                      <a:pt x="254" y="25"/>
                    </a:lnTo>
                    <a:lnTo>
                      <a:pt x="256" y="25"/>
                    </a:lnTo>
                    <a:lnTo>
                      <a:pt x="256" y="23"/>
                    </a:lnTo>
                    <a:lnTo>
                      <a:pt x="257" y="23"/>
                    </a:lnTo>
                    <a:lnTo>
                      <a:pt x="257" y="22"/>
                    </a:lnTo>
                    <a:lnTo>
                      <a:pt x="257" y="22"/>
                    </a:lnTo>
                    <a:lnTo>
                      <a:pt x="259" y="22"/>
                    </a:lnTo>
                    <a:lnTo>
                      <a:pt x="259" y="22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2" y="22"/>
                    </a:lnTo>
                    <a:lnTo>
                      <a:pt x="262" y="22"/>
                    </a:lnTo>
                    <a:lnTo>
                      <a:pt x="262" y="22"/>
                    </a:lnTo>
                    <a:lnTo>
                      <a:pt x="262" y="20"/>
                    </a:lnTo>
                    <a:lnTo>
                      <a:pt x="263" y="20"/>
                    </a:lnTo>
                    <a:lnTo>
                      <a:pt x="263" y="20"/>
                    </a:lnTo>
                    <a:lnTo>
                      <a:pt x="265" y="20"/>
                    </a:lnTo>
                    <a:lnTo>
                      <a:pt x="265" y="20"/>
                    </a:lnTo>
                    <a:lnTo>
                      <a:pt x="266" y="18"/>
                    </a:lnTo>
                    <a:lnTo>
                      <a:pt x="266" y="18"/>
                    </a:lnTo>
                    <a:lnTo>
                      <a:pt x="266" y="17"/>
                    </a:lnTo>
                    <a:lnTo>
                      <a:pt x="268" y="15"/>
                    </a:lnTo>
                    <a:lnTo>
                      <a:pt x="268" y="12"/>
                    </a:lnTo>
                    <a:lnTo>
                      <a:pt x="268" y="11"/>
                    </a:lnTo>
                    <a:lnTo>
                      <a:pt x="268" y="9"/>
                    </a:lnTo>
                    <a:lnTo>
                      <a:pt x="269" y="6"/>
                    </a:lnTo>
                    <a:lnTo>
                      <a:pt x="269" y="5"/>
                    </a:lnTo>
                    <a:lnTo>
                      <a:pt x="271" y="3"/>
                    </a:lnTo>
                    <a:lnTo>
                      <a:pt x="271" y="3"/>
                    </a:lnTo>
                    <a:lnTo>
                      <a:pt x="272" y="3"/>
                    </a:lnTo>
                    <a:lnTo>
                      <a:pt x="272" y="3"/>
                    </a:lnTo>
                    <a:lnTo>
                      <a:pt x="272" y="3"/>
                    </a:lnTo>
                    <a:lnTo>
                      <a:pt x="274" y="3"/>
                    </a:lnTo>
                    <a:lnTo>
                      <a:pt x="274" y="5"/>
                    </a:lnTo>
                    <a:lnTo>
                      <a:pt x="274" y="5"/>
                    </a:lnTo>
                    <a:lnTo>
                      <a:pt x="275" y="3"/>
                    </a:lnTo>
                    <a:lnTo>
                      <a:pt x="275" y="3"/>
                    </a:lnTo>
                    <a:lnTo>
                      <a:pt x="275" y="3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78" y="2"/>
                    </a:lnTo>
                    <a:lnTo>
                      <a:pt x="280" y="2"/>
                    </a:lnTo>
                    <a:lnTo>
                      <a:pt x="280" y="3"/>
                    </a:lnTo>
                    <a:lnTo>
                      <a:pt x="280" y="6"/>
                    </a:lnTo>
                    <a:lnTo>
                      <a:pt x="281" y="8"/>
                    </a:lnTo>
                    <a:lnTo>
                      <a:pt x="283" y="9"/>
                    </a:lnTo>
                    <a:lnTo>
                      <a:pt x="283" y="12"/>
                    </a:lnTo>
                    <a:lnTo>
                      <a:pt x="283" y="14"/>
                    </a:lnTo>
                    <a:lnTo>
                      <a:pt x="284" y="15"/>
                    </a:lnTo>
                    <a:lnTo>
                      <a:pt x="284" y="15"/>
                    </a:lnTo>
                    <a:lnTo>
                      <a:pt x="284" y="17"/>
                    </a:lnTo>
                    <a:lnTo>
                      <a:pt x="286" y="17"/>
                    </a:lnTo>
                    <a:lnTo>
                      <a:pt x="286" y="15"/>
                    </a:lnTo>
                    <a:lnTo>
                      <a:pt x="288" y="15"/>
                    </a:lnTo>
                    <a:lnTo>
                      <a:pt x="288" y="15"/>
                    </a:lnTo>
                    <a:lnTo>
                      <a:pt x="288" y="14"/>
                    </a:lnTo>
                    <a:lnTo>
                      <a:pt x="289" y="14"/>
                    </a:lnTo>
                    <a:lnTo>
                      <a:pt x="289" y="14"/>
                    </a:lnTo>
                    <a:lnTo>
                      <a:pt x="289" y="12"/>
                    </a:lnTo>
                    <a:lnTo>
                      <a:pt x="291" y="12"/>
                    </a:lnTo>
                    <a:lnTo>
                      <a:pt x="291" y="12"/>
                    </a:lnTo>
                    <a:lnTo>
                      <a:pt x="292" y="14"/>
                    </a:lnTo>
                    <a:lnTo>
                      <a:pt x="292" y="14"/>
                    </a:lnTo>
                    <a:lnTo>
                      <a:pt x="292" y="15"/>
                    </a:lnTo>
                    <a:lnTo>
                      <a:pt x="292" y="17"/>
                    </a:lnTo>
                    <a:lnTo>
                      <a:pt x="294" y="18"/>
                    </a:lnTo>
                    <a:lnTo>
                      <a:pt x="295" y="20"/>
                    </a:lnTo>
                    <a:lnTo>
                      <a:pt x="295" y="22"/>
                    </a:lnTo>
                    <a:lnTo>
                      <a:pt x="295" y="23"/>
                    </a:lnTo>
                    <a:lnTo>
                      <a:pt x="297" y="23"/>
                    </a:lnTo>
                    <a:lnTo>
                      <a:pt x="297" y="25"/>
                    </a:lnTo>
                    <a:lnTo>
                      <a:pt x="298" y="26"/>
                    </a:lnTo>
                    <a:lnTo>
                      <a:pt x="298" y="28"/>
                    </a:lnTo>
                    <a:lnTo>
                      <a:pt x="298" y="29"/>
                    </a:lnTo>
                    <a:lnTo>
                      <a:pt x="300" y="31"/>
                    </a:lnTo>
                    <a:lnTo>
                      <a:pt x="300" y="32"/>
                    </a:lnTo>
                    <a:lnTo>
                      <a:pt x="301" y="35"/>
                    </a:lnTo>
                    <a:lnTo>
                      <a:pt x="301" y="37"/>
                    </a:lnTo>
                    <a:lnTo>
                      <a:pt x="301" y="38"/>
                    </a:lnTo>
                    <a:lnTo>
                      <a:pt x="303" y="40"/>
                    </a:lnTo>
                    <a:lnTo>
                      <a:pt x="303" y="41"/>
                    </a:lnTo>
                    <a:lnTo>
                      <a:pt x="304" y="43"/>
                    </a:lnTo>
                    <a:lnTo>
                      <a:pt x="304" y="43"/>
                    </a:lnTo>
                    <a:lnTo>
                      <a:pt x="304" y="43"/>
                    </a:lnTo>
                    <a:lnTo>
                      <a:pt x="306" y="43"/>
                    </a:lnTo>
                    <a:lnTo>
                      <a:pt x="306" y="44"/>
                    </a:lnTo>
                    <a:lnTo>
                      <a:pt x="306" y="44"/>
                    </a:lnTo>
                    <a:lnTo>
                      <a:pt x="307" y="46"/>
                    </a:lnTo>
                    <a:lnTo>
                      <a:pt x="307" y="47"/>
                    </a:lnTo>
                    <a:lnTo>
                      <a:pt x="309" y="49"/>
                    </a:lnTo>
                    <a:lnTo>
                      <a:pt x="309" y="50"/>
                    </a:lnTo>
                    <a:lnTo>
                      <a:pt x="309" y="53"/>
                    </a:lnTo>
                    <a:lnTo>
                      <a:pt x="310" y="56"/>
                    </a:lnTo>
                    <a:lnTo>
                      <a:pt x="310" y="58"/>
                    </a:lnTo>
                    <a:lnTo>
                      <a:pt x="312" y="61"/>
                    </a:lnTo>
                    <a:lnTo>
                      <a:pt x="312" y="62"/>
                    </a:lnTo>
                    <a:lnTo>
                      <a:pt x="312" y="65"/>
                    </a:lnTo>
                    <a:lnTo>
                      <a:pt x="313" y="67"/>
                    </a:lnTo>
                    <a:lnTo>
                      <a:pt x="313" y="68"/>
                    </a:lnTo>
                    <a:lnTo>
                      <a:pt x="315" y="71"/>
                    </a:lnTo>
                    <a:lnTo>
                      <a:pt x="315" y="71"/>
                    </a:lnTo>
                    <a:lnTo>
                      <a:pt x="315" y="73"/>
                    </a:lnTo>
                    <a:lnTo>
                      <a:pt x="316" y="74"/>
                    </a:lnTo>
                    <a:lnTo>
                      <a:pt x="316" y="76"/>
                    </a:lnTo>
                    <a:lnTo>
                      <a:pt x="318" y="79"/>
                    </a:lnTo>
                    <a:lnTo>
                      <a:pt x="318" y="81"/>
                    </a:lnTo>
                    <a:lnTo>
                      <a:pt x="318" y="82"/>
                    </a:lnTo>
                    <a:lnTo>
                      <a:pt x="319" y="84"/>
                    </a:lnTo>
                    <a:lnTo>
                      <a:pt x="319" y="85"/>
                    </a:lnTo>
                    <a:lnTo>
                      <a:pt x="319" y="88"/>
                    </a:lnTo>
                    <a:lnTo>
                      <a:pt x="321" y="90"/>
                    </a:lnTo>
                    <a:lnTo>
                      <a:pt x="321" y="91"/>
                    </a:lnTo>
                    <a:lnTo>
                      <a:pt x="322" y="93"/>
                    </a:lnTo>
                    <a:lnTo>
                      <a:pt x="322" y="94"/>
                    </a:lnTo>
                    <a:lnTo>
                      <a:pt x="322" y="94"/>
                    </a:lnTo>
                    <a:lnTo>
                      <a:pt x="324" y="96"/>
                    </a:lnTo>
                    <a:lnTo>
                      <a:pt x="324" y="97"/>
                    </a:lnTo>
                    <a:lnTo>
                      <a:pt x="325" y="100"/>
                    </a:lnTo>
                    <a:lnTo>
                      <a:pt x="325" y="102"/>
                    </a:lnTo>
                    <a:lnTo>
                      <a:pt x="325" y="103"/>
                    </a:lnTo>
                    <a:lnTo>
                      <a:pt x="327" y="106"/>
                    </a:lnTo>
                    <a:lnTo>
                      <a:pt x="327" y="108"/>
                    </a:lnTo>
                    <a:lnTo>
                      <a:pt x="327" y="111"/>
                    </a:lnTo>
                    <a:lnTo>
                      <a:pt x="328" y="112"/>
                    </a:lnTo>
                    <a:lnTo>
                      <a:pt x="328" y="115"/>
                    </a:lnTo>
                    <a:lnTo>
                      <a:pt x="330" y="118"/>
                    </a:lnTo>
                    <a:lnTo>
                      <a:pt x="330" y="121"/>
                    </a:lnTo>
                    <a:lnTo>
                      <a:pt x="330" y="123"/>
                    </a:lnTo>
                    <a:lnTo>
                      <a:pt x="331" y="126"/>
                    </a:lnTo>
                    <a:lnTo>
                      <a:pt x="331" y="129"/>
                    </a:lnTo>
                    <a:lnTo>
                      <a:pt x="333" y="132"/>
                    </a:lnTo>
                    <a:lnTo>
                      <a:pt x="333" y="135"/>
                    </a:lnTo>
                    <a:lnTo>
                      <a:pt x="333" y="137"/>
                    </a:lnTo>
                    <a:lnTo>
                      <a:pt x="334" y="140"/>
                    </a:lnTo>
                    <a:lnTo>
                      <a:pt x="334" y="143"/>
                    </a:lnTo>
                    <a:lnTo>
                      <a:pt x="334" y="146"/>
                    </a:lnTo>
                    <a:lnTo>
                      <a:pt x="336" y="149"/>
                    </a:lnTo>
                    <a:lnTo>
                      <a:pt x="336" y="150"/>
                    </a:lnTo>
                    <a:lnTo>
                      <a:pt x="337" y="153"/>
                    </a:lnTo>
                    <a:lnTo>
                      <a:pt x="337" y="155"/>
                    </a:lnTo>
                    <a:lnTo>
                      <a:pt x="337" y="158"/>
                    </a:lnTo>
                    <a:lnTo>
                      <a:pt x="339" y="159"/>
                    </a:lnTo>
                    <a:lnTo>
                      <a:pt x="339" y="161"/>
                    </a:lnTo>
                    <a:lnTo>
                      <a:pt x="339" y="162"/>
                    </a:lnTo>
                    <a:lnTo>
                      <a:pt x="340" y="164"/>
                    </a:lnTo>
                    <a:lnTo>
                      <a:pt x="340" y="165"/>
                    </a:lnTo>
                    <a:lnTo>
                      <a:pt x="342" y="168"/>
                    </a:lnTo>
                    <a:lnTo>
                      <a:pt x="342" y="170"/>
                    </a:lnTo>
                    <a:lnTo>
                      <a:pt x="342" y="171"/>
                    </a:lnTo>
                    <a:lnTo>
                      <a:pt x="343" y="173"/>
                    </a:lnTo>
                    <a:lnTo>
                      <a:pt x="343" y="174"/>
                    </a:lnTo>
                    <a:lnTo>
                      <a:pt x="343" y="177"/>
                    </a:lnTo>
                    <a:lnTo>
                      <a:pt x="345" y="179"/>
                    </a:lnTo>
                    <a:lnTo>
                      <a:pt x="345" y="180"/>
                    </a:lnTo>
                    <a:lnTo>
                      <a:pt x="345" y="182"/>
                    </a:lnTo>
                    <a:lnTo>
                      <a:pt x="346" y="183"/>
                    </a:lnTo>
                    <a:lnTo>
                      <a:pt x="346" y="186"/>
                    </a:lnTo>
                    <a:lnTo>
                      <a:pt x="348" y="188"/>
                    </a:lnTo>
                    <a:lnTo>
                      <a:pt x="348" y="190"/>
                    </a:lnTo>
                    <a:lnTo>
                      <a:pt x="348" y="193"/>
                    </a:lnTo>
                    <a:lnTo>
                      <a:pt x="350" y="194"/>
                    </a:lnTo>
                    <a:lnTo>
                      <a:pt x="350" y="196"/>
                    </a:lnTo>
                    <a:lnTo>
                      <a:pt x="350" y="199"/>
                    </a:lnTo>
                    <a:lnTo>
                      <a:pt x="351" y="200"/>
                    </a:lnTo>
                    <a:lnTo>
                      <a:pt x="351" y="202"/>
                    </a:lnTo>
                    <a:lnTo>
                      <a:pt x="353" y="203"/>
                    </a:lnTo>
                    <a:lnTo>
                      <a:pt x="353" y="205"/>
                    </a:lnTo>
                    <a:lnTo>
                      <a:pt x="353" y="206"/>
                    </a:lnTo>
                    <a:lnTo>
                      <a:pt x="354" y="208"/>
                    </a:lnTo>
                    <a:lnTo>
                      <a:pt x="354" y="209"/>
                    </a:lnTo>
                    <a:lnTo>
                      <a:pt x="354" y="211"/>
                    </a:lnTo>
                    <a:lnTo>
                      <a:pt x="356" y="212"/>
                    </a:lnTo>
                    <a:lnTo>
                      <a:pt x="356" y="214"/>
                    </a:lnTo>
                    <a:lnTo>
                      <a:pt x="357" y="215"/>
                    </a:lnTo>
                    <a:lnTo>
                      <a:pt x="357" y="215"/>
                    </a:lnTo>
                    <a:lnTo>
                      <a:pt x="357" y="217"/>
                    </a:lnTo>
                    <a:lnTo>
                      <a:pt x="357" y="218"/>
                    </a:lnTo>
                    <a:lnTo>
                      <a:pt x="359" y="220"/>
                    </a:lnTo>
                    <a:lnTo>
                      <a:pt x="359" y="221"/>
                    </a:lnTo>
                    <a:lnTo>
                      <a:pt x="360" y="223"/>
                    </a:lnTo>
                    <a:lnTo>
                      <a:pt x="360" y="224"/>
                    </a:lnTo>
                    <a:lnTo>
                      <a:pt x="360" y="226"/>
                    </a:lnTo>
                    <a:lnTo>
                      <a:pt x="362" y="227"/>
                    </a:lnTo>
                    <a:lnTo>
                      <a:pt x="362" y="229"/>
                    </a:lnTo>
                    <a:lnTo>
                      <a:pt x="362" y="229"/>
                    </a:lnTo>
                    <a:lnTo>
                      <a:pt x="363" y="230"/>
                    </a:lnTo>
                    <a:lnTo>
                      <a:pt x="363" y="232"/>
                    </a:lnTo>
                    <a:lnTo>
                      <a:pt x="365" y="232"/>
                    </a:lnTo>
                    <a:lnTo>
                      <a:pt x="365" y="233"/>
                    </a:lnTo>
                    <a:lnTo>
                      <a:pt x="365" y="233"/>
                    </a:lnTo>
                    <a:lnTo>
                      <a:pt x="366" y="235"/>
                    </a:lnTo>
                    <a:lnTo>
                      <a:pt x="366" y="235"/>
                    </a:lnTo>
                    <a:lnTo>
                      <a:pt x="366" y="236"/>
                    </a:lnTo>
                    <a:lnTo>
                      <a:pt x="368" y="236"/>
                    </a:lnTo>
                    <a:lnTo>
                      <a:pt x="368" y="238"/>
                    </a:lnTo>
                    <a:lnTo>
                      <a:pt x="369" y="238"/>
                    </a:lnTo>
                    <a:lnTo>
                      <a:pt x="369" y="239"/>
                    </a:lnTo>
                    <a:lnTo>
                      <a:pt x="369" y="241"/>
                    </a:lnTo>
                    <a:lnTo>
                      <a:pt x="371" y="241"/>
                    </a:lnTo>
                    <a:lnTo>
                      <a:pt x="371" y="242"/>
                    </a:lnTo>
                    <a:lnTo>
                      <a:pt x="371" y="244"/>
                    </a:lnTo>
                    <a:lnTo>
                      <a:pt x="372" y="246"/>
                    </a:lnTo>
                    <a:lnTo>
                      <a:pt x="372" y="247"/>
                    </a:lnTo>
                    <a:lnTo>
                      <a:pt x="374" y="247"/>
                    </a:lnTo>
                    <a:lnTo>
                      <a:pt x="374" y="249"/>
                    </a:lnTo>
                    <a:lnTo>
                      <a:pt x="374" y="250"/>
                    </a:lnTo>
                    <a:lnTo>
                      <a:pt x="374" y="250"/>
                    </a:lnTo>
                    <a:lnTo>
                      <a:pt x="375" y="252"/>
                    </a:lnTo>
                    <a:lnTo>
                      <a:pt x="375" y="253"/>
                    </a:lnTo>
                    <a:lnTo>
                      <a:pt x="377" y="253"/>
                    </a:lnTo>
                    <a:lnTo>
                      <a:pt x="377" y="255"/>
                    </a:lnTo>
                    <a:lnTo>
                      <a:pt x="377" y="255"/>
                    </a:lnTo>
                    <a:lnTo>
                      <a:pt x="377" y="255"/>
                    </a:lnTo>
                    <a:lnTo>
                      <a:pt x="378" y="256"/>
                    </a:lnTo>
                    <a:lnTo>
                      <a:pt x="378" y="256"/>
                    </a:lnTo>
                    <a:lnTo>
                      <a:pt x="380" y="258"/>
                    </a:lnTo>
                    <a:lnTo>
                      <a:pt x="380" y="258"/>
                    </a:lnTo>
                    <a:lnTo>
                      <a:pt x="381" y="258"/>
                    </a:lnTo>
                    <a:lnTo>
                      <a:pt x="381" y="259"/>
                    </a:lnTo>
                    <a:lnTo>
                      <a:pt x="381" y="261"/>
                    </a:lnTo>
                    <a:lnTo>
                      <a:pt x="383" y="261"/>
                    </a:lnTo>
                    <a:lnTo>
                      <a:pt x="383" y="262"/>
                    </a:lnTo>
                    <a:lnTo>
                      <a:pt x="383" y="262"/>
                    </a:lnTo>
                    <a:lnTo>
                      <a:pt x="383" y="264"/>
                    </a:lnTo>
                    <a:lnTo>
                      <a:pt x="384" y="264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386" y="265"/>
                    </a:lnTo>
                    <a:lnTo>
                      <a:pt x="387" y="265"/>
                    </a:lnTo>
                    <a:lnTo>
                      <a:pt x="387" y="265"/>
                    </a:lnTo>
                    <a:lnTo>
                      <a:pt x="387" y="265"/>
                    </a:lnTo>
                    <a:lnTo>
                      <a:pt x="387" y="267"/>
                    </a:lnTo>
                    <a:lnTo>
                      <a:pt x="389" y="267"/>
                    </a:lnTo>
                    <a:lnTo>
                      <a:pt x="389" y="267"/>
                    </a:lnTo>
                    <a:lnTo>
                      <a:pt x="390" y="268"/>
                    </a:lnTo>
                    <a:lnTo>
                      <a:pt x="390" y="268"/>
                    </a:lnTo>
                    <a:lnTo>
                      <a:pt x="390" y="268"/>
                    </a:lnTo>
                    <a:lnTo>
                      <a:pt x="392" y="270"/>
                    </a:lnTo>
                    <a:lnTo>
                      <a:pt x="392" y="270"/>
                    </a:lnTo>
                    <a:lnTo>
                      <a:pt x="393" y="271"/>
                    </a:lnTo>
                    <a:lnTo>
                      <a:pt x="393" y="271"/>
                    </a:lnTo>
                    <a:lnTo>
                      <a:pt x="393" y="271"/>
                    </a:lnTo>
                    <a:lnTo>
                      <a:pt x="395" y="273"/>
                    </a:lnTo>
                    <a:lnTo>
                      <a:pt x="395" y="273"/>
                    </a:lnTo>
                    <a:lnTo>
                      <a:pt x="395" y="273"/>
                    </a:lnTo>
                    <a:lnTo>
                      <a:pt x="395" y="274"/>
                    </a:lnTo>
                    <a:lnTo>
                      <a:pt x="396" y="274"/>
                    </a:lnTo>
                    <a:lnTo>
                      <a:pt x="396" y="274"/>
                    </a:lnTo>
                    <a:lnTo>
                      <a:pt x="398" y="274"/>
                    </a:lnTo>
                    <a:lnTo>
                      <a:pt x="398" y="274"/>
                    </a:lnTo>
                    <a:lnTo>
                      <a:pt x="399" y="276"/>
                    </a:lnTo>
                    <a:lnTo>
                      <a:pt x="399" y="276"/>
                    </a:lnTo>
                    <a:lnTo>
                      <a:pt x="399" y="276"/>
                    </a:lnTo>
                    <a:lnTo>
                      <a:pt x="401" y="277"/>
                    </a:lnTo>
                    <a:lnTo>
                      <a:pt x="401" y="277"/>
                    </a:lnTo>
                    <a:lnTo>
                      <a:pt x="401" y="279"/>
                    </a:lnTo>
                    <a:lnTo>
                      <a:pt x="402" y="279"/>
                    </a:lnTo>
                    <a:lnTo>
                      <a:pt x="402" y="279"/>
                    </a:lnTo>
                    <a:lnTo>
                      <a:pt x="402" y="280"/>
                    </a:lnTo>
                    <a:lnTo>
                      <a:pt x="404" y="280"/>
                    </a:lnTo>
                    <a:lnTo>
                      <a:pt x="404" y="282"/>
                    </a:lnTo>
                    <a:lnTo>
                      <a:pt x="405" y="282"/>
                    </a:lnTo>
                    <a:lnTo>
                      <a:pt x="405" y="282"/>
                    </a:lnTo>
                    <a:lnTo>
                      <a:pt x="405" y="282"/>
                    </a:lnTo>
                    <a:lnTo>
                      <a:pt x="407" y="283"/>
                    </a:lnTo>
                    <a:lnTo>
                      <a:pt x="407" y="283"/>
                    </a:lnTo>
                    <a:lnTo>
                      <a:pt x="407" y="283"/>
                    </a:lnTo>
                    <a:lnTo>
                      <a:pt x="407" y="283"/>
                    </a:lnTo>
                    <a:lnTo>
                      <a:pt x="408" y="285"/>
                    </a:lnTo>
                    <a:lnTo>
                      <a:pt x="408" y="285"/>
                    </a:lnTo>
                    <a:lnTo>
                      <a:pt x="410" y="285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6"/>
                    </a:lnTo>
                    <a:lnTo>
                      <a:pt x="412" y="288"/>
                    </a:lnTo>
                    <a:lnTo>
                      <a:pt x="413" y="288"/>
                    </a:lnTo>
                    <a:lnTo>
                      <a:pt x="413" y="288"/>
                    </a:lnTo>
                    <a:lnTo>
                      <a:pt x="413" y="288"/>
                    </a:lnTo>
                    <a:lnTo>
                      <a:pt x="415" y="289"/>
                    </a:lnTo>
                    <a:lnTo>
                      <a:pt x="415" y="289"/>
                    </a:lnTo>
                    <a:lnTo>
                      <a:pt x="415" y="289"/>
                    </a:lnTo>
                    <a:lnTo>
                      <a:pt x="416" y="289"/>
                    </a:lnTo>
                    <a:lnTo>
                      <a:pt x="416" y="291"/>
                    </a:lnTo>
                    <a:lnTo>
                      <a:pt x="418" y="291"/>
                    </a:lnTo>
                    <a:lnTo>
                      <a:pt x="418" y="291"/>
                    </a:lnTo>
                    <a:lnTo>
                      <a:pt x="418" y="291"/>
                    </a:lnTo>
                    <a:lnTo>
                      <a:pt x="419" y="291"/>
                    </a:lnTo>
                    <a:lnTo>
                      <a:pt x="419" y="291"/>
                    </a:lnTo>
                    <a:lnTo>
                      <a:pt x="419" y="292"/>
                    </a:lnTo>
                    <a:lnTo>
                      <a:pt x="421" y="292"/>
                    </a:lnTo>
                    <a:lnTo>
                      <a:pt x="421" y="292"/>
                    </a:lnTo>
                    <a:lnTo>
                      <a:pt x="421" y="292"/>
                    </a:lnTo>
                    <a:lnTo>
                      <a:pt x="422" y="292"/>
                    </a:lnTo>
                    <a:lnTo>
                      <a:pt x="422" y="294"/>
                    </a:lnTo>
                    <a:lnTo>
                      <a:pt x="424" y="294"/>
                    </a:lnTo>
                    <a:lnTo>
                      <a:pt x="424" y="294"/>
                    </a:lnTo>
                    <a:lnTo>
                      <a:pt x="424" y="295"/>
                    </a:lnTo>
                    <a:lnTo>
                      <a:pt x="425" y="295"/>
                    </a:lnTo>
                    <a:lnTo>
                      <a:pt x="425" y="295"/>
                    </a:lnTo>
                    <a:lnTo>
                      <a:pt x="425" y="295"/>
                    </a:lnTo>
                    <a:lnTo>
                      <a:pt x="427" y="297"/>
                    </a:lnTo>
                    <a:lnTo>
                      <a:pt x="427" y="297"/>
                    </a:lnTo>
                    <a:lnTo>
                      <a:pt x="427" y="297"/>
                    </a:lnTo>
                    <a:lnTo>
                      <a:pt x="428" y="297"/>
                    </a:lnTo>
                    <a:lnTo>
                      <a:pt x="428" y="297"/>
                    </a:lnTo>
                    <a:lnTo>
                      <a:pt x="430" y="297"/>
                    </a:lnTo>
                    <a:lnTo>
                      <a:pt x="430" y="297"/>
                    </a:lnTo>
                    <a:lnTo>
                      <a:pt x="430" y="297"/>
                    </a:lnTo>
                    <a:lnTo>
                      <a:pt x="431" y="299"/>
                    </a:lnTo>
                    <a:lnTo>
                      <a:pt x="431" y="299"/>
                    </a:lnTo>
                    <a:lnTo>
                      <a:pt x="431" y="299"/>
                    </a:lnTo>
                    <a:lnTo>
                      <a:pt x="433" y="299"/>
                    </a:lnTo>
                    <a:lnTo>
                      <a:pt x="433" y="300"/>
                    </a:lnTo>
                    <a:lnTo>
                      <a:pt x="434" y="300"/>
                    </a:lnTo>
                    <a:lnTo>
                      <a:pt x="434" y="300"/>
                    </a:lnTo>
                    <a:lnTo>
                      <a:pt x="434" y="300"/>
                    </a:lnTo>
                    <a:lnTo>
                      <a:pt x="436" y="300"/>
                    </a:lnTo>
                    <a:lnTo>
                      <a:pt x="436" y="300"/>
                    </a:lnTo>
                    <a:lnTo>
                      <a:pt x="436" y="300"/>
                    </a:lnTo>
                    <a:lnTo>
                      <a:pt x="437" y="300"/>
                    </a:lnTo>
                    <a:lnTo>
                      <a:pt x="437" y="302"/>
                    </a:lnTo>
                    <a:lnTo>
                      <a:pt x="437" y="302"/>
                    </a:lnTo>
                    <a:lnTo>
                      <a:pt x="439" y="302"/>
                    </a:lnTo>
                    <a:lnTo>
                      <a:pt x="439" y="302"/>
                    </a:lnTo>
                    <a:lnTo>
                      <a:pt x="440" y="302"/>
                    </a:lnTo>
                    <a:lnTo>
                      <a:pt x="440" y="302"/>
                    </a:lnTo>
                    <a:lnTo>
                      <a:pt x="440" y="302"/>
                    </a:lnTo>
                    <a:lnTo>
                      <a:pt x="442" y="303"/>
                    </a:lnTo>
                    <a:lnTo>
                      <a:pt x="442" y="303"/>
                    </a:lnTo>
                    <a:lnTo>
                      <a:pt x="442" y="303"/>
                    </a:lnTo>
                    <a:lnTo>
                      <a:pt x="443" y="303"/>
                    </a:lnTo>
                    <a:lnTo>
                      <a:pt x="443" y="303"/>
                    </a:lnTo>
                    <a:lnTo>
                      <a:pt x="445" y="305"/>
                    </a:lnTo>
                    <a:lnTo>
                      <a:pt x="445" y="305"/>
                    </a:lnTo>
                    <a:lnTo>
                      <a:pt x="445" y="305"/>
                    </a:lnTo>
                    <a:lnTo>
                      <a:pt x="446" y="305"/>
                    </a:lnTo>
                    <a:lnTo>
                      <a:pt x="446" y="305"/>
                    </a:lnTo>
                    <a:lnTo>
                      <a:pt x="446" y="305"/>
                    </a:lnTo>
                    <a:lnTo>
                      <a:pt x="448" y="305"/>
                    </a:lnTo>
                    <a:lnTo>
                      <a:pt x="448" y="305"/>
                    </a:lnTo>
                    <a:lnTo>
                      <a:pt x="449" y="306"/>
                    </a:lnTo>
                    <a:lnTo>
                      <a:pt x="449" y="306"/>
                    </a:lnTo>
                    <a:lnTo>
                      <a:pt x="449" y="306"/>
                    </a:lnTo>
                    <a:lnTo>
                      <a:pt x="451" y="306"/>
                    </a:lnTo>
                    <a:lnTo>
                      <a:pt x="451" y="306"/>
                    </a:lnTo>
                    <a:lnTo>
                      <a:pt x="451" y="306"/>
                    </a:lnTo>
                    <a:lnTo>
                      <a:pt x="452" y="308"/>
                    </a:lnTo>
                    <a:lnTo>
                      <a:pt x="452" y="308"/>
                    </a:lnTo>
                    <a:lnTo>
                      <a:pt x="452" y="308"/>
                    </a:lnTo>
                    <a:lnTo>
                      <a:pt x="454" y="308"/>
                    </a:lnTo>
                    <a:lnTo>
                      <a:pt x="454" y="309"/>
                    </a:lnTo>
                    <a:lnTo>
                      <a:pt x="455" y="309"/>
                    </a:lnTo>
                    <a:lnTo>
                      <a:pt x="455" y="309"/>
                    </a:lnTo>
                    <a:lnTo>
                      <a:pt x="455" y="309"/>
                    </a:lnTo>
                    <a:lnTo>
                      <a:pt x="457" y="309"/>
                    </a:lnTo>
                    <a:lnTo>
                      <a:pt x="457" y="309"/>
                    </a:lnTo>
                    <a:lnTo>
                      <a:pt x="457" y="309"/>
                    </a:lnTo>
                    <a:lnTo>
                      <a:pt x="458" y="309"/>
                    </a:lnTo>
                    <a:lnTo>
                      <a:pt x="458" y="311"/>
                    </a:lnTo>
                    <a:lnTo>
                      <a:pt x="460" y="311"/>
                    </a:lnTo>
                    <a:lnTo>
                      <a:pt x="460" y="311"/>
                    </a:lnTo>
                    <a:lnTo>
                      <a:pt x="460" y="311"/>
                    </a:lnTo>
                    <a:lnTo>
                      <a:pt x="461" y="311"/>
                    </a:lnTo>
                    <a:lnTo>
                      <a:pt x="461" y="312"/>
                    </a:lnTo>
                    <a:lnTo>
                      <a:pt x="461" y="312"/>
                    </a:lnTo>
                    <a:lnTo>
                      <a:pt x="463" y="312"/>
                    </a:lnTo>
                    <a:lnTo>
                      <a:pt x="463" y="312"/>
                    </a:lnTo>
                    <a:lnTo>
                      <a:pt x="464" y="312"/>
                    </a:lnTo>
                    <a:lnTo>
                      <a:pt x="464" y="312"/>
                    </a:lnTo>
                    <a:lnTo>
                      <a:pt x="464" y="312"/>
                    </a:lnTo>
                    <a:lnTo>
                      <a:pt x="466" y="312"/>
                    </a:lnTo>
                    <a:lnTo>
                      <a:pt x="466" y="312"/>
                    </a:lnTo>
                    <a:lnTo>
                      <a:pt x="467" y="312"/>
                    </a:lnTo>
                    <a:lnTo>
                      <a:pt x="467" y="312"/>
                    </a:lnTo>
                    <a:lnTo>
                      <a:pt x="467" y="312"/>
                    </a:lnTo>
                    <a:lnTo>
                      <a:pt x="469" y="314"/>
                    </a:lnTo>
                    <a:lnTo>
                      <a:pt x="469" y="314"/>
                    </a:lnTo>
                    <a:lnTo>
                      <a:pt x="469" y="314"/>
                    </a:lnTo>
                    <a:lnTo>
                      <a:pt x="471" y="314"/>
                    </a:lnTo>
                    <a:lnTo>
                      <a:pt x="471" y="314"/>
                    </a:lnTo>
                    <a:lnTo>
                      <a:pt x="472" y="314"/>
                    </a:lnTo>
                    <a:lnTo>
                      <a:pt x="472" y="314"/>
                    </a:lnTo>
                    <a:lnTo>
                      <a:pt x="472" y="315"/>
                    </a:lnTo>
                    <a:lnTo>
                      <a:pt x="472" y="315"/>
                    </a:lnTo>
                    <a:lnTo>
                      <a:pt x="474" y="315"/>
                    </a:lnTo>
                    <a:lnTo>
                      <a:pt x="474" y="315"/>
                    </a:lnTo>
                    <a:lnTo>
                      <a:pt x="475" y="315"/>
                    </a:lnTo>
                    <a:lnTo>
                      <a:pt x="475" y="315"/>
                    </a:lnTo>
                    <a:lnTo>
                      <a:pt x="475" y="315"/>
                    </a:lnTo>
                    <a:lnTo>
                      <a:pt x="477" y="317"/>
                    </a:lnTo>
                    <a:lnTo>
                      <a:pt x="477" y="317"/>
                    </a:lnTo>
                    <a:lnTo>
                      <a:pt x="477" y="317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7"/>
                    </a:lnTo>
                    <a:lnTo>
                      <a:pt x="480" y="317"/>
                    </a:lnTo>
                    <a:lnTo>
                      <a:pt x="480" y="317"/>
                    </a:lnTo>
                    <a:lnTo>
                      <a:pt x="481" y="317"/>
                    </a:lnTo>
                    <a:lnTo>
                      <a:pt x="481" y="317"/>
                    </a:lnTo>
                    <a:lnTo>
                      <a:pt x="481" y="318"/>
                    </a:lnTo>
                    <a:lnTo>
                      <a:pt x="483" y="318"/>
                    </a:lnTo>
                    <a:lnTo>
                      <a:pt x="484" y="318"/>
                    </a:lnTo>
                    <a:lnTo>
                      <a:pt x="484" y="318"/>
                    </a:lnTo>
                    <a:lnTo>
                      <a:pt x="484" y="318"/>
                    </a:lnTo>
                    <a:lnTo>
                      <a:pt x="486" y="318"/>
                    </a:lnTo>
                    <a:lnTo>
                      <a:pt x="486" y="318"/>
                    </a:lnTo>
                    <a:lnTo>
                      <a:pt x="486" y="320"/>
                    </a:lnTo>
                    <a:lnTo>
                      <a:pt x="486" y="320"/>
                    </a:lnTo>
                    <a:lnTo>
                      <a:pt x="487" y="320"/>
                    </a:lnTo>
                    <a:lnTo>
                      <a:pt x="489" y="320"/>
                    </a:lnTo>
                    <a:lnTo>
                      <a:pt x="489" y="320"/>
                    </a:lnTo>
                    <a:lnTo>
                      <a:pt x="489" y="320"/>
                    </a:lnTo>
                    <a:lnTo>
                      <a:pt x="489" y="320"/>
                    </a:lnTo>
                    <a:lnTo>
                      <a:pt x="490" y="321"/>
                    </a:lnTo>
                    <a:lnTo>
                      <a:pt x="490" y="321"/>
                    </a:lnTo>
                    <a:lnTo>
                      <a:pt x="490" y="321"/>
                    </a:lnTo>
                    <a:lnTo>
                      <a:pt x="492" y="321"/>
                    </a:lnTo>
                    <a:lnTo>
                      <a:pt x="492" y="321"/>
                    </a:lnTo>
                    <a:lnTo>
                      <a:pt x="493" y="321"/>
                    </a:lnTo>
                    <a:lnTo>
                      <a:pt x="493" y="321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5" y="321"/>
                    </a:lnTo>
                    <a:lnTo>
                      <a:pt x="496" y="321"/>
                    </a:lnTo>
                    <a:lnTo>
                      <a:pt x="496" y="323"/>
                    </a:lnTo>
                    <a:lnTo>
                      <a:pt x="498" y="323"/>
                    </a:lnTo>
                    <a:lnTo>
                      <a:pt x="498" y="323"/>
                    </a:lnTo>
                    <a:lnTo>
                      <a:pt x="498" y="323"/>
                    </a:lnTo>
                    <a:lnTo>
                      <a:pt x="498" y="323"/>
                    </a:lnTo>
                    <a:lnTo>
                      <a:pt x="499" y="323"/>
                    </a:lnTo>
                    <a:lnTo>
                      <a:pt x="499" y="323"/>
                    </a:lnTo>
                    <a:lnTo>
                      <a:pt x="501" y="324"/>
                    </a:lnTo>
                    <a:lnTo>
                      <a:pt x="501" y="324"/>
                    </a:lnTo>
                    <a:lnTo>
                      <a:pt x="502" y="324"/>
                    </a:lnTo>
                    <a:lnTo>
                      <a:pt x="502" y="324"/>
                    </a:lnTo>
                    <a:lnTo>
                      <a:pt x="502" y="324"/>
                    </a:lnTo>
                    <a:lnTo>
                      <a:pt x="504" y="324"/>
                    </a:lnTo>
                    <a:lnTo>
                      <a:pt x="504" y="324"/>
                    </a:lnTo>
                    <a:lnTo>
                      <a:pt x="504" y="326"/>
                    </a:lnTo>
                    <a:lnTo>
                      <a:pt x="505" y="326"/>
                    </a:lnTo>
                    <a:lnTo>
                      <a:pt x="505" y="326"/>
                    </a:lnTo>
                    <a:lnTo>
                      <a:pt x="505" y="326"/>
                    </a:lnTo>
                    <a:lnTo>
                      <a:pt x="507" y="326"/>
                    </a:lnTo>
                    <a:lnTo>
                      <a:pt x="507" y="326"/>
                    </a:lnTo>
                    <a:lnTo>
                      <a:pt x="507" y="326"/>
                    </a:lnTo>
                    <a:lnTo>
                      <a:pt x="508" y="326"/>
                    </a:lnTo>
                    <a:lnTo>
                      <a:pt x="510" y="326"/>
                    </a:lnTo>
                    <a:lnTo>
                      <a:pt x="510" y="327"/>
                    </a:lnTo>
                    <a:lnTo>
                      <a:pt x="510" y="327"/>
                    </a:lnTo>
                    <a:lnTo>
                      <a:pt x="510" y="327"/>
                    </a:lnTo>
                    <a:lnTo>
                      <a:pt x="511" y="327"/>
                    </a:lnTo>
                    <a:lnTo>
                      <a:pt x="511" y="327"/>
                    </a:lnTo>
                    <a:lnTo>
                      <a:pt x="513" y="327"/>
                    </a:lnTo>
                    <a:lnTo>
                      <a:pt x="513" y="327"/>
                    </a:lnTo>
                    <a:lnTo>
                      <a:pt x="514" y="327"/>
                    </a:lnTo>
                    <a:lnTo>
                      <a:pt x="514" y="327"/>
                    </a:lnTo>
                    <a:lnTo>
                      <a:pt x="514" y="329"/>
                    </a:lnTo>
                    <a:lnTo>
                      <a:pt x="516" y="329"/>
                    </a:lnTo>
                    <a:lnTo>
                      <a:pt x="516" y="329"/>
                    </a:lnTo>
                    <a:lnTo>
                      <a:pt x="516" y="329"/>
                    </a:lnTo>
                    <a:lnTo>
                      <a:pt x="517" y="329"/>
                    </a:lnTo>
                    <a:lnTo>
                      <a:pt x="517" y="329"/>
                    </a:lnTo>
                    <a:lnTo>
                      <a:pt x="519" y="329"/>
                    </a:lnTo>
                    <a:lnTo>
                      <a:pt x="519" y="329"/>
                    </a:lnTo>
                    <a:lnTo>
                      <a:pt x="519" y="329"/>
                    </a:lnTo>
                    <a:lnTo>
                      <a:pt x="520" y="330"/>
                    </a:lnTo>
                    <a:lnTo>
                      <a:pt x="520" y="330"/>
                    </a:lnTo>
                    <a:lnTo>
                      <a:pt x="522" y="330"/>
                    </a:lnTo>
                    <a:lnTo>
                      <a:pt x="522" y="330"/>
                    </a:lnTo>
                    <a:lnTo>
                      <a:pt x="522" y="330"/>
                    </a:lnTo>
                    <a:lnTo>
                      <a:pt x="522" y="330"/>
                    </a:lnTo>
                    <a:lnTo>
                      <a:pt x="523" y="330"/>
                    </a:lnTo>
                    <a:lnTo>
                      <a:pt x="523" y="330"/>
                    </a:lnTo>
                    <a:lnTo>
                      <a:pt x="523" y="330"/>
                    </a:lnTo>
                    <a:lnTo>
                      <a:pt x="525" y="332"/>
                    </a:lnTo>
                    <a:lnTo>
                      <a:pt x="526" y="332"/>
                    </a:lnTo>
                    <a:lnTo>
                      <a:pt x="526" y="332"/>
                    </a:lnTo>
                    <a:lnTo>
                      <a:pt x="526" y="332"/>
                    </a:lnTo>
                    <a:lnTo>
                      <a:pt x="528" y="332"/>
                    </a:lnTo>
                    <a:lnTo>
                      <a:pt x="528" y="332"/>
                    </a:lnTo>
                    <a:lnTo>
                      <a:pt x="528" y="332"/>
                    </a:lnTo>
                    <a:lnTo>
                      <a:pt x="529" y="332"/>
                    </a:lnTo>
                    <a:lnTo>
                      <a:pt x="529" y="333"/>
                    </a:lnTo>
                    <a:lnTo>
                      <a:pt x="531" y="333"/>
                    </a:lnTo>
                    <a:lnTo>
                      <a:pt x="531" y="333"/>
                    </a:lnTo>
                    <a:lnTo>
                      <a:pt x="531" y="333"/>
                    </a:lnTo>
                    <a:lnTo>
                      <a:pt x="533" y="333"/>
                    </a:lnTo>
                    <a:lnTo>
                      <a:pt x="533" y="333"/>
                    </a:lnTo>
                    <a:lnTo>
                      <a:pt x="534" y="333"/>
                    </a:lnTo>
                    <a:lnTo>
                      <a:pt x="534" y="333"/>
                    </a:lnTo>
                    <a:lnTo>
                      <a:pt x="534" y="333"/>
                    </a:lnTo>
                    <a:lnTo>
                      <a:pt x="536" y="333"/>
                    </a:lnTo>
                    <a:lnTo>
                      <a:pt x="536" y="333"/>
                    </a:lnTo>
                    <a:lnTo>
                      <a:pt x="536" y="333"/>
                    </a:lnTo>
                    <a:lnTo>
                      <a:pt x="537" y="333"/>
                    </a:lnTo>
                    <a:lnTo>
                      <a:pt x="537" y="333"/>
                    </a:lnTo>
                    <a:lnTo>
                      <a:pt x="539" y="333"/>
                    </a:lnTo>
                    <a:lnTo>
                      <a:pt x="539" y="333"/>
                    </a:lnTo>
                    <a:lnTo>
                      <a:pt x="539" y="333"/>
                    </a:lnTo>
                    <a:lnTo>
                      <a:pt x="540" y="333"/>
                    </a:lnTo>
                    <a:lnTo>
                      <a:pt x="540" y="336"/>
                    </a:lnTo>
                    <a:lnTo>
                      <a:pt x="2" y="180"/>
                    </a:lnTo>
                    <a:lnTo>
                      <a:pt x="2" y="18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Line 117">
                <a:extLst>
                  <a:ext uri="{FF2B5EF4-FFF2-40B4-BE49-F238E27FC236}">
                    <a16:creationId xmlns:a16="http://schemas.microsoft.com/office/drawing/2014/main" id="{A2F0C934-A8C6-46D8-8231-200D42C9C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1762"/>
                <a:ext cx="68" cy="45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Line 118">
                <a:extLst>
                  <a:ext uri="{FF2B5EF4-FFF2-40B4-BE49-F238E27FC236}">
                    <a16:creationId xmlns:a16="http://schemas.microsoft.com/office/drawing/2014/main" id="{E0FB6488-7AAC-4B5C-BAF9-941F648A7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" y="2213"/>
                <a:ext cx="557" cy="17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119">
                <a:extLst>
                  <a:ext uri="{FF2B5EF4-FFF2-40B4-BE49-F238E27FC236}">
                    <a16:creationId xmlns:a16="http://schemas.microsoft.com/office/drawing/2014/main" id="{30EEB7FD-0174-42AE-A99E-B17CE9528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" y="2018"/>
                <a:ext cx="557" cy="366"/>
              </a:xfrm>
              <a:custGeom>
                <a:avLst/>
                <a:gdLst>
                  <a:gd name="T0" fmla="*/ 9 w 557"/>
                  <a:gd name="T1" fmla="*/ 198 h 366"/>
                  <a:gd name="T2" fmla="*/ 17 w 557"/>
                  <a:gd name="T3" fmla="*/ 201 h 366"/>
                  <a:gd name="T4" fmla="*/ 26 w 557"/>
                  <a:gd name="T5" fmla="*/ 205 h 366"/>
                  <a:gd name="T6" fmla="*/ 33 w 557"/>
                  <a:gd name="T7" fmla="*/ 206 h 366"/>
                  <a:gd name="T8" fmla="*/ 42 w 557"/>
                  <a:gd name="T9" fmla="*/ 209 h 366"/>
                  <a:gd name="T10" fmla="*/ 52 w 557"/>
                  <a:gd name="T11" fmla="*/ 212 h 366"/>
                  <a:gd name="T12" fmla="*/ 59 w 557"/>
                  <a:gd name="T13" fmla="*/ 214 h 366"/>
                  <a:gd name="T14" fmla="*/ 68 w 557"/>
                  <a:gd name="T15" fmla="*/ 217 h 366"/>
                  <a:gd name="T16" fmla="*/ 76 w 557"/>
                  <a:gd name="T17" fmla="*/ 218 h 366"/>
                  <a:gd name="T18" fmla="*/ 85 w 557"/>
                  <a:gd name="T19" fmla="*/ 220 h 366"/>
                  <a:gd name="T20" fmla="*/ 94 w 557"/>
                  <a:gd name="T21" fmla="*/ 221 h 366"/>
                  <a:gd name="T22" fmla="*/ 101 w 557"/>
                  <a:gd name="T23" fmla="*/ 221 h 366"/>
                  <a:gd name="T24" fmla="*/ 110 w 557"/>
                  <a:gd name="T25" fmla="*/ 223 h 366"/>
                  <a:gd name="T26" fmla="*/ 118 w 557"/>
                  <a:gd name="T27" fmla="*/ 223 h 366"/>
                  <a:gd name="T28" fmla="*/ 127 w 557"/>
                  <a:gd name="T29" fmla="*/ 223 h 366"/>
                  <a:gd name="T30" fmla="*/ 135 w 557"/>
                  <a:gd name="T31" fmla="*/ 221 h 366"/>
                  <a:gd name="T32" fmla="*/ 144 w 557"/>
                  <a:gd name="T33" fmla="*/ 215 h 366"/>
                  <a:gd name="T34" fmla="*/ 151 w 557"/>
                  <a:gd name="T35" fmla="*/ 211 h 366"/>
                  <a:gd name="T36" fmla="*/ 159 w 557"/>
                  <a:gd name="T37" fmla="*/ 194 h 366"/>
                  <a:gd name="T38" fmla="*/ 166 w 557"/>
                  <a:gd name="T39" fmla="*/ 182 h 366"/>
                  <a:gd name="T40" fmla="*/ 173 w 557"/>
                  <a:gd name="T41" fmla="*/ 156 h 366"/>
                  <a:gd name="T42" fmla="*/ 180 w 557"/>
                  <a:gd name="T43" fmla="*/ 127 h 366"/>
                  <a:gd name="T44" fmla="*/ 186 w 557"/>
                  <a:gd name="T45" fmla="*/ 96 h 366"/>
                  <a:gd name="T46" fmla="*/ 192 w 557"/>
                  <a:gd name="T47" fmla="*/ 52 h 366"/>
                  <a:gd name="T48" fmla="*/ 200 w 557"/>
                  <a:gd name="T49" fmla="*/ 24 h 366"/>
                  <a:gd name="T50" fmla="*/ 207 w 557"/>
                  <a:gd name="T51" fmla="*/ 3 h 366"/>
                  <a:gd name="T52" fmla="*/ 218 w 557"/>
                  <a:gd name="T53" fmla="*/ 8 h 366"/>
                  <a:gd name="T54" fmla="*/ 230 w 557"/>
                  <a:gd name="T55" fmla="*/ 41 h 366"/>
                  <a:gd name="T56" fmla="*/ 242 w 557"/>
                  <a:gd name="T57" fmla="*/ 86 h 366"/>
                  <a:gd name="T58" fmla="*/ 254 w 557"/>
                  <a:gd name="T59" fmla="*/ 135 h 366"/>
                  <a:gd name="T60" fmla="*/ 266 w 557"/>
                  <a:gd name="T61" fmla="*/ 173 h 366"/>
                  <a:gd name="T62" fmla="*/ 277 w 557"/>
                  <a:gd name="T63" fmla="*/ 211 h 366"/>
                  <a:gd name="T64" fmla="*/ 287 w 557"/>
                  <a:gd name="T65" fmla="*/ 236 h 366"/>
                  <a:gd name="T66" fmla="*/ 298 w 557"/>
                  <a:gd name="T67" fmla="*/ 253 h 366"/>
                  <a:gd name="T68" fmla="*/ 309 w 557"/>
                  <a:gd name="T69" fmla="*/ 270 h 366"/>
                  <a:gd name="T70" fmla="*/ 318 w 557"/>
                  <a:gd name="T71" fmla="*/ 280 h 366"/>
                  <a:gd name="T72" fmla="*/ 328 w 557"/>
                  <a:gd name="T73" fmla="*/ 288 h 366"/>
                  <a:gd name="T74" fmla="*/ 337 w 557"/>
                  <a:gd name="T75" fmla="*/ 294 h 366"/>
                  <a:gd name="T76" fmla="*/ 346 w 557"/>
                  <a:gd name="T77" fmla="*/ 298 h 366"/>
                  <a:gd name="T78" fmla="*/ 356 w 557"/>
                  <a:gd name="T79" fmla="*/ 303 h 366"/>
                  <a:gd name="T80" fmla="*/ 366 w 557"/>
                  <a:gd name="T81" fmla="*/ 306 h 366"/>
                  <a:gd name="T82" fmla="*/ 375 w 557"/>
                  <a:gd name="T83" fmla="*/ 309 h 366"/>
                  <a:gd name="T84" fmla="*/ 384 w 557"/>
                  <a:gd name="T85" fmla="*/ 312 h 366"/>
                  <a:gd name="T86" fmla="*/ 395 w 557"/>
                  <a:gd name="T87" fmla="*/ 317 h 366"/>
                  <a:gd name="T88" fmla="*/ 404 w 557"/>
                  <a:gd name="T89" fmla="*/ 320 h 366"/>
                  <a:gd name="T90" fmla="*/ 414 w 557"/>
                  <a:gd name="T91" fmla="*/ 323 h 366"/>
                  <a:gd name="T92" fmla="*/ 424 w 557"/>
                  <a:gd name="T93" fmla="*/ 326 h 366"/>
                  <a:gd name="T94" fmla="*/ 433 w 557"/>
                  <a:gd name="T95" fmla="*/ 329 h 366"/>
                  <a:gd name="T96" fmla="*/ 443 w 557"/>
                  <a:gd name="T97" fmla="*/ 332 h 366"/>
                  <a:gd name="T98" fmla="*/ 452 w 557"/>
                  <a:gd name="T99" fmla="*/ 335 h 366"/>
                  <a:gd name="T100" fmla="*/ 463 w 557"/>
                  <a:gd name="T101" fmla="*/ 338 h 366"/>
                  <a:gd name="T102" fmla="*/ 473 w 557"/>
                  <a:gd name="T103" fmla="*/ 341 h 366"/>
                  <a:gd name="T104" fmla="*/ 483 w 557"/>
                  <a:gd name="T105" fmla="*/ 344 h 366"/>
                  <a:gd name="T106" fmla="*/ 493 w 557"/>
                  <a:gd name="T107" fmla="*/ 347 h 366"/>
                  <a:gd name="T108" fmla="*/ 502 w 557"/>
                  <a:gd name="T109" fmla="*/ 350 h 366"/>
                  <a:gd name="T110" fmla="*/ 513 w 557"/>
                  <a:gd name="T111" fmla="*/ 353 h 366"/>
                  <a:gd name="T112" fmla="*/ 523 w 557"/>
                  <a:gd name="T113" fmla="*/ 357 h 366"/>
                  <a:gd name="T114" fmla="*/ 532 w 557"/>
                  <a:gd name="T115" fmla="*/ 359 h 366"/>
                  <a:gd name="T116" fmla="*/ 543 w 557"/>
                  <a:gd name="T117" fmla="*/ 362 h 366"/>
                  <a:gd name="T118" fmla="*/ 554 w 557"/>
                  <a:gd name="T119" fmla="*/ 36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57" h="366">
                    <a:moveTo>
                      <a:pt x="2" y="197"/>
                    </a:moveTo>
                    <a:lnTo>
                      <a:pt x="0" y="191"/>
                    </a:lnTo>
                    <a:lnTo>
                      <a:pt x="2" y="192"/>
                    </a:lnTo>
                    <a:lnTo>
                      <a:pt x="2" y="192"/>
                    </a:lnTo>
                    <a:lnTo>
                      <a:pt x="3" y="194"/>
                    </a:lnTo>
                    <a:lnTo>
                      <a:pt x="3" y="195"/>
                    </a:lnTo>
                    <a:lnTo>
                      <a:pt x="3" y="195"/>
                    </a:lnTo>
                    <a:lnTo>
                      <a:pt x="5" y="197"/>
                    </a:lnTo>
                    <a:lnTo>
                      <a:pt x="5" y="197"/>
                    </a:lnTo>
                    <a:lnTo>
                      <a:pt x="6" y="197"/>
                    </a:lnTo>
                    <a:lnTo>
                      <a:pt x="6" y="198"/>
                    </a:lnTo>
                    <a:lnTo>
                      <a:pt x="8" y="198"/>
                    </a:lnTo>
                    <a:lnTo>
                      <a:pt x="8" y="198"/>
                    </a:lnTo>
                    <a:lnTo>
                      <a:pt x="8" y="198"/>
                    </a:lnTo>
                    <a:lnTo>
                      <a:pt x="8" y="198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11" y="198"/>
                    </a:lnTo>
                    <a:lnTo>
                      <a:pt x="11" y="200"/>
                    </a:lnTo>
                    <a:lnTo>
                      <a:pt x="12" y="200"/>
                    </a:lnTo>
                    <a:lnTo>
                      <a:pt x="12" y="200"/>
                    </a:lnTo>
                    <a:lnTo>
                      <a:pt x="12" y="200"/>
                    </a:lnTo>
                    <a:lnTo>
                      <a:pt x="14" y="200"/>
                    </a:lnTo>
                    <a:lnTo>
                      <a:pt x="14" y="200"/>
                    </a:lnTo>
                    <a:lnTo>
                      <a:pt x="14" y="201"/>
                    </a:lnTo>
                    <a:lnTo>
                      <a:pt x="14" y="201"/>
                    </a:lnTo>
                    <a:lnTo>
                      <a:pt x="15" y="201"/>
                    </a:lnTo>
                    <a:lnTo>
                      <a:pt x="15" y="201"/>
                    </a:lnTo>
                    <a:lnTo>
                      <a:pt x="17" y="201"/>
                    </a:lnTo>
                    <a:lnTo>
                      <a:pt x="17" y="201"/>
                    </a:lnTo>
                    <a:lnTo>
                      <a:pt x="17" y="201"/>
                    </a:lnTo>
                    <a:lnTo>
                      <a:pt x="17" y="201"/>
                    </a:lnTo>
                    <a:lnTo>
                      <a:pt x="18" y="201"/>
                    </a:lnTo>
                    <a:lnTo>
                      <a:pt x="18" y="203"/>
                    </a:lnTo>
                    <a:lnTo>
                      <a:pt x="20" y="203"/>
                    </a:lnTo>
                    <a:lnTo>
                      <a:pt x="20" y="203"/>
                    </a:lnTo>
                    <a:lnTo>
                      <a:pt x="20" y="203"/>
                    </a:lnTo>
                    <a:lnTo>
                      <a:pt x="20" y="203"/>
                    </a:lnTo>
                    <a:lnTo>
                      <a:pt x="21" y="203"/>
                    </a:lnTo>
                    <a:lnTo>
                      <a:pt x="21" y="203"/>
                    </a:lnTo>
                    <a:lnTo>
                      <a:pt x="21" y="203"/>
                    </a:lnTo>
                    <a:lnTo>
                      <a:pt x="23" y="203"/>
                    </a:lnTo>
                    <a:lnTo>
                      <a:pt x="23" y="203"/>
                    </a:lnTo>
                    <a:lnTo>
                      <a:pt x="24" y="203"/>
                    </a:lnTo>
                    <a:lnTo>
                      <a:pt x="24" y="205"/>
                    </a:lnTo>
                    <a:lnTo>
                      <a:pt x="24" y="205"/>
                    </a:lnTo>
                    <a:lnTo>
                      <a:pt x="24" y="205"/>
                    </a:lnTo>
                    <a:lnTo>
                      <a:pt x="26" y="205"/>
                    </a:lnTo>
                    <a:lnTo>
                      <a:pt x="26" y="205"/>
                    </a:lnTo>
                    <a:lnTo>
                      <a:pt x="26" y="205"/>
                    </a:lnTo>
                    <a:lnTo>
                      <a:pt x="26" y="205"/>
                    </a:lnTo>
                    <a:lnTo>
                      <a:pt x="27" y="205"/>
                    </a:lnTo>
                    <a:lnTo>
                      <a:pt x="27" y="205"/>
                    </a:lnTo>
                    <a:lnTo>
                      <a:pt x="29" y="205"/>
                    </a:lnTo>
                    <a:lnTo>
                      <a:pt x="29" y="205"/>
                    </a:lnTo>
                    <a:lnTo>
                      <a:pt x="29" y="205"/>
                    </a:lnTo>
                    <a:lnTo>
                      <a:pt x="30" y="205"/>
                    </a:lnTo>
                    <a:lnTo>
                      <a:pt x="30" y="206"/>
                    </a:lnTo>
                    <a:lnTo>
                      <a:pt x="30" y="206"/>
                    </a:lnTo>
                    <a:lnTo>
                      <a:pt x="32" y="206"/>
                    </a:lnTo>
                    <a:lnTo>
                      <a:pt x="32" y="206"/>
                    </a:lnTo>
                    <a:lnTo>
                      <a:pt x="32" y="206"/>
                    </a:lnTo>
                    <a:lnTo>
                      <a:pt x="33" y="206"/>
                    </a:lnTo>
                    <a:lnTo>
                      <a:pt x="33" y="206"/>
                    </a:lnTo>
                    <a:lnTo>
                      <a:pt x="33" y="206"/>
                    </a:lnTo>
                    <a:lnTo>
                      <a:pt x="33" y="206"/>
                    </a:lnTo>
                    <a:lnTo>
                      <a:pt x="35" y="206"/>
                    </a:lnTo>
                    <a:lnTo>
                      <a:pt x="35" y="206"/>
                    </a:lnTo>
                    <a:lnTo>
                      <a:pt x="36" y="206"/>
                    </a:lnTo>
                    <a:lnTo>
                      <a:pt x="36" y="208"/>
                    </a:lnTo>
                    <a:lnTo>
                      <a:pt x="36" y="208"/>
                    </a:lnTo>
                    <a:lnTo>
                      <a:pt x="38" y="208"/>
                    </a:lnTo>
                    <a:lnTo>
                      <a:pt x="38" y="208"/>
                    </a:lnTo>
                    <a:lnTo>
                      <a:pt x="38" y="208"/>
                    </a:lnTo>
                    <a:lnTo>
                      <a:pt x="38" y="208"/>
                    </a:lnTo>
                    <a:lnTo>
                      <a:pt x="39" y="208"/>
                    </a:lnTo>
                    <a:lnTo>
                      <a:pt x="39" y="208"/>
                    </a:lnTo>
                    <a:lnTo>
                      <a:pt x="41" y="208"/>
                    </a:lnTo>
                    <a:lnTo>
                      <a:pt x="41" y="208"/>
                    </a:lnTo>
                    <a:lnTo>
                      <a:pt x="41" y="209"/>
                    </a:lnTo>
                    <a:lnTo>
                      <a:pt x="42" y="209"/>
                    </a:lnTo>
                    <a:lnTo>
                      <a:pt x="42" y="209"/>
                    </a:lnTo>
                    <a:lnTo>
                      <a:pt x="42" y="209"/>
                    </a:lnTo>
                    <a:lnTo>
                      <a:pt x="44" y="209"/>
                    </a:lnTo>
                    <a:lnTo>
                      <a:pt x="44" y="209"/>
                    </a:lnTo>
                    <a:lnTo>
                      <a:pt x="44" y="209"/>
                    </a:lnTo>
                    <a:lnTo>
                      <a:pt x="44" y="211"/>
                    </a:lnTo>
                    <a:lnTo>
                      <a:pt x="45" y="211"/>
                    </a:lnTo>
                    <a:lnTo>
                      <a:pt x="45" y="211"/>
                    </a:lnTo>
                    <a:lnTo>
                      <a:pt x="45" y="211"/>
                    </a:lnTo>
                    <a:lnTo>
                      <a:pt x="47" y="211"/>
                    </a:lnTo>
                    <a:lnTo>
                      <a:pt x="47" y="211"/>
                    </a:lnTo>
                    <a:lnTo>
                      <a:pt x="47" y="211"/>
                    </a:lnTo>
                    <a:lnTo>
                      <a:pt x="48" y="211"/>
                    </a:lnTo>
                    <a:lnTo>
                      <a:pt x="48" y="211"/>
                    </a:lnTo>
                    <a:lnTo>
                      <a:pt x="48" y="211"/>
                    </a:lnTo>
                    <a:lnTo>
                      <a:pt x="50" y="211"/>
                    </a:lnTo>
                    <a:lnTo>
                      <a:pt x="50" y="211"/>
                    </a:lnTo>
                    <a:lnTo>
                      <a:pt x="50" y="211"/>
                    </a:lnTo>
                    <a:lnTo>
                      <a:pt x="52" y="212"/>
                    </a:lnTo>
                    <a:lnTo>
                      <a:pt x="52" y="212"/>
                    </a:lnTo>
                    <a:lnTo>
                      <a:pt x="52" y="212"/>
                    </a:lnTo>
                    <a:lnTo>
                      <a:pt x="53" y="212"/>
                    </a:lnTo>
                    <a:lnTo>
                      <a:pt x="53" y="212"/>
                    </a:lnTo>
                    <a:lnTo>
                      <a:pt x="53" y="212"/>
                    </a:lnTo>
                    <a:lnTo>
                      <a:pt x="55" y="212"/>
                    </a:lnTo>
                    <a:lnTo>
                      <a:pt x="55" y="212"/>
                    </a:lnTo>
                    <a:lnTo>
                      <a:pt x="55" y="212"/>
                    </a:lnTo>
                    <a:lnTo>
                      <a:pt x="56" y="212"/>
                    </a:lnTo>
                    <a:lnTo>
                      <a:pt x="56" y="212"/>
                    </a:lnTo>
                    <a:lnTo>
                      <a:pt x="56" y="214"/>
                    </a:lnTo>
                    <a:lnTo>
                      <a:pt x="58" y="214"/>
                    </a:lnTo>
                    <a:lnTo>
                      <a:pt x="58" y="214"/>
                    </a:lnTo>
                    <a:lnTo>
                      <a:pt x="58" y="214"/>
                    </a:lnTo>
                    <a:lnTo>
                      <a:pt x="59" y="214"/>
                    </a:lnTo>
                    <a:lnTo>
                      <a:pt x="59" y="214"/>
                    </a:lnTo>
                    <a:lnTo>
                      <a:pt x="59" y="214"/>
                    </a:lnTo>
                    <a:lnTo>
                      <a:pt x="61" y="214"/>
                    </a:lnTo>
                    <a:lnTo>
                      <a:pt x="61" y="214"/>
                    </a:lnTo>
                    <a:lnTo>
                      <a:pt x="61" y="214"/>
                    </a:lnTo>
                    <a:lnTo>
                      <a:pt x="62" y="214"/>
                    </a:lnTo>
                    <a:lnTo>
                      <a:pt x="62" y="214"/>
                    </a:lnTo>
                    <a:lnTo>
                      <a:pt x="62" y="214"/>
                    </a:lnTo>
                    <a:lnTo>
                      <a:pt x="64" y="214"/>
                    </a:lnTo>
                    <a:lnTo>
                      <a:pt x="64" y="214"/>
                    </a:lnTo>
                    <a:lnTo>
                      <a:pt x="64" y="215"/>
                    </a:lnTo>
                    <a:lnTo>
                      <a:pt x="65" y="215"/>
                    </a:lnTo>
                    <a:lnTo>
                      <a:pt x="65" y="215"/>
                    </a:lnTo>
                    <a:lnTo>
                      <a:pt x="65" y="215"/>
                    </a:lnTo>
                    <a:lnTo>
                      <a:pt x="67" y="215"/>
                    </a:lnTo>
                    <a:lnTo>
                      <a:pt x="67" y="215"/>
                    </a:lnTo>
                    <a:lnTo>
                      <a:pt x="67" y="217"/>
                    </a:lnTo>
                    <a:lnTo>
                      <a:pt x="68" y="217"/>
                    </a:lnTo>
                    <a:lnTo>
                      <a:pt x="68" y="217"/>
                    </a:lnTo>
                    <a:lnTo>
                      <a:pt x="68" y="217"/>
                    </a:lnTo>
                    <a:lnTo>
                      <a:pt x="68" y="217"/>
                    </a:lnTo>
                    <a:lnTo>
                      <a:pt x="70" y="217"/>
                    </a:lnTo>
                    <a:lnTo>
                      <a:pt x="70" y="217"/>
                    </a:lnTo>
                    <a:lnTo>
                      <a:pt x="70" y="217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3" y="218"/>
                    </a:lnTo>
                    <a:lnTo>
                      <a:pt x="73" y="218"/>
                    </a:lnTo>
                    <a:lnTo>
                      <a:pt x="73" y="218"/>
                    </a:lnTo>
                    <a:lnTo>
                      <a:pt x="74" y="218"/>
                    </a:lnTo>
                    <a:lnTo>
                      <a:pt x="74" y="218"/>
                    </a:lnTo>
                    <a:lnTo>
                      <a:pt x="74" y="218"/>
                    </a:lnTo>
                    <a:lnTo>
                      <a:pt x="76" y="218"/>
                    </a:lnTo>
                    <a:lnTo>
                      <a:pt x="76" y="218"/>
                    </a:lnTo>
                    <a:lnTo>
                      <a:pt x="76" y="218"/>
                    </a:lnTo>
                    <a:lnTo>
                      <a:pt x="77" y="218"/>
                    </a:lnTo>
                    <a:lnTo>
                      <a:pt x="77" y="218"/>
                    </a:lnTo>
                    <a:lnTo>
                      <a:pt x="77" y="218"/>
                    </a:lnTo>
                    <a:lnTo>
                      <a:pt x="79" y="218"/>
                    </a:lnTo>
                    <a:lnTo>
                      <a:pt x="79" y="220"/>
                    </a:lnTo>
                    <a:lnTo>
                      <a:pt x="79" y="220"/>
                    </a:lnTo>
                    <a:lnTo>
                      <a:pt x="80" y="220"/>
                    </a:lnTo>
                    <a:lnTo>
                      <a:pt x="80" y="220"/>
                    </a:lnTo>
                    <a:lnTo>
                      <a:pt x="80" y="220"/>
                    </a:lnTo>
                    <a:lnTo>
                      <a:pt x="82" y="220"/>
                    </a:lnTo>
                    <a:lnTo>
                      <a:pt x="82" y="220"/>
                    </a:lnTo>
                    <a:lnTo>
                      <a:pt x="82" y="220"/>
                    </a:lnTo>
                    <a:lnTo>
                      <a:pt x="83" y="220"/>
                    </a:lnTo>
                    <a:lnTo>
                      <a:pt x="83" y="220"/>
                    </a:lnTo>
                    <a:lnTo>
                      <a:pt x="83" y="220"/>
                    </a:lnTo>
                    <a:lnTo>
                      <a:pt x="85" y="220"/>
                    </a:lnTo>
                    <a:lnTo>
                      <a:pt x="85" y="220"/>
                    </a:lnTo>
                    <a:lnTo>
                      <a:pt x="85" y="220"/>
                    </a:lnTo>
                    <a:lnTo>
                      <a:pt x="86" y="220"/>
                    </a:lnTo>
                    <a:lnTo>
                      <a:pt x="86" y="220"/>
                    </a:lnTo>
                    <a:lnTo>
                      <a:pt x="86" y="220"/>
                    </a:lnTo>
                    <a:lnTo>
                      <a:pt x="88" y="220"/>
                    </a:lnTo>
                    <a:lnTo>
                      <a:pt x="88" y="221"/>
                    </a:lnTo>
                    <a:lnTo>
                      <a:pt x="88" y="221"/>
                    </a:lnTo>
                    <a:lnTo>
                      <a:pt x="89" y="221"/>
                    </a:lnTo>
                    <a:lnTo>
                      <a:pt x="89" y="221"/>
                    </a:lnTo>
                    <a:lnTo>
                      <a:pt x="89" y="221"/>
                    </a:lnTo>
                    <a:lnTo>
                      <a:pt x="91" y="221"/>
                    </a:lnTo>
                    <a:lnTo>
                      <a:pt x="91" y="221"/>
                    </a:lnTo>
                    <a:lnTo>
                      <a:pt x="91" y="221"/>
                    </a:lnTo>
                    <a:lnTo>
                      <a:pt x="92" y="221"/>
                    </a:lnTo>
                    <a:lnTo>
                      <a:pt x="92" y="221"/>
                    </a:lnTo>
                    <a:lnTo>
                      <a:pt x="92" y="221"/>
                    </a:lnTo>
                    <a:lnTo>
                      <a:pt x="94" y="221"/>
                    </a:lnTo>
                    <a:lnTo>
                      <a:pt x="94" y="221"/>
                    </a:lnTo>
                    <a:lnTo>
                      <a:pt x="94" y="221"/>
                    </a:lnTo>
                    <a:lnTo>
                      <a:pt x="95" y="221"/>
                    </a:lnTo>
                    <a:lnTo>
                      <a:pt x="95" y="221"/>
                    </a:lnTo>
                    <a:lnTo>
                      <a:pt x="95" y="221"/>
                    </a:lnTo>
                    <a:lnTo>
                      <a:pt x="95" y="221"/>
                    </a:lnTo>
                    <a:lnTo>
                      <a:pt x="97" y="221"/>
                    </a:lnTo>
                    <a:lnTo>
                      <a:pt x="97" y="221"/>
                    </a:lnTo>
                    <a:lnTo>
                      <a:pt x="98" y="221"/>
                    </a:lnTo>
                    <a:lnTo>
                      <a:pt x="98" y="221"/>
                    </a:lnTo>
                    <a:lnTo>
                      <a:pt x="98" y="221"/>
                    </a:lnTo>
                    <a:lnTo>
                      <a:pt x="98" y="221"/>
                    </a:lnTo>
                    <a:lnTo>
                      <a:pt x="100" y="221"/>
                    </a:lnTo>
                    <a:lnTo>
                      <a:pt x="100" y="221"/>
                    </a:lnTo>
                    <a:lnTo>
                      <a:pt x="100" y="221"/>
                    </a:lnTo>
                    <a:lnTo>
                      <a:pt x="101" y="221"/>
                    </a:lnTo>
                    <a:lnTo>
                      <a:pt x="101" y="221"/>
                    </a:lnTo>
                    <a:lnTo>
                      <a:pt x="101" y="223"/>
                    </a:lnTo>
                    <a:lnTo>
                      <a:pt x="103" y="223"/>
                    </a:lnTo>
                    <a:lnTo>
                      <a:pt x="103" y="223"/>
                    </a:lnTo>
                    <a:lnTo>
                      <a:pt x="103" y="223"/>
                    </a:lnTo>
                    <a:lnTo>
                      <a:pt x="104" y="223"/>
                    </a:lnTo>
                    <a:lnTo>
                      <a:pt x="104" y="223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6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7" y="223"/>
                    </a:lnTo>
                    <a:lnTo>
                      <a:pt x="107" y="223"/>
                    </a:lnTo>
                    <a:lnTo>
                      <a:pt x="109" y="223"/>
                    </a:lnTo>
                    <a:lnTo>
                      <a:pt x="109" y="223"/>
                    </a:lnTo>
                    <a:lnTo>
                      <a:pt x="110" y="223"/>
                    </a:lnTo>
                    <a:lnTo>
                      <a:pt x="110" y="223"/>
                    </a:lnTo>
                    <a:lnTo>
                      <a:pt x="110" y="223"/>
                    </a:lnTo>
                    <a:lnTo>
                      <a:pt x="110" y="223"/>
                    </a:lnTo>
                    <a:lnTo>
                      <a:pt x="112" y="223"/>
                    </a:lnTo>
                    <a:lnTo>
                      <a:pt x="112" y="223"/>
                    </a:lnTo>
                    <a:lnTo>
                      <a:pt x="112" y="223"/>
                    </a:lnTo>
                    <a:lnTo>
                      <a:pt x="114" y="223"/>
                    </a:lnTo>
                    <a:lnTo>
                      <a:pt x="114" y="223"/>
                    </a:lnTo>
                    <a:lnTo>
                      <a:pt x="115" y="223"/>
                    </a:lnTo>
                    <a:lnTo>
                      <a:pt x="115" y="223"/>
                    </a:lnTo>
                    <a:lnTo>
                      <a:pt x="115" y="223"/>
                    </a:lnTo>
                    <a:lnTo>
                      <a:pt x="115" y="223"/>
                    </a:lnTo>
                    <a:lnTo>
                      <a:pt x="117" y="223"/>
                    </a:lnTo>
                    <a:lnTo>
                      <a:pt x="117" y="223"/>
                    </a:lnTo>
                    <a:lnTo>
                      <a:pt x="117" y="223"/>
                    </a:lnTo>
                    <a:lnTo>
                      <a:pt x="118" y="223"/>
                    </a:lnTo>
                    <a:lnTo>
                      <a:pt x="118" y="223"/>
                    </a:lnTo>
                    <a:lnTo>
                      <a:pt x="118" y="223"/>
                    </a:lnTo>
                    <a:lnTo>
                      <a:pt x="120" y="223"/>
                    </a:lnTo>
                    <a:lnTo>
                      <a:pt x="120" y="223"/>
                    </a:lnTo>
                    <a:lnTo>
                      <a:pt x="120" y="223"/>
                    </a:lnTo>
                    <a:lnTo>
                      <a:pt x="121" y="223"/>
                    </a:lnTo>
                    <a:lnTo>
                      <a:pt x="121" y="223"/>
                    </a:lnTo>
                    <a:lnTo>
                      <a:pt x="121" y="223"/>
                    </a:lnTo>
                    <a:lnTo>
                      <a:pt x="123" y="223"/>
                    </a:lnTo>
                    <a:lnTo>
                      <a:pt x="123" y="223"/>
                    </a:lnTo>
                    <a:lnTo>
                      <a:pt x="123" y="223"/>
                    </a:lnTo>
                    <a:lnTo>
                      <a:pt x="123" y="223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26" y="223"/>
                    </a:lnTo>
                    <a:lnTo>
                      <a:pt x="126" y="223"/>
                    </a:lnTo>
                    <a:lnTo>
                      <a:pt x="127" y="223"/>
                    </a:lnTo>
                    <a:lnTo>
                      <a:pt x="127" y="223"/>
                    </a:lnTo>
                    <a:lnTo>
                      <a:pt x="127" y="223"/>
                    </a:lnTo>
                    <a:lnTo>
                      <a:pt x="129" y="223"/>
                    </a:lnTo>
                    <a:lnTo>
                      <a:pt x="129" y="223"/>
                    </a:lnTo>
                    <a:lnTo>
                      <a:pt x="129" y="223"/>
                    </a:lnTo>
                    <a:lnTo>
                      <a:pt x="129" y="223"/>
                    </a:lnTo>
                    <a:lnTo>
                      <a:pt x="130" y="221"/>
                    </a:lnTo>
                    <a:lnTo>
                      <a:pt x="130" y="221"/>
                    </a:lnTo>
                    <a:lnTo>
                      <a:pt x="132" y="221"/>
                    </a:lnTo>
                    <a:lnTo>
                      <a:pt x="132" y="221"/>
                    </a:lnTo>
                    <a:lnTo>
                      <a:pt x="132" y="221"/>
                    </a:lnTo>
                    <a:lnTo>
                      <a:pt x="132" y="221"/>
                    </a:lnTo>
                    <a:lnTo>
                      <a:pt x="133" y="221"/>
                    </a:lnTo>
                    <a:lnTo>
                      <a:pt x="133" y="221"/>
                    </a:lnTo>
                    <a:lnTo>
                      <a:pt x="133" y="221"/>
                    </a:lnTo>
                    <a:lnTo>
                      <a:pt x="135" y="221"/>
                    </a:lnTo>
                    <a:lnTo>
                      <a:pt x="135" y="221"/>
                    </a:lnTo>
                    <a:lnTo>
                      <a:pt x="135" y="221"/>
                    </a:lnTo>
                    <a:lnTo>
                      <a:pt x="136" y="220"/>
                    </a:lnTo>
                    <a:lnTo>
                      <a:pt x="136" y="220"/>
                    </a:lnTo>
                    <a:lnTo>
                      <a:pt x="136" y="220"/>
                    </a:lnTo>
                    <a:lnTo>
                      <a:pt x="136" y="220"/>
                    </a:lnTo>
                    <a:lnTo>
                      <a:pt x="138" y="220"/>
                    </a:lnTo>
                    <a:lnTo>
                      <a:pt x="138" y="220"/>
                    </a:lnTo>
                    <a:lnTo>
                      <a:pt x="139" y="220"/>
                    </a:lnTo>
                    <a:lnTo>
                      <a:pt x="139" y="218"/>
                    </a:lnTo>
                    <a:lnTo>
                      <a:pt x="139" y="218"/>
                    </a:lnTo>
                    <a:lnTo>
                      <a:pt x="141" y="218"/>
                    </a:lnTo>
                    <a:lnTo>
                      <a:pt x="141" y="218"/>
                    </a:lnTo>
                    <a:lnTo>
                      <a:pt x="141" y="217"/>
                    </a:lnTo>
                    <a:lnTo>
                      <a:pt x="141" y="217"/>
                    </a:lnTo>
                    <a:lnTo>
                      <a:pt x="142" y="217"/>
                    </a:lnTo>
                    <a:lnTo>
                      <a:pt x="142" y="217"/>
                    </a:lnTo>
                    <a:lnTo>
                      <a:pt x="142" y="215"/>
                    </a:lnTo>
                    <a:lnTo>
                      <a:pt x="144" y="215"/>
                    </a:lnTo>
                    <a:lnTo>
                      <a:pt x="144" y="215"/>
                    </a:lnTo>
                    <a:lnTo>
                      <a:pt x="144" y="214"/>
                    </a:lnTo>
                    <a:lnTo>
                      <a:pt x="145" y="214"/>
                    </a:lnTo>
                    <a:lnTo>
                      <a:pt x="145" y="214"/>
                    </a:lnTo>
                    <a:lnTo>
                      <a:pt x="145" y="214"/>
                    </a:lnTo>
                    <a:lnTo>
                      <a:pt x="147" y="214"/>
                    </a:lnTo>
                    <a:lnTo>
                      <a:pt x="147" y="214"/>
                    </a:lnTo>
                    <a:lnTo>
                      <a:pt x="147" y="214"/>
                    </a:lnTo>
                    <a:lnTo>
                      <a:pt x="148" y="212"/>
                    </a:lnTo>
                    <a:lnTo>
                      <a:pt x="148" y="212"/>
                    </a:lnTo>
                    <a:lnTo>
                      <a:pt x="148" y="212"/>
                    </a:lnTo>
                    <a:lnTo>
                      <a:pt x="148" y="212"/>
                    </a:lnTo>
                    <a:lnTo>
                      <a:pt x="150" y="212"/>
                    </a:lnTo>
                    <a:lnTo>
                      <a:pt x="150" y="212"/>
                    </a:lnTo>
                    <a:lnTo>
                      <a:pt x="150" y="211"/>
                    </a:lnTo>
                    <a:lnTo>
                      <a:pt x="150" y="211"/>
                    </a:lnTo>
                    <a:lnTo>
                      <a:pt x="151" y="211"/>
                    </a:lnTo>
                    <a:lnTo>
                      <a:pt x="151" y="209"/>
                    </a:lnTo>
                    <a:lnTo>
                      <a:pt x="153" y="209"/>
                    </a:lnTo>
                    <a:lnTo>
                      <a:pt x="153" y="208"/>
                    </a:lnTo>
                    <a:lnTo>
                      <a:pt x="153" y="208"/>
                    </a:lnTo>
                    <a:lnTo>
                      <a:pt x="154" y="206"/>
                    </a:lnTo>
                    <a:lnTo>
                      <a:pt x="154" y="206"/>
                    </a:lnTo>
                    <a:lnTo>
                      <a:pt x="154" y="206"/>
                    </a:lnTo>
                    <a:lnTo>
                      <a:pt x="154" y="205"/>
                    </a:lnTo>
                    <a:lnTo>
                      <a:pt x="156" y="205"/>
                    </a:lnTo>
                    <a:lnTo>
                      <a:pt x="156" y="203"/>
                    </a:lnTo>
                    <a:lnTo>
                      <a:pt x="156" y="201"/>
                    </a:lnTo>
                    <a:lnTo>
                      <a:pt x="157" y="201"/>
                    </a:lnTo>
                    <a:lnTo>
                      <a:pt x="157" y="200"/>
                    </a:lnTo>
                    <a:lnTo>
                      <a:pt x="157" y="198"/>
                    </a:lnTo>
                    <a:lnTo>
                      <a:pt x="157" y="197"/>
                    </a:lnTo>
                    <a:lnTo>
                      <a:pt x="159" y="195"/>
                    </a:lnTo>
                    <a:lnTo>
                      <a:pt x="159" y="194"/>
                    </a:lnTo>
                    <a:lnTo>
                      <a:pt x="159" y="192"/>
                    </a:lnTo>
                    <a:lnTo>
                      <a:pt x="159" y="191"/>
                    </a:lnTo>
                    <a:lnTo>
                      <a:pt x="160" y="191"/>
                    </a:lnTo>
                    <a:lnTo>
                      <a:pt x="160" y="189"/>
                    </a:lnTo>
                    <a:lnTo>
                      <a:pt x="160" y="188"/>
                    </a:lnTo>
                    <a:lnTo>
                      <a:pt x="162" y="188"/>
                    </a:lnTo>
                    <a:lnTo>
                      <a:pt x="162" y="188"/>
                    </a:lnTo>
                    <a:lnTo>
                      <a:pt x="162" y="186"/>
                    </a:lnTo>
                    <a:lnTo>
                      <a:pt x="162" y="186"/>
                    </a:lnTo>
                    <a:lnTo>
                      <a:pt x="163" y="186"/>
                    </a:lnTo>
                    <a:lnTo>
                      <a:pt x="163" y="186"/>
                    </a:lnTo>
                    <a:lnTo>
                      <a:pt x="163" y="186"/>
                    </a:lnTo>
                    <a:lnTo>
                      <a:pt x="165" y="185"/>
                    </a:lnTo>
                    <a:lnTo>
                      <a:pt x="165" y="185"/>
                    </a:lnTo>
                    <a:lnTo>
                      <a:pt x="165" y="183"/>
                    </a:lnTo>
                    <a:lnTo>
                      <a:pt x="166" y="183"/>
                    </a:lnTo>
                    <a:lnTo>
                      <a:pt x="166" y="182"/>
                    </a:lnTo>
                    <a:lnTo>
                      <a:pt x="166" y="182"/>
                    </a:lnTo>
                    <a:lnTo>
                      <a:pt x="166" y="180"/>
                    </a:lnTo>
                    <a:lnTo>
                      <a:pt x="166" y="179"/>
                    </a:lnTo>
                    <a:lnTo>
                      <a:pt x="168" y="177"/>
                    </a:lnTo>
                    <a:lnTo>
                      <a:pt x="168" y="176"/>
                    </a:lnTo>
                    <a:lnTo>
                      <a:pt x="169" y="174"/>
                    </a:lnTo>
                    <a:lnTo>
                      <a:pt x="169" y="173"/>
                    </a:lnTo>
                    <a:lnTo>
                      <a:pt x="169" y="171"/>
                    </a:lnTo>
                    <a:lnTo>
                      <a:pt x="169" y="170"/>
                    </a:lnTo>
                    <a:lnTo>
                      <a:pt x="171" y="168"/>
                    </a:lnTo>
                    <a:lnTo>
                      <a:pt x="171" y="167"/>
                    </a:lnTo>
                    <a:lnTo>
                      <a:pt x="171" y="164"/>
                    </a:lnTo>
                    <a:lnTo>
                      <a:pt x="171" y="162"/>
                    </a:lnTo>
                    <a:lnTo>
                      <a:pt x="173" y="161"/>
                    </a:lnTo>
                    <a:lnTo>
                      <a:pt x="173" y="161"/>
                    </a:lnTo>
                    <a:lnTo>
                      <a:pt x="173" y="158"/>
                    </a:lnTo>
                    <a:lnTo>
                      <a:pt x="173" y="156"/>
                    </a:lnTo>
                    <a:lnTo>
                      <a:pt x="174" y="155"/>
                    </a:lnTo>
                    <a:lnTo>
                      <a:pt x="174" y="153"/>
                    </a:lnTo>
                    <a:lnTo>
                      <a:pt x="174" y="152"/>
                    </a:lnTo>
                    <a:lnTo>
                      <a:pt x="174" y="152"/>
                    </a:lnTo>
                    <a:lnTo>
                      <a:pt x="176" y="150"/>
                    </a:lnTo>
                    <a:lnTo>
                      <a:pt x="176" y="149"/>
                    </a:lnTo>
                    <a:lnTo>
                      <a:pt x="176" y="147"/>
                    </a:lnTo>
                    <a:lnTo>
                      <a:pt x="177" y="145"/>
                    </a:lnTo>
                    <a:lnTo>
                      <a:pt x="177" y="144"/>
                    </a:lnTo>
                    <a:lnTo>
                      <a:pt x="177" y="142"/>
                    </a:lnTo>
                    <a:lnTo>
                      <a:pt x="177" y="141"/>
                    </a:lnTo>
                    <a:lnTo>
                      <a:pt x="179" y="139"/>
                    </a:lnTo>
                    <a:lnTo>
                      <a:pt x="179" y="136"/>
                    </a:lnTo>
                    <a:lnTo>
                      <a:pt x="179" y="135"/>
                    </a:lnTo>
                    <a:lnTo>
                      <a:pt x="179" y="132"/>
                    </a:lnTo>
                    <a:lnTo>
                      <a:pt x="179" y="130"/>
                    </a:lnTo>
                    <a:lnTo>
                      <a:pt x="180" y="127"/>
                    </a:lnTo>
                    <a:lnTo>
                      <a:pt x="180" y="126"/>
                    </a:lnTo>
                    <a:lnTo>
                      <a:pt x="180" y="124"/>
                    </a:lnTo>
                    <a:lnTo>
                      <a:pt x="180" y="123"/>
                    </a:lnTo>
                    <a:lnTo>
                      <a:pt x="182" y="121"/>
                    </a:lnTo>
                    <a:lnTo>
                      <a:pt x="182" y="118"/>
                    </a:lnTo>
                    <a:lnTo>
                      <a:pt x="182" y="117"/>
                    </a:lnTo>
                    <a:lnTo>
                      <a:pt x="183" y="117"/>
                    </a:lnTo>
                    <a:lnTo>
                      <a:pt x="183" y="115"/>
                    </a:lnTo>
                    <a:lnTo>
                      <a:pt x="183" y="114"/>
                    </a:lnTo>
                    <a:lnTo>
                      <a:pt x="183" y="112"/>
                    </a:lnTo>
                    <a:lnTo>
                      <a:pt x="185" y="109"/>
                    </a:lnTo>
                    <a:lnTo>
                      <a:pt x="185" y="108"/>
                    </a:lnTo>
                    <a:lnTo>
                      <a:pt x="185" y="106"/>
                    </a:lnTo>
                    <a:lnTo>
                      <a:pt x="185" y="105"/>
                    </a:lnTo>
                    <a:lnTo>
                      <a:pt x="186" y="102"/>
                    </a:lnTo>
                    <a:lnTo>
                      <a:pt x="186" y="99"/>
                    </a:lnTo>
                    <a:lnTo>
                      <a:pt x="186" y="96"/>
                    </a:lnTo>
                    <a:lnTo>
                      <a:pt x="186" y="93"/>
                    </a:lnTo>
                    <a:lnTo>
                      <a:pt x="186" y="89"/>
                    </a:lnTo>
                    <a:lnTo>
                      <a:pt x="188" y="86"/>
                    </a:lnTo>
                    <a:lnTo>
                      <a:pt x="188" y="82"/>
                    </a:lnTo>
                    <a:lnTo>
                      <a:pt x="188" y="79"/>
                    </a:lnTo>
                    <a:lnTo>
                      <a:pt x="188" y="76"/>
                    </a:lnTo>
                    <a:lnTo>
                      <a:pt x="188" y="71"/>
                    </a:lnTo>
                    <a:lnTo>
                      <a:pt x="189" y="68"/>
                    </a:lnTo>
                    <a:lnTo>
                      <a:pt x="189" y="65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91" y="59"/>
                    </a:lnTo>
                    <a:lnTo>
                      <a:pt x="191" y="58"/>
                    </a:lnTo>
                    <a:lnTo>
                      <a:pt x="191" y="55"/>
                    </a:lnTo>
                    <a:lnTo>
                      <a:pt x="191" y="53"/>
                    </a:lnTo>
                    <a:lnTo>
                      <a:pt x="192" y="53"/>
                    </a:lnTo>
                    <a:lnTo>
                      <a:pt x="192" y="52"/>
                    </a:lnTo>
                    <a:lnTo>
                      <a:pt x="192" y="50"/>
                    </a:lnTo>
                    <a:lnTo>
                      <a:pt x="194" y="47"/>
                    </a:lnTo>
                    <a:lnTo>
                      <a:pt x="194" y="46"/>
                    </a:lnTo>
                    <a:lnTo>
                      <a:pt x="194" y="44"/>
                    </a:lnTo>
                    <a:lnTo>
                      <a:pt x="194" y="43"/>
                    </a:lnTo>
                    <a:lnTo>
                      <a:pt x="195" y="40"/>
                    </a:lnTo>
                    <a:lnTo>
                      <a:pt x="195" y="38"/>
                    </a:lnTo>
                    <a:lnTo>
                      <a:pt x="195" y="35"/>
                    </a:lnTo>
                    <a:lnTo>
                      <a:pt x="195" y="33"/>
                    </a:lnTo>
                    <a:lnTo>
                      <a:pt x="197" y="32"/>
                    </a:lnTo>
                    <a:lnTo>
                      <a:pt x="197" y="29"/>
                    </a:lnTo>
                    <a:lnTo>
                      <a:pt x="197" y="29"/>
                    </a:lnTo>
                    <a:lnTo>
                      <a:pt x="198" y="27"/>
                    </a:lnTo>
                    <a:lnTo>
                      <a:pt x="198" y="26"/>
                    </a:lnTo>
                    <a:lnTo>
                      <a:pt x="198" y="26"/>
                    </a:lnTo>
                    <a:lnTo>
                      <a:pt x="200" y="24"/>
                    </a:lnTo>
                    <a:lnTo>
                      <a:pt x="200" y="24"/>
                    </a:lnTo>
                    <a:lnTo>
                      <a:pt x="200" y="23"/>
                    </a:lnTo>
                    <a:lnTo>
                      <a:pt x="201" y="21"/>
                    </a:lnTo>
                    <a:lnTo>
                      <a:pt x="201" y="20"/>
                    </a:lnTo>
                    <a:lnTo>
                      <a:pt x="201" y="17"/>
                    </a:lnTo>
                    <a:lnTo>
                      <a:pt x="201" y="15"/>
                    </a:lnTo>
                    <a:lnTo>
                      <a:pt x="203" y="14"/>
                    </a:lnTo>
                    <a:lnTo>
                      <a:pt x="203" y="12"/>
                    </a:lnTo>
                    <a:lnTo>
                      <a:pt x="203" y="11"/>
                    </a:lnTo>
                    <a:lnTo>
                      <a:pt x="204" y="11"/>
                    </a:lnTo>
                    <a:lnTo>
                      <a:pt x="204" y="9"/>
                    </a:lnTo>
                    <a:lnTo>
                      <a:pt x="204" y="9"/>
                    </a:lnTo>
                    <a:lnTo>
                      <a:pt x="206" y="8"/>
                    </a:lnTo>
                    <a:lnTo>
                      <a:pt x="206" y="8"/>
                    </a:lnTo>
                    <a:lnTo>
                      <a:pt x="206" y="8"/>
                    </a:lnTo>
                    <a:lnTo>
                      <a:pt x="207" y="6"/>
                    </a:lnTo>
                    <a:lnTo>
                      <a:pt x="207" y="5"/>
                    </a:lnTo>
                    <a:lnTo>
                      <a:pt x="207" y="3"/>
                    </a:lnTo>
                    <a:lnTo>
                      <a:pt x="209" y="3"/>
                    </a:lnTo>
                    <a:lnTo>
                      <a:pt x="209" y="2"/>
                    </a:lnTo>
                    <a:lnTo>
                      <a:pt x="209" y="2"/>
                    </a:lnTo>
                    <a:lnTo>
                      <a:pt x="210" y="0"/>
                    </a:lnTo>
                    <a:lnTo>
                      <a:pt x="210" y="0"/>
                    </a:lnTo>
                    <a:lnTo>
                      <a:pt x="210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3" y="2"/>
                    </a:lnTo>
                    <a:lnTo>
                      <a:pt x="213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3"/>
                    </a:lnTo>
                    <a:lnTo>
                      <a:pt x="216" y="3"/>
                    </a:lnTo>
                    <a:lnTo>
                      <a:pt x="216" y="6"/>
                    </a:lnTo>
                    <a:lnTo>
                      <a:pt x="218" y="8"/>
                    </a:lnTo>
                    <a:lnTo>
                      <a:pt x="218" y="8"/>
                    </a:lnTo>
                    <a:lnTo>
                      <a:pt x="218" y="11"/>
                    </a:lnTo>
                    <a:lnTo>
                      <a:pt x="219" y="12"/>
                    </a:lnTo>
                    <a:lnTo>
                      <a:pt x="219" y="14"/>
                    </a:lnTo>
                    <a:lnTo>
                      <a:pt x="221" y="17"/>
                    </a:lnTo>
                    <a:lnTo>
                      <a:pt x="221" y="18"/>
                    </a:lnTo>
                    <a:lnTo>
                      <a:pt x="222" y="20"/>
                    </a:lnTo>
                    <a:lnTo>
                      <a:pt x="222" y="21"/>
                    </a:lnTo>
                    <a:lnTo>
                      <a:pt x="224" y="23"/>
                    </a:lnTo>
                    <a:lnTo>
                      <a:pt x="224" y="23"/>
                    </a:lnTo>
                    <a:lnTo>
                      <a:pt x="225" y="24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7" y="30"/>
                    </a:lnTo>
                    <a:lnTo>
                      <a:pt x="227" y="33"/>
                    </a:lnTo>
                    <a:lnTo>
                      <a:pt x="228" y="37"/>
                    </a:lnTo>
                    <a:lnTo>
                      <a:pt x="230" y="38"/>
                    </a:lnTo>
                    <a:lnTo>
                      <a:pt x="230" y="41"/>
                    </a:lnTo>
                    <a:lnTo>
                      <a:pt x="230" y="44"/>
                    </a:lnTo>
                    <a:lnTo>
                      <a:pt x="231" y="47"/>
                    </a:lnTo>
                    <a:lnTo>
                      <a:pt x="231" y="49"/>
                    </a:lnTo>
                    <a:lnTo>
                      <a:pt x="233" y="52"/>
                    </a:lnTo>
                    <a:lnTo>
                      <a:pt x="233" y="55"/>
                    </a:lnTo>
                    <a:lnTo>
                      <a:pt x="235" y="58"/>
                    </a:lnTo>
                    <a:lnTo>
                      <a:pt x="235" y="59"/>
                    </a:lnTo>
                    <a:lnTo>
                      <a:pt x="236" y="62"/>
                    </a:lnTo>
                    <a:lnTo>
                      <a:pt x="236" y="64"/>
                    </a:lnTo>
                    <a:lnTo>
                      <a:pt x="238" y="67"/>
                    </a:lnTo>
                    <a:lnTo>
                      <a:pt x="238" y="68"/>
                    </a:lnTo>
                    <a:lnTo>
                      <a:pt x="239" y="71"/>
                    </a:lnTo>
                    <a:lnTo>
                      <a:pt x="239" y="74"/>
                    </a:lnTo>
                    <a:lnTo>
                      <a:pt x="239" y="77"/>
                    </a:lnTo>
                    <a:lnTo>
                      <a:pt x="241" y="80"/>
                    </a:lnTo>
                    <a:lnTo>
                      <a:pt x="242" y="83"/>
                    </a:lnTo>
                    <a:lnTo>
                      <a:pt x="242" y="86"/>
                    </a:lnTo>
                    <a:lnTo>
                      <a:pt x="244" y="89"/>
                    </a:lnTo>
                    <a:lnTo>
                      <a:pt x="244" y="93"/>
                    </a:lnTo>
                    <a:lnTo>
                      <a:pt x="244" y="97"/>
                    </a:lnTo>
                    <a:lnTo>
                      <a:pt x="245" y="100"/>
                    </a:lnTo>
                    <a:lnTo>
                      <a:pt x="247" y="103"/>
                    </a:lnTo>
                    <a:lnTo>
                      <a:pt x="247" y="105"/>
                    </a:lnTo>
                    <a:lnTo>
                      <a:pt x="247" y="108"/>
                    </a:lnTo>
                    <a:lnTo>
                      <a:pt x="248" y="109"/>
                    </a:lnTo>
                    <a:lnTo>
                      <a:pt x="248" y="112"/>
                    </a:lnTo>
                    <a:lnTo>
                      <a:pt x="250" y="114"/>
                    </a:lnTo>
                    <a:lnTo>
                      <a:pt x="251" y="117"/>
                    </a:lnTo>
                    <a:lnTo>
                      <a:pt x="251" y="120"/>
                    </a:lnTo>
                    <a:lnTo>
                      <a:pt x="251" y="121"/>
                    </a:lnTo>
                    <a:lnTo>
                      <a:pt x="253" y="126"/>
                    </a:lnTo>
                    <a:lnTo>
                      <a:pt x="253" y="129"/>
                    </a:lnTo>
                    <a:lnTo>
                      <a:pt x="254" y="132"/>
                    </a:lnTo>
                    <a:lnTo>
                      <a:pt x="254" y="135"/>
                    </a:lnTo>
                    <a:lnTo>
                      <a:pt x="256" y="138"/>
                    </a:lnTo>
                    <a:lnTo>
                      <a:pt x="256" y="141"/>
                    </a:lnTo>
                    <a:lnTo>
                      <a:pt x="257" y="144"/>
                    </a:lnTo>
                    <a:lnTo>
                      <a:pt x="257" y="145"/>
                    </a:lnTo>
                    <a:lnTo>
                      <a:pt x="259" y="147"/>
                    </a:lnTo>
                    <a:lnTo>
                      <a:pt x="259" y="150"/>
                    </a:lnTo>
                    <a:lnTo>
                      <a:pt x="260" y="152"/>
                    </a:lnTo>
                    <a:lnTo>
                      <a:pt x="260" y="153"/>
                    </a:lnTo>
                    <a:lnTo>
                      <a:pt x="260" y="155"/>
                    </a:lnTo>
                    <a:lnTo>
                      <a:pt x="262" y="156"/>
                    </a:lnTo>
                    <a:lnTo>
                      <a:pt x="262" y="159"/>
                    </a:lnTo>
                    <a:lnTo>
                      <a:pt x="263" y="161"/>
                    </a:lnTo>
                    <a:lnTo>
                      <a:pt x="263" y="164"/>
                    </a:lnTo>
                    <a:lnTo>
                      <a:pt x="263" y="167"/>
                    </a:lnTo>
                    <a:lnTo>
                      <a:pt x="265" y="168"/>
                    </a:lnTo>
                    <a:lnTo>
                      <a:pt x="265" y="171"/>
                    </a:lnTo>
                    <a:lnTo>
                      <a:pt x="266" y="173"/>
                    </a:lnTo>
                    <a:lnTo>
                      <a:pt x="268" y="176"/>
                    </a:lnTo>
                    <a:lnTo>
                      <a:pt x="268" y="177"/>
                    </a:lnTo>
                    <a:lnTo>
                      <a:pt x="268" y="180"/>
                    </a:lnTo>
                    <a:lnTo>
                      <a:pt x="269" y="182"/>
                    </a:lnTo>
                    <a:lnTo>
                      <a:pt x="269" y="185"/>
                    </a:lnTo>
                    <a:lnTo>
                      <a:pt x="269" y="186"/>
                    </a:lnTo>
                    <a:lnTo>
                      <a:pt x="271" y="189"/>
                    </a:lnTo>
                    <a:lnTo>
                      <a:pt x="272" y="192"/>
                    </a:lnTo>
                    <a:lnTo>
                      <a:pt x="272" y="195"/>
                    </a:lnTo>
                    <a:lnTo>
                      <a:pt x="274" y="197"/>
                    </a:lnTo>
                    <a:lnTo>
                      <a:pt x="274" y="198"/>
                    </a:lnTo>
                    <a:lnTo>
                      <a:pt x="274" y="201"/>
                    </a:lnTo>
                    <a:lnTo>
                      <a:pt x="275" y="203"/>
                    </a:lnTo>
                    <a:lnTo>
                      <a:pt x="275" y="206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7" y="211"/>
                    </a:lnTo>
                    <a:lnTo>
                      <a:pt x="278" y="212"/>
                    </a:lnTo>
                    <a:lnTo>
                      <a:pt x="278" y="214"/>
                    </a:lnTo>
                    <a:lnTo>
                      <a:pt x="280" y="214"/>
                    </a:lnTo>
                    <a:lnTo>
                      <a:pt x="280" y="217"/>
                    </a:lnTo>
                    <a:lnTo>
                      <a:pt x="281" y="218"/>
                    </a:lnTo>
                    <a:lnTo>
                      <a:pt x="281" y="220"/>
                    </a:lnTo>
                    <a:lnTo>
                      <a:pt x="281" y="221"/>
                    </a:lnTo>
                    <a:lnTo>
                      <a:pt x="281" y="223"/>
                    </a:lnTo>
                    <a:lnTo>
                      <a:pt x="283" y="224"/>
                    </a:lnTo>
                    <a:lnTo>
                      <a:pt x="284" y="226"/>
                    </a:lnTo>
                    <a:lnTo>
                      <a:pt x="284" y="229"/>
                    </a:lnTo>
                    <a:lnTo>
                      <a:pt x="284" y="229"/>
                    </a:lnTo>
                    <a:lnTo>
                      <a:pt x="286" y="232"/>
                    </a:lnTo>
                    <a:lnTo>
                      <a:pt x="286" y="232"/>
                    </a:lnTo>
                    <a:lnTo>
                      <a:pt x="287" y="233"/>
                    </a:lnTo>
                    <a:lnTo>
                      <a:pt x="287" y="235"/>
                    </a:lnTo>
                    <a:lnTo>
                      <a:pt x="287" y="236"/>
                    </a:lnTo>
                    <a:lnTo>
                      <a:pt x="289" y="236"/>
                    </a:lnTo>
                    <a:lnTo>
                      <a:pt x="289" y="238"/>
                    </a:lnTo>
                    <a:lnTo>
                      <a:pt x="290" y="238"/>
                    </a:lnTo>
                    <a:lnTo>
                      <a:pt x="290" y="239"/>
                    </a:lnTo>
                    <a:lnTo>
                      <a:pt x="290" y="241"/>
                    </a:lnTo>
                    <a:lnTo>
                      <a:pt x="292" y="241"/>
                    </a:lnTo>
                    <a:lnTo>
                      <a:pt x="292" y="242"/>
                    </a:lnTo>
                    <a:lnTo>
                      <a:pt x="293" y="242"/>
                    </a:lnTo>
                    <a:lnTo>
                      <a:pt x="293" y="244"/>
                    </a:lnTo>
                    <a:lnTo>
                      <a:pt x="293" y="244"/>
                    </a:lnTo>
                    <a:lnTo>
                      <a:pt x="295" y="247"/>
                    </a:lnTo>
                    <a:lnTo>
                      <a:pt x="295" y="248"/>
                    </a:lnTo>
                    <a:lnTo>
                      <a:pt x="297" y="250"/>
                    </a:lnTo>
                    <a:lnTo>
                      <a:pt x="297" y="250"/>
                    </a:lnTo>
                    <a:lnTo>
                      <a:pt x="297" y="251"/>
                    </a:lnTo>
                    <a:lnTo>
                      <a:pt x="298" y="253"/>
                    </a:lnTo>
                    <a:lnTo>
                      <a:pt x="298" y="253"/>
                    </a:lnTo>
                    <a:lnTo>
                      <a:pt x="298" y="254"/>
                    </a:lnTo>
                    <a:lnTo>
                      <a:pt x="300" y="256"/>
                    </a:lnTo>
                    <a:lnTo>
                      <a:pt x="300" y="256"/>
                    </a:lnTo>
                    <a:lnTo>
                      <a:pt x="301" y="258"/>
                    </a:lnTo>
                    <a:lnTo>
                      <a:pt x="301" y="259"/>
                    </a:lnTo>
                    <a:lnTo>
                      <a:pt x="301" y="259"/>
                    </a:lnTo>
                    <a:lnTo>
                      <a:pt x="303" y="261"/>
                    </a:lnTo>
                    <a:lnTo>
                      <a:pt x="303" y="262"/>
                    </a:lnTo>
                    <a:lnTo>
                      <a:pt x="304" y="264"/>
                    </a:lnTo>
                    <a:lnTo>
                      <a:pt x="304" y="264"/>
                    </a:lnTo>
                    <a:lnTo>
                      <a:pt x="304" y="265"/>
                    </a:lnTo>
                    <a:lnTo>
                      <a:pt x="306" y="267"/>
                    </a:lnTo>
                    <a:lnTo>
                      <a:pt x="306" y="267"/>
                    </a:lnTo>
                    <a:lnTo>
                      <a:pt x="306" y="268"/>
                    </a:lnTo>
                    <a:lnTo>
                      <a:pt x="307" y="268"/>
                    </a:lnTo>
                    <a:lnTo>
                      <a:pt x="307" y="270"/>
                    </a:lnTo>
                    <a:lnTo>
                      <a:pt x="309" y="270"/>
                    </a:lnTo>
                    <a:lnTo>
                      <a:pt x="309" y="270"/>
                    </a:lnTo>
                    <a:lnTo>
                      <a:pt x="309" y="271"/>
                    </a:lnTo>
                    <a:lnTo>
                      <a:pt x="310" y="271"/>
                    </a:lnTo>
                    <a:lnTo>
                      <a:pt x="310" y="273"/>
                    </a:lnTo>
                    <a:lnTo>
                      <a:pt x="312" y="273"/>
                    </a:lnTo>
                    <a:lnTo>
                      <a:pt x="312" y="274"/>
                    </a:lnTo>
                    <a:lnTo>
                      <a:pt x="312" y="274"/>
                    </a:lnTo>
                    <a:lnTo>
                      <a:pt x="313" y="276"/>
                    </a:lnTo>
                    <a:lnTo>
                      <a:pt x="313" y="276"/>
                    </a:lnTo>
                    <a:lnTo>
                      <a:pt x="313" y="277"/>
                    </a:lnTo>
                    <a:lnTo>
                      <a:pt x="315" y="277"/>
                    </a:lnTo>
                    <a:lnTo>
                      <a:pt x="315" y="277"/>
                    </a:lnTo>
                    <a:lnTo>
                      <a:pt x="316" y="279"/>
                    </a:lnTo>
                    <a:lnTo>
                      <a:pt x="316" y="279"/>
                    </a:lnTo>
                    <a:lnTo>
                      <a:pt x="316" y="279"/>
                    </a:lnTo>
                    <a:lnTo>
                      <a:pt x="318" y="279"/>
                    </a:lnTo>
                    <a:lnTo>
                      <a:pt x="318" y="280"/>
                    </a:lnTo>
                    <a:lnTo>
                      <a:pt x="318" y="280"/>
                    </a:lnTo>
                    <a:lnTo>
                      <a:pt x="319" y="280"/>
                    </a:lnTo>
                    <a:lnTo>
                      <a:pt x="319" y="282"/>
                    </a:lnTo>
                    <a:lnTo>
                      <a:pt x="319" y="282"/>
                    </a:lnTo>
                    <a:lnTo>
                      <a:pt x="321" y="283"/>
                    </a:lnTo>
                    <a:lnTo>
                      <a:pt x="321" y="283"/>
                    </a:lnTo>
                    <a:lnTo>
                      <a:pt x="322" y="283"/>
                    </a:lnTo>
                    <a:lnTo>
                      <a:pt x="322" y="285"/>
                    </a:lnTo>
                    <a:lnTo>
                      <a:pt x="322" y="285"/>
                    </a:lnTo>
                    <a:lnTo>
                      <a:pt x="324" y="286"/>
                    </a:lnTo>
                    <a:lnTo>
                      <a:pt x="324" y="286"/>
                    </a:lnTo>
                    <a:lnTo>
                      <a:pt x="325" y="286"/>
                    </a:lnTo>
                    <a:lnTo>
                      <a:pt x="325" y="288"/>
                    </a:lnTo>
                    <a:lnTo>
                      <a:pt x="325" y="288"/>
                    </a:lnTo>
                    <a:lnTo>
                      <a:pt x="327" y="288"/>
                    </a:lnTo>
                    <a:lnTo>
                      <a:pt x="327" y="288"/>
                    </a:lnTo>
                    <a:lnTo>
                      <a:pt x="328" y="288"/>
                    </a:lnTo>
                    <a:lnTo>
                      <a:pt x="328" y="289"/>
                    </a:lnTo>
                    <a:lnTo>
                      <a:pt x="328" y="289"/>
                    </a:lnTo>
                    <a:lnTo>
                      <a:pt x="328" y="289"/>
                    </a:lnTo>
                    <a:lnTo>
                      <a:pt x="330" y="289"/>
                    </a:lnTo>
                    <a:lnTo>
                      <a:pt x="330" y="289"/>
                    </a:lnTo>
                    <a:lnTo>
                      <a:pt x="331" y="289"/>
                    </a:lnTo>
                    <a:lnTo>
                      <a:pt x="331" y="291"/>
                    </a:lnTo>
                    <a:lnTo>
                      <a:pt x="331" y="291"/>
                    </a:lnTo>
                    <a:lnTo>
                      <a:pt x="333" y="291"/>
                    </a:lnTo>
                    <a:lnTo>
                      <a:pt x="333" y="291"/>
                    </a:lnTo>
                    <a:lnTo>
                      <a:pt x="333" y="291"/>
                    </a:lnTo>
                    <a:lnTo>
                      <a:pt x="334" y="292"/>
                    </a:lnTo>
                    <a:lnTo>
                      <a:pt x="334" y="292"/>
                    </a:lnTo>
                    <a:lnTo>
                      <a:pt x="336" y="292"/>
                    </a:lnTo>
                    <a:lnTo>
                      <a:pt x="336" y="292"/>
                    </a:lnTo>
                    <a:lnTo>
                      <a:pt x="336" y="294"/>
                    </a:lnTo>
                    <a:lnTo>
                      <a:pt x="337" y="294"/>
                    </a:lnTo>
                    <a:lnTo>
                      <a:pt x="337" y="294"/>
                    </a:lnTo>
                    <a:lnTo>
                      <a:pt x="337" y="295"/>
                    </a:lnTo>
                    <a:lnTo>
                      <a:pt x="339" y="295"/>
                    </a:lnTo>
                    <a:lnTo>
                      <a:pt x="339" y="295"/>
                    </a:lnTo>
                    <a:lnTo>
                      <a:pt x="339" y="295"/>
                    </a:lnTo>
                    <a:lnTo>
                      <a:pt x="340" y="295"/>
                    </a:lnTo>
                    <a:lnTo>
                      <a:pt x="342" y="297"/>
                    </a:lnTo>
                    <a:lnTo>
                      <a:pt x="342" y="297"/>
                    </a:lnTo>
                    <a:lnTo>
                      <a:pt x="342" y="297"/>
                    </a:lnTo>
                    <a:lnTo>
                      <a:pt x="342" y="297"/>
                    </a:lnTo>
                    <a:lnTo>
                      <a:pt x="343" y="297"/>
                    </a:lnTo>
                    <a:lnTo>
                      <a:pt x="343" y="298"/>
                    </a:lnTo>
                    <a:lnTo>
                      <a:pt x="343" y="298"/>
                    </a:lnTo>
                    <a:lnTo>
                      <a:pt x="345" y="298"/>
                    </a:lnTo>
                    <a:lnTo>
                      <a:pt x="345" y="298"/>
                    </a:lnTo>
                    <a:lnTo>
                      <a:pt x="346" y="298"/>
                    </a:lnTo>
                    <a:lnTo>
                      <a:pt x="346" y="298"/>
                    </a:lnTo>
                    <a:lnTo>
                      <a:pt x="346" y="298"/>
                    </a:lnTo>
                    <a:lnTo>
                      <a:pt x="348" y="298"/>
                    </a:lnTo>
                    <a:lnTo>
                      <a:pt x="348" y="300"/>
                    </a:lnTo>
                    <a:lnTo>
                      <a:pt x="348" y="300"/>
                    </a:lnTo>
                    <a:lnTo>
                      <a:pt x="349" y="300"/>
                    </a:lnTo>
                    <a:lnTo>
                      <a:pt x="349" y="300"/>
                    </a:lnTo>
                    <a:lnTo>
                      <a:pt x="349" y="300"/>
                    </a:lnTo>
                    <a:lnTo>
                      <a:pt x="351" y="300"/>
                    </a:lnTo>
                    <a:lnTo>
                      <a:pt x="351" y="300"/>
                    </a:lnTo>
                    <a:lnTo>
                      <a:pt x="352" y="300"/>
                    </a:lnTo>
                    <a:lnTo>
                      <a:pt x="352" y="301"/>
                    </a:lnTo>
                    <a:lnTo>
                      <a:pt x="354" y="301"/>
                    </a:lnTo>
                    <a:lnTo>
                      <a:pt x="354" y="301"/>
                    </a:lnTo>
                    <a:lnTo>
                      <a:pt x="354" y="301"/>
                    </a:lnTo>
                    <a:lnTo>
                      <a:pt x="354" y="301"/>
                    </a:lnTo>
                    <a:lnTo>
                      <a:pt x="356" y="301"/>
                    </a:lnTo>
                    <a:lnTo>
                      <a:pt x="356" y="303"/>
                    </a:lnTo>
                    <a:lnTo>
                      <a:pt x="357" y="303"/>
                    </a:lnTo>
                    <a:lnTo>
                      <a:pt x="357" y="303"/>
                    </a:lnTo>
                    <a:lnTo>
                      <a:pt x="359" y="303"/>
                    </a:lnTo>
                    <a:lnTo>
                      <a:pt x="359" y="303"/>
                    </a:lnTo>
                    <a:lnTo>
                      <a:pt x="359" y="303"/>
                    </a:lnTo>
                    <a:lnTo>
                      <a:pt x="360" y="304"/>
                    </a:lnTo>
                    <a:lnTo>
                      <a:pt x="360" y="304"/>
                    </a:lnTo>
                    <a:lnTo>
                      <a:pt x="360" y="304"/>
                    </a:lnTo>
                    <a:lnTo>
                      <a:pt x="362" y="304"/>
                    </a:lnTo>
                    <a:lnTo>
                      <a:pt x="362" y="304"/>
                    </a:lnTo>
                    <a:lnTo>
                      <a:pt x="362" y="304"/>
                    </a:lnTo>
                    <a:lnTo>
                      <a:pt x="363" y="304"/>
                    </a:lnTo>
                    <a:lnTo>
                      <a:pt x="363" y="306"/>
                    </a:lnTo>
                    <a:lnTo>
                      <a:pt x="363" y="306"/>
                    </a:lnTo>
                    <a:lnTo>
                      <a:pt x="365" y="306"/>
                    </a:lnTo>
                    <a:lnTo>
                      <a:pt x="365" y="306"/>
                    </a:lnTo>
                    <a:lnTo>
                      <a:pt x="366" y="306"/>
                    </a:lnTo>
                    <a:lnTo>
                      <a:pt x="366" y="306"/>
                    </a:lnTo>
                    <a:lnTo>
                      <a:pt x="366" y="306"/>
                    </a:lnTo>
                    <a:lnTo>
                      <a:pt x="368" y="306"/>
                    </a:lnTo>
                    <a:lnTo>
                      <a:pt x="368" y="307"/>
                    </a:lnTo>
                    <a:lnTo>
                      <a:pt x="368" y="307"/>
                    </a:lnTo>
                    <a:lnTo>
                      <a:pt x="369" y="307"/>
                    </a:lnTo>
                    <a:lnTo>
                      <a:pt x="369" y="307"/>
                    </a:lnTo>
                    <a:lnTo>
                      <a:pt x="371" y="307"/>
                    </a:lnTo>
                    <a:lnTo>
                      <a:pt x="371" y="307"/>
                    </a:lnTo>
                    <a:lnTo>
                      <a:pt x="372" y="307"/>
                    </a:lnTo>
                    <a:lnTo>
                      <a:pt x="372" y="309"/>
                    </a:lnTo>
                    <a:lnTo>
                      <a:pt x="372" y="309"/>
                    </a:lnTo>
                    <a:lnTo>
                      <a:pt x="372" y="309"/>
                    </a:lnTo>
                    <a:lnTo>
                      <a:pt x="374" y="309"/>
                    </a:lnTo>
                    <a:lnTo>
                      <a:pt x="374" y="309"/>
                    </a:lnTo>
                    <a:lnTo>
                      <a:pt x="375" y="309"/>
                    </a:lnTo>
                    <a:lnTo>
                      <a:pt x="375" y="309"/>
                    </a:lnTo>
                    <a:lnTo>
                      <a:pt x="375" y="310"/>
                    </a:lnTo>
                    <a:lnTo>
                      <a:pt x="377" y="310"/>
                    </a:lnTo>
                    <a:lnTo>
                      <a:pt x="377" y="310"/>
                    </a:lnTo>
                    <a:lnTo>
                      <a:pt x="378" y="310"/>
                    </a:lnTo>
                    <a:lnTo>
                      <a:pt x="378" y="310"/>
                    </a:lnTo>
                    <a:lnTo>
                      <a:pt x="378" y="310"/>
                    </a:lnTo>
                    <a:lnTo>
                      <a:pt x="380" y="310"/>
                    </a:lnTo>
                    <a:lnTo>
                      <a:pt x="380" y="310"/>
                    </a:lnTo>
                    <a:lnTo>
                      <a:pt x="380" y="310"/>
                    </a:lnTo>
                    <a:lnTo>
                      <a:pt x="380" y="310"/>
                    </a:lnTo>
                    <a:lnTo>
                      <a:pt x="381" y="312"/>
                    </a:lnTo>
                    <a:lnTo>
                      <a:pt x="383" y="312"/>
                    </a:lnTo>
                    <a:lnTo>
                      <a:pt x="383" y="312"/>
                    </a:lnTo>
                    <a:lnTo>
                      <a:pt x="383" y="312"/>
                    </a:lnTo>
                    <a:lnTo>
                      <a:pt x="384" y="312"/>
                    </a:lnTo>
                    <a:lnTo>
                      <a:pt x="384" y="312"/>
                    </a:lnTo>
                    <a:lnTo>
                      <a:pt x="384" y="312"/>
                    </a:lnTo>
                    <a:lnTo>
                      <a:pt x="384" y="314"/>
                    </a:lnTo>
                    <a:lnTo>
                      <a:pt x="386" y="314"/>
                    </a:lnTo>
                    <a:lnTo>
                      <a:pt x="387" y="314"/>
                    </a:lnTo>
                    <a:lnTo>
                      <a:pt x="387" y="314"/>
                    </a:lnTo>
                    <a:lnTo>
                      <a:pt x="387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89" y="315"/>
                    </a:lnTo>
                    <a:lnTo>
                      <a:pt x="390" y="315"/>
                    </a:lnTo>
                    <a:lnTo>
                      <a:pt x="390" y="315"/>
                    </a:lnTo>
                    <a:lnTo>
                      <a:pt x="392" y="315"/>
                    </a:lnTo>
                    <a:lnTo>
                      <a:pt x="392" y="315"/>
                    </a:lnTo>
                    <a:lnTo>
                      <a:pt x="392" y="315"/>
                    </a:lnTo>
                    <a:lnTo>
                      <a:pt x="393" y="315"/>
                    </a:lnTo>
                    <a:lnTo>
                      <a:pt x="393" y="315"/>
                    </a:lnTo>
                    <a:lnTo>
                      <a:pt x="393" y="317"/>
                    </a:lnTo>
                    <a:lnTo>
                      <a:pt x="395" y="317"/>
                    </a:lnTo>
                    <a:lnTo>
                      <a:pt x="395" y="317"/>
                    </a:lnTo>
                    <a:lnTo>
                      <a:pt x="396" y="317"/>
                    </a:lnTo>
                    <a:lnTo>
                      <a:pt x="396" y="317"/>
                    </a:lnTo>
                    <a:lnTo>
                      <a:pt x="396" y="317"/>
                    </a:lnTo>
                    <a:lnTo>
                      <a:pt x="398" y="317"/>
                    </a:lnTo>
                    <a:lnTo>
                      <a:pt x="398" y="317"/>
                    </a:lnTo>
                    <a:lnTo>
                      <a:pt x="398" y="317"/>
                    </a:lnTo>
                    <a:lnTo>
                      <a:pt x="399" y="318"/>
                    </a:lnTo>
                    <a:lnTo>
                      <a:pt x="399" y="318"/>
                    </a:lnTo>
                    <a:lnTo>
                      <a:pt x="401" y="318"/>
                    </a:lnTo>
                    <a:lnTo>
                      <a:pt x="401" y="318"/>
                    </a:lnTo>
                    <a:lnTo>
                      <a:pt x="401" y="318"/>
                    </a:lnTo>
                    <a:lnTo>
                      <a:pt x="402" y="320"/>
                    </a:lnTo>
                    <a:lnTo>
                      <a:pt x="402" y="320"/>
                    </a:lnTo>
                    <a:lnTo>
                      <a:pt x="402" y="320"/>
                    </a:lnTo>
                    <a:lnTo>
                      <a:pt x="404" y="320"/>
                    </a:lnTo>
                    <a:lnTo>
                      <a:pt x="404" y="320"/>
                    </a:lnTo>
                    <a:lnTo>
                      <a:pt x="405" y="320"/>
                    </a:lnTo>
                    <a:lnTo>
                      <a:pt x="405" y="320"/>
                    </a:lnTo>
                    <a:lnTo>
                      <a:pt x="405" y="320"/>
                    </a:lnTo>
                    <a:lnTo>
                      <a:pt x="407" y="320"/>
                    </a:lnTo>
                    <a:lnTo>
                      <a:pt x="407" y="320"/>
                    </a:lnTo>
                    <a:lnTo>
                      <a:pt x="407" y="320"/>
                    </a:lnTo>
                    <a:lnTo>
                      <a:pt x="408" y="321"/>
                    </a:lnTo>
                    <a:lnTo>
                      <a:pt x="408" y="321"/>
                    </a:lnTo>
                    <a:lnTo>
                      <a:pt x="410" y="321"/>
                    </a:lnTo>
                    <a:lnTo>
                      <a:pt x="410" y="321"/>
                    </a:lnTo>
                    <a:lnTo>
                      <a:pt x="410" y="321"/>
                    </a:lnTo>
                    <a:lnTo>
                      <a:pt x="411" y="321"/>
                    </a:lnTo>
                    <a:lnTo>
                      <a:pt x="411" y="321"/>
                    </a:lnTo>
                    <a:lnTo>
                      <a:pt x="411" y="321"/>
                    </a:lnTo>
                    <a:lnTo>
                      <a:pt x="413" y="323"/>
                    </a:lnTo>
                    <a:lnTo>
                      <a:pt x="413" y="323"/>
                    </a:lnTo>
                    <a:lnTo>
                      <a:pt x="414" y="323"/>
                    </a:lnTo>
                    <a:lnTo>
                      <a:pt x="414" y="323"/>
                    </a:lnTo>
                    <a:lnTo>
                      <a:pt x="414" y="323"/>
                    </a:lnTo>
                    <a:lnTo>
                      <a:pt x="416" y="323"/>
                    </a:lnTo>
                    <a:lnTo>
                      <a:pt x="416" y="323"/>
                    </a:lnTo>
                    <a:lnTo>
                      <a:pt x="416" y="323"/>
                    </a:lnTo>
                    <a:lnTo>
                      <a:pt x="418" y="323"/>
                    </a:lnTo>
                    <a:lnTo>
                      <a:pt x="418" y="323"/>
                    </a:lnTo>
                    <a:lnTo>
                      <a:pt x="419" y="323"/>
                    </a:lnTo>
                    <a:lnTo>
                      <a:pt x="419" y="324"/>
                    </a:lnTo>
                    <a:lnTo>
                      <a:pt x="419" y="324"/>
                    </a:lnTo>
                    <a:lnTo>
                      <a:pt x="421" y="324"/>
                    </a:lnTo>
                    <a:lnTo>
                      <a:pt x="421" y="324"/>
                    </a:lnTo>
                    <a:lnTo>
                      <a:pt x="421" y="324"/>
                    </a:lnTo>
                    <a:lnTo>
                      <a:pt x="422" y="324"/>
                    </a:lnTo>
                    <a:lnTo>
                      <a:pt x="422" y="324"/>
                    </a:lnTo>
                    <a:lnTo>
                      <a:pt x="424" y="326"/>
                    </a:lnTo>
                    <a:lnTo>
                      <a:pt x="424" y="326"/>
                    </a:lnTo>
                    <a:lnTo>
                      <a:pt x="424" y="326"/>
                    </a:lnTo>
                    <a:lnTo>
                      <a:pt x="425" y="326"/>
                    </a:lnTo>
                    <a:lnTo>
                      <a:pt x="425" y="326"/>
                    </a:lnTo>
                    <a:lnTo>
                      <a:pt x="425" y="326"/>
                    </a:lnTo>
                    <a:lnTo>
                      <a:pt x="427" y="326"/>
                    </a:lnTo>
                    <a:lnTo>
                      <a:pt x="427" y="326"/>
                    </a:lnTo>
                    <a:lnTo>
                      <a:pt x="428" y="326"/>
                    </a:lnTo>
                    <a:lnTo>
                      <a:pt x="428" y="327"/>
                    </a:lnTo>
                    <a:lnTo>
                      <a:pt x="428" y="327"/>
                    </a:lnTo>
                    <a:lnTo>
                      <a:pt x="430" y="327"/>
                    </a:lnTo>
                    <a:lnTo>
                      <a:pt x="430" y="327"/>
                    </a:lnTo>
                    <a:lnTo>
                      <a:pt x="431" y="327"/>
                    </a:lnTo>
                    <a:lnTo>
                      <a:pt x="431" y="327"/>
                    </a:lnTo>
                    <a:lnTo>
                      <a:pt x="431" y="327"/>
                    </a:lnTo>
                    <a:lnTo>
                      <a:pt x="433" y="327"/>
                    </a:lnTo>
                    <a:lnTo>
                      <a:pt x="433" y="329"/>
                    </a:lnTo>
                    <a:lnTo>
                      <a:pt x="433" y="329"/>
                    </a:lnTo>
                    <a:lnTo>
                      <a:pt x="434" y="329"/>
                    </a:lnTo>
                    <a:lnTo>
                      <a:pt x="434" y="329"/>
                    </a:lnTo>
                    <a:lnTo>
                      <a:pt x="436" y="329"/>
                    </a:lnTo>
                    <a:lnTo>
                      <a:pt x="436" y="329"/>
                    </a:lnTo>
                    <a:lnTo>
                      <a:pt x="436" y="330"/>
                    </a:lnTo>
                    <a:lnTo>
                      <a:pt x="437" y="330"/>
                    </a:lnTo>
                    <a:lnTo>
                      <a:pt x="437" y="330"/>
                    </a:lnTo>
                    <a:lnTo>
                      <a:pt x="437" y="330"/>
                    </a:lnTo>
                    <a:lnTo>
                      <a:pt x="439" y="330"/>
                    </a:lnTo>
                    <a:lnTo>
                      <a:pt x="439" y="330"/>
                    </a:lnTo>
                    <a:lnTo>
                      <a:pt x="440" y="330"/>
                    </a:lnTo>
                    <a:lnTo>
                      <a:pt x="440" y="330"/>
                    </a:lnTo>
                    <a:lnTo>
                      <a:pt x="440" y="330"/>
                    </a:lnTo>
                    <a:lnTo>
                      <a:pt x="442" y="332"/>
                    </a:lnTo>
                    <a:lnTo>
                      <a:pt x="442" y="332"/>
                    </a:lnTo>
                    <a:lnTo>
                      <a:pt x="442" y="332"/>
                    </a:lnTo>
                    <a:lnTo>
                      <a:pt x="443" y="332"/>
                    </a:lnTo>
                    <a:lnTo>
                      <a:pt x="443" y="332"/>
                    </a:lnTo>
                    <a:lnTo>
                      <a:pt x="445" y="332"/>
                    </a:lnTo>
                    <a:lnTo>
                      <a:pt x="445" y="332"/>
                    </a:lnTo>
                    <a:lnTo>
                      <a:pt x="445" y="332"/>
                    </a:lnTo>
                    <a:lnTo>
                      <a:pt x="446" y="332"/>
                    </a:lnTo>
                    <a:lnTo>
                      <a:pt x="446" y="332"/>
                    </a:lnTo>
                    <a:lnTo>
                      <a:pt x="448" y="333"/>
                    </a:lnTo>
                    <a:lnTo>
                      <a:pt x="448" y="333"/>
                    </a:lnTo>
                    <a:lnTo>
                      <a:pt x="448" y="333"/>
                    </a:lnTo>
                    <a:lnTo>
                      <a:pt x="449" y="333"/>
                    </a:lnTo>
                    <a:lnTo>
                      <a:pt x="449" y="333"/>
                    </a:lnTo>
                    <a:lnTo>
                      <a:pt x="449" y="335"/>
                    </a:lnTo>
                    <a:lnTo>
                      <a:pt x="451" y="335"/>
                    </a:lnTo>
                    <a:lnTo>
                      <a:pt x="451" y="335"/>
                    </a:lnTo>
                    <a:lnTo>
                      <a:pt x="452" y="335"/>
                    </a:lnTo>
                    <a:lnTo>
                      <a:pt x="452" y="335"/>
                    </a:lnTo>
                    <a:lnTo>
                      <a:pt x="452" y="335"/>
                    </a:lnTo>
                    <a:lnTo>
                      <a:pt x="454" y="335"/>
                    </a:lnTo>
                    <a:lnTo>
                      <a:pt x="454" y="335"/>
                    </a:lnTo>
                    <a:lnTo>
                      <a:pt x="455" y="335"/>
                    </a:lnTo>
                    <a:lnTo>
                      <a:pt x="455" y="335"/>
                    </a:lnTo>
                    <a:lnTo>
                      <a:pt x="457" y="336"/>
                    </a:lnTo>
                    <a:lnTo>
                      <a:pt x="457" y="336"/>
                    </a:lnTo>
                    <a:lnTo>
                      <a:pt x="457" y="336"/>
                    </a:lnTo>
                    <a:lnTo>
                      <a:pt x="457" y="336"/>
                    </a:lnTo>
                    <a:lnTo>
                      <a:pt x="458" y="336"/>
                    </a:lnTo>
                    <a:lnTo>
                      <a:pt x="458" y="336"/>
                    </a:lnTo>
                    <a:lnTo>
                      <a:pt x="460" y="336"/>
                    </a:lnTo>
                    <a:lnTo>
                      <a:pt x="460" y="336"/>
                    </a:lnTo>
                    <a:lnTo>
                      <a:pt x="460" y="336"/>
                    </a:lnTo>
                    <a:lnTo>
                      <a:pt x="461" y="338"/>
                    </a:lnTo>
                    <a:lnTo>
                      <a:pt x="461" y="338"/>
                    </a:lnTo>
                    <a:lnTo>
                      <a:pt x="461" y="338"/>
                    </a:lnTo>
                    <a:lnTo>
                      <a:pt x="463" y="338"/>
                    </a:lnTo>
                    <a:lnTo>
                      <a:pt x="464" y="338"/>
                    </a:lnTo>
                    <a:lnTo>
                      <a:pt x="464" y="338"/>
                    </a:lnTo>
                    <a:lnTo>
                      <a:pt x="464" y="338"/>
                    </a:lnTo>
                    <a:lnTo>
                      <a:pt x="464" y="339"/>
                    </a:lnTo>
                    <a:lnTo>
                      <a:pt x="466" y="339"/>
                    </a:lnTo>
                    <a:lnTo>
                      <a:pt x="466" y="339"/>
                    </a:lnTo>
                    <a:lnTo>
                      <a:pt x="467" y="339"/>
                    </a:lnTo>
                    <a:lnTo>
                      <a:pt x="467" y="339"/>
                    </a:lnTo>
                    <a:lnTo>
                      <a:pt x="469" y="339"/>
                    </a:lnTo>
                    <a:lnTo>
                      <a:pt x="469" y="341"/>
                    </a:lnTo>
                    <a:lnTo>
                      <a:pt x="469" y="341"/>
                    </a:lnTo>
                    <a:lnTo>
                      <a:pt x="469" y="341"/>
                    </a:lnTo>
                    <a:lnTo>
                      <a:pt x="470" y="341"/>
                    </a:lnTo>
                    <a:lnTo>
                      <a:pt x="470" y="341"/>
                    </a:lnTo>
                    <a:lnTo>
                      <a:pt x="472" y="341"/>
                    </a:lnTo>
                    <a:lnTo>
                      <a:pt x="472" y="341"/>
                    </a:lnTo>
                    <a:lnTo>
                      <a:pt x="473" y="341"/>
                    </a:lnTo>
                    <a:lnTo>
                      <a:pt x="473" y="341"/>
                    </a:lnTo>
                    <a:lnTo>
                      <a:pt x="475" y="341"/>
                    </a:lnTo>
                    <a:lnTo>
                      <a:pt x="475" y="341"/>
                    </a:lnTo>
                    <a:lnTo>
                      <a:pt x="475" y="341"/>
                    </a:lnTo>
                    <a:lnTo>
                      <a:pt x="475" y="342"/>
                    </a:lnTo>
                    <a:lnTo>
                      <a:pt x="476" y="342"/>
                    </a:lnTo>
                    <a:lnTo>
                      <a:pt x="476" y="342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2"/>
                    </a:lnTo>
                    <a:lnTo>
                      <a:pt x="480" y="342"/>
                    </a:lnTo>
                    <a:lnTo>
                      <a:pt x="480" y="342"/>
                    </a:lnTo>
                    <a:lnTo>
                      <a:pt x="481" y="344"/>
                    </a:lnTo>
                    <a:lnTo>
                      <a:pt x="481" y="344"/>
                    </a:lnTo>
                    <a:lnTo>
                      <a:pt x="483" y="344"/>
                    </a:lnTo>
                    <a:lnTo>
                      <a:pt x="483" y="344"/>
                    </a:lnTo>
                    <a:lnTo>
                      <a:pt x="483" y="344"/>
                    </a:lnTo>
                    <a:lnTo>
                      <a:pt x="483" y="344"/>
                    </a:lnTo>
                    <a:lnTo>
                      <a:pt x="484" y="344"/>
                    </a:lnTo>
                    <a:lnTo>
                      <a:pt x="484" y="344"/>
                    </a:lnTo>
                    <a:lnTo>
                      <a:pt x="486" y="345"/>
                    </a:lnTo>
                    <a:lnTo>
                      <a:pt x="486" y="345"/>
                    </a:lnTo>
                    <a:lnTo>
                      <a:pt x="487" y="345"/>
                    </a:lnTo>
                    <a:lnTo>
                      <a:pt x="487" y="345"/>
                    </a:lnTo>
                    <a:lnTo>
                      <a:pt x="487" y="345"/>
                    </a:lnTo>
                    <a:lnTo>
                      <a:pt x="487" y="345"/>
                    </a:lnTo>
                    <a:lnTo>
                      <a:pt x="489" y="345"/>
                    </a:lnTo>
                    <a:lnTo>
                      <a:pt x="490" y="345"/>
                    </a:lnTo>
                    <a:lnTo>
                      <a:pt x="490" y="345"/>
                    </a:lnTo>
                    <a:lnTo>
                      <a:pt x="490" y="347"/>
                    </a:lnTo>
                    <a:lnTo>
                      <a:pt x="492" y="347"/>
                    </a:lnTo>
                    <a:lnTo>
                      <a:pt x="492" y="347"/>
                    </a:lnTo>
                    <a:lnTo>
                      <a:pt x="492" y="347"/>
                    </a:lnTo>
                    <a:lnTo>
                      <a:pt x="493" y="347"/>
                    </a:lnTo>
                    <a:lnTo>
                      <a:pt x="493" y="347"/>
                    </a:lnTo>
                    <a:lnTo>
                      <a:pt x="495" y="347"/>
                    </a:lnTo>
                    <a:lnTo>
                      <a:pt x="495" y="347"/>
                    </a:lnTo>
                    <a:lnTo>
                      <a:pt x="495" y="348"/>
                    </a:lnTo>
                    <a:lnTo>
                      <a:pt x="495" y="348"/>
                    </a:lnTo>
                    <a:lnTo>
                      <a:pt x="496" y="348"/>
                    </a:lnTo>
                    <a:lnTo>
                      <a:pt x="498" y="348"/>
                    </a:lnTo>
                    <a:lnTo>
                      <a:pt x="498" y="348"/>
                    </a:lnTo>
                    <a:lnTo>
                      <a:pt x="498" y="348"/>
                    </a:lnTo>
                    <a:lnTo>
                      <a:pt x="499" y="350"/>
                    </a:lnTo>
                    <a:lnTo>
                      <a:pt x="499" y="350"/>
                    </a:lnTo>
                    <a:lnTo>
                      <a:pt x="501" y="350"/>
                    </a:lnTo>
                    <a:lnTo>
                      <a:pt x="501" y="350"/>
                    </a:lnTo>
                    <a:lnTo>
                      <a:pt x="501" y="350"/>
                    </a:lnTo>
                    <a:lnTo>
                      <a:pt x="502" y="350"/>
                    </a:lnTo>
                    <a:lnTo>
                      <a:pt x="502" y="350"/>
                    </a:lnTo>
                    <a:lnTo>
                      <a:pt x="502" y="350"/>
                    </a:lnTo>
                    <a:lnTo>
                      <a:pt x="504" y="350"/>
                    </a:lnTo>
                    <a:lnTo>
                      <a:pt x="504" y="350"/>
                    </a:lnTo>
                    <a:lnTo>
                      <a:pt x="505" y="351"/>
                    </a:lnTo>
                    <a:lnTo>
                      <a:pt x="505" y="351"/>
                    </a:lnTo>
                    <a:lnTo>
                      <a:pt x="505" y="351"/>
                    </a:lnTo>
                    <a:lnTo>
                      <a:pt x="507" y="351"/>
                    </a:lnTo>
                    <a:lnTo>
                      <a:pt x="507" y="351"/>
                    </a:lnTo>
                    <a:lnTo>
                      <a:pt x="508" y="351"/>
                    </a:lnTo>
                    <a:lnTo>
                      <a:pt x="508" y="351"/>
                    </a:lnTo>
                    <a:lnTo>
                      <a:pt x="508" y="351"/>
                    </a:lnTo>
                    <a:lnTo>
                      <a:pt x="508" y="351"/>
                    </a:lnTo>
                    <a:lnTo>
                      <a:pt x="510" y="353"/>
                    </a:lnTo>
                    <a:lnTo>
                      <a:pt x="511" y="353"/>
                    </a:lnTo>
                    <a:lnTo>
                      <a:pt x="511" y="353"/>
                    </a:lnTo>
                    <a:lnTo>
                      <a:pt x="511" y="353"/>
                    </a:lnTo>
                    <a:lnTo>
                      <a:pt x="513" y="353"/>
                    </a:lnTo>
                    <a:lnTo>
                      <a:pt x="513" y="353"/>
                    </a:lnTo>
                    <a:lnTo>
                      <a:pt x="514" y="353"/>
                    </a:lnTo>
                    <a:lnTo>
                      <a:pt x="514" y="353"/>
                    </a:lnTo>
                    <a:lnTo>
                      <a:pt x="514" y="353"/>
                    </a:lnTo>
                    <a:lnTo>
                      <a:pt x="516" y="354"/>
                    </a:lnTo>
                    <a:lnTo>
                      <a:pt x="516" y="354"/>
                    </a:lnTo>
                    <a:lnTo>
                      <a:pt x="516" y="354"/>
                    </a:lnTo>
                    <a:lnTo>
                      <a:pt x="517" y="354"/>
                    </a:lnTo>
                    <a:lnTo>
                      <a:pt x="517" y="354"/>
                    </a:lnTo>
                    <a:lnTo>
                      <a:pt x="519" y="354"/>
                    </a:lnTo>
                    <a:lnTo>
                      <a:pt x="519" y="356"/>
                    </a:lnTo>
                    <a:lnTo>
                      <a:pt x="519" y="356"/>
                    </a:lnTo>
                    <a:lnTo>
                      <a:pt x="520" y="356"/>
                    </a:lnTo>
                    <a:lnTo>
                      <a:pt x="520" y="356"/>
                    </a:lnTo>
                    <a:lnTo>
                      <a:pt x="522" y="356"/>
                    </a:lnTo>
                    <a:lnTo>
                      <a:pt x="522" y="356"/>
                    </a:lnTo>
                    <a:lnTo>
                      <a:pt x="522" y="356"/>
                    </a:lnTo>
                    <a:lnTo>
                      <a:pt x="523" y="357"/>
                    </a:lnTo>
                    <a:lnTo>
                      <a:pt x="523" y="357"/>
                    </a:lnTo>
                    <a:lnTo>
                      <a:pt x="525" y="357"/>
                    </a:lnTo>
                    <a:lnTo>
                      <a:pt x="525" y="357"/>
                    </a:lnTo>
                    <a:lnTo>
                      <a:pt x="525" y="357"/>
                    </a:lnTo>
                    <a:lnTo>
                      <a:pt x="525" y="357"/>
                    </a:lnTo>
                    <a:lnTo>
                      <a:pt x="526" y="357"/>
                    </a:lnTo>
                    <a:lnTo>
                      <a:pt x="528" y="357"/>
                    </a:lnTo>
                    <a:lnTo>
                      <a:pt x="528" y="357"/>
                    </a:lnTo>
                    <a:lnTo>
                      <a:pt x="528" y="357"/>
                    </a:lnTo>
                    <a:lnTo>
                      <a:pt x="529" y="357"/>
                    </a:lnTo>
                    <a:lnTo>
                      <a:pt x="529" y="359"/>
                    </a:lnTo>
                    <a:lnTo>
                      <a:pt x="529" y="359"/>
                    </a:lnTo>
                    <a:lnTo>
                      <a:pt x="531" y="359"/>
                    </a:lnTo>
                    <a:lnTo>
                      <a:pt x="531" y="359"/>
                    </a:lnTo>
                    <a:lnTo>
                      <a:pt x="532" y="359"/>
                    </a:lnTo>
                    <a:lnTo>
                      <a:pt x="532" y="359"/>
                    </a:lnTo>
                    <a:lnTo>
                      <a:pt x="532" y="359"/>
                    </a:lnTo>
                    <a:lnTo>
                      <a:pt x="534" y="359"/>
                    </a:lnTo>
                    <a:lnTo>
                      <a:pt x="534" y="359"/>
                    </a:lnTo>
                    <a:lnTo>
                      <a:pt x="535" y="360"/>
                    </a:lnTo>
                    <a:lnTo>
                      <a:pt x="535" y="360"/>
                    </a:lnTo>
                    <a:lnTo>
                      <a:pt x="535" y="360"/>
                    </a:lnTo>
                    <a:lnTo>
                      <a:pt x="537" y="360"/>
                    </a:lnTo>
                    <a:lnTo>
                      <a:pt x="537" y="360"/>
                    </a:lnTo>
                    <a:lnTo>
                      <a:pt x="539" y="360"/>
                    </a:lnTo>
                    <a:lnTo>
                      <a:pt x="539" y="360"/>
                    </a:lnTo>
                    <a:lnTo>
                      <a:pt x="539" y="360"/>
                    </a:lnTo>
                    <a:lnTo>
                      <a:pt x="540" y="362"/>
                    </a:lnTo>
                    <a:lnTo>
                      <a:pt x="540" y="362"/>
                    </a:lnTo>
                    <a:lnTo>
                      <a:pt x="542" y="362"/>
                    </a:lnTo>
                    <a:lnTo>
                      <a:pt x="542" y="362"/>
                    </a:lnTo>
                    <a:lnTo>
                      <a:pt x="542" y="362"/>
                    </a:lnTo>
                    <a:lnTo>
                      <a:pt x="543" y="362"/>
                    </a:lnTo>
                    <a:lnTo>
                      <a:pt x="543" y="362"/>
                    </a:lnTo>
                    <a:lnTo>
                      <a:pt x="545" y="362"/>
                    </a:lnTo>
                    <a:lnTo>
                      <a:pt x="545" y="363"/>
                    </a:lnTo>
                    <a:lnTo>
                      <a:pt x="545" y="363"/>
                    </a:lnTo>
                    <a:lnTo>
                      <a:pt x="546" y="363"/>
                    </a:lnTo>
                    <a:lnTo>
                      <a:pt x="546" y="363"/>
                    </a:lnTo>
                    <a:lnTo>
                      <a:pt x="548" y="363"/>
                    </a:lnTo>
                    <a:lnTo>
                      <a:pt x="548" y="363"/>
                    </a:lnTo>
                    <a:lnTo>
                      <a:pt x="548" y="365"/>
                    </a:lnTo>
                    <a:lnTo>
                      <a:pt x="549" y="365"/>
                    </a:lnTo>
                    <a:lnTo>
                      <a:pt x="549" y="365"/>
                    </a:lnTo>
                    <a:lnTo>
                      <a:pt x="551" y="365"/>
                    </a:lnTo>
                    <a:lnTo>
                      <a:pt x="551" y="365"/>
                    </a:lnTo>
                    <a:lnTo>
                      <a:pt x="551" y="365"/>
                    </a:lnTo>
                    <a:lnTo>
                      <a:pt x="552" y="365"/>
                    </a:lnTo>
                    <a:lnTo>
                      <a:pt x="552" y="365"/>
                    </a:lnTo>
                    <a:lnTo>
                      <a:pt x="552" y="365"/>
                    </a:lnTo>
                    <a:lnTo>
                      <a:pt x="554" y="365"/>
                    </a:lnTo>
                    <a:lnTo>
                      <a:pt x="555" y="365"/>
                    </a:lnTo>
                    <a:lnTo>
                      <a:pt x="555" y="365"/>
                    </a:lnTo>
                    <a:lnTo>
                      <a:pt x="555" y="365"/>
                    </a:lnTo>
                    <a:lnTo>
                      <a:pt x="557" y="365"/>
                    </a:lnTo>
                    <a:lnTo>
                      <a:pt x="557" y="366"/>
                    </a:lnTo>
                    <a:lnTo>
                      <a:pt x="557" y="366"/>
                    </a:lnTo>
                    <a:lnTo>
                      <a:pt x="2" y="197"/>
                    </a:lnTo>
                    <a:lnTo>
                      <a:pt x="2" y="19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2" name="Rectangle 20">
              <a:extLst>
                <a:ext uri="{FF2B5EF4-FFF2-40B4-BE49-F238E27FC236}">
                  <a16:creationId xmlns:a16="http://schemas.microsoft.com/office/drawing/2014/main" id="{FDB1F46F-E0A0-48B4-87E8-9409713314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2222454" y="5289659"/>
              <a:ext cx="788787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6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Wild-type</a:t>
              </a: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A51CA7B4-DAEA-4D3D-BA4C-B770DC352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40000">
              <a:off x="2605507" y="4868623"/>
              <a:ext cx="1642442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V264E/L309D/Q311H/N434Y</a:t>
              </a:r>
            </a:p>
          </p:txBody>
        </p:sp>
        <p:sp>
          <p:nvSpPr>
            <p:cNvPr id="94" name="Rectangle 20">
              <a:extLst>
                <a:ext uri="{FF2B5EF4-FFF2-40B4-BE49-F238E27FC236}">
                  <a16:creationId xmlns:a16="http://schemas.microsoft.com/office/drawing/2014/main" id="{0A8E2BC0-26E1-41A5-8091-DBA5B4059D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0000">
              <a:off x="2829308" y="4586108"/>
              <a:ext cx="2013428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50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A231T/V264E/L309D/Q311H/N434Y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6E833D-ABCC-42C5-8E8B-765F5225CF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660000">
              <a:off x="163917" y="4170631"/>
              <a:ext cx="35266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Events</a:t>
              </a:r>
              <a:endParaRPr lang="en-US" sz="9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9ED80772-1C58-4FA9-A932-D7D319399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80000">
              <a:off x="1102313" y="3033412"/>
              <a:ext cx="595161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50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231.42</a:t>
              </a:r>
            </a:p>
          </p:txBody>
        </p:sp>
        <p:sp>
          <p:nvSpPr>
            <p:cNvPr id="97" name="Rectangle 20">
              <a:extLst>
                <a:ext uri="{FF2B5EF4-FFF2-40B4-BE49-F238E27FC236}">
                  <a16:creationId xmlns:a16="http://schemas.microsoft.com/office/drawing/2014/main" id="{3D2EBCCD-DEDC-4DC2-ACA0-EB13F2C0E4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100000">
              <a:off x="761136" y="3199935"/>
              <a:ext cx="63107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265.38</a:t>
              </a:r>
            </a:p>
          </p:txBody>
        </p:sp>
        <p:sp>
          <p:nvSpPr>
            <p:cNvPr id="98" name="Rectangle 20">
              <a:extLst>
                <a:ext uri="{FF2B5EF4-FFF2-40B4-BE49-F238E27FC236}">
                  <a16:creationId xmlns:a16="http://schemas.microsoft.com/office/drawing/2014/main" id="{DF60B6A0-BD64-4653-ABA9-5372F50912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660000" flipV="1">
              <a:off x="201132" y="3488519"/>
              <a:ext cx="503401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6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51.83</a:t>
              </a:r>
            </a:p>
          </p:txBody>
        </p:sp>
        <p:sp>
          <p:nvSpPr>
            <p:cNvPr id="99" name="Rectangle 9">
              <a:extLst>
                <a:ext uri="{FF2B5EF4-FFF2-40B4-BE49-F238E27FC236}">
                  <a16:creationId xmlns:a16="http://schemas.microsoft.com/office/drawing/2014/main" id="{80D358D0-82A7-4159-97B7-01C2214837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111048">
              <a:off x="109187" y="2650648"/>
              <a:ext cx="1455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  <a:buClr>
                  <a:schemeClr val="folHlink"/>
                </a:buClr>
              </a:pPr>
              <a:r>
                <a:rPr kumimoji="1" lang="en-US" altLang="ko-KR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 nM </a:t>
              </a:r>
              <a:r>
                <a:rPr kumimoji="1" lang="en-US" altLang="ko-KR" sz="9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sFcRn</a:t>
              </a:r>
              <a:r>
                <a:rPr kumimoji="1" lang="en-US" altLang="ko-KR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-FITC </a:t>
              </a:r>
              <a:br>
                <a:rPr kumimoji="1" lang="en-US" altLang="ko-KR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</a:br>
              <a:r>
                <a:rPr kumimoji="1" lang="en-US" altLang="ko-KR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at pH 5.8</a:t>
              </a:r>
              <a:endParaRPr kumimoji="1" lang="en-US" altLang="ko-KR" sz="900" dirty="0">
                <a:solidFill>
                  <a:srgbClr val="008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00" name="Rectangle 9">
              <a:extLst>
                <a:ext uri="{FF2B5EF4-FFF2-40B4-BE49-F238E27FC236}">
                  <a16:creationId xmlns:a16="http://schemas.microsoft.com/office/drawing/2014/main" id="{74D51220-40C0-4441-9096-1EE38C6593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42096">
              <a:off x="1758516" y="1676921"/>
              <a:ext cx="14047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  <a:buClr>
                  <a:schemeClr val="folHlink"/>
                </a:buClr>
              </a:pPr>
              <a:r>
                <a:rPr kumimoji="1" lang="en-US" altLang="ko-KR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50 nM </a:t>
              </a:r>
              <a:r>
                <a:rPr kumimoji="1" lang="en-US" altLang="ko-KR" sz="9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dFcRn-rPE</a:t>
              </a:r>
              <a:br>
                <a:rPr kumimoji="1" lang="en-US" altLang="ko-KR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</a:br>
              <a:r>
                <a:rPr kumimoji="1" lang="en-US" altLang="ko-KR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at pH 7.4</a:t>
              </a:r>
              <a:endParaRPr kumimoji="1" lang="en-US" altLang="ko-KR" sz="900" dirty="0">
                <a:solidFill>
                  <a:srgbClr val="008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01" name="Rectangle 20">
              <a:extLst>
                <a:ext uri="{FF2B5EF4-FFF2-40B4-BE49-F238E27FC236}">
                  <a16:creationId xmlns:a16="http://schemas.microsoft.com/office/drawing/2014/main" id="{E84D9CD6-8DC1-4736-8A86-6F086732A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2370519" y="5111724"/>
              <a:ext cx="788787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M428L/N434S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DEAF1C-3A47-458A-8788-FCDFEE128B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40000">
              <a:off x="2487606" y="4982551"/>
              <a:ext cx="1215813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V264E/L309D/Q311H</a:t>
              </a:r>
            </a:p>
          </p:txBody>
        </p:sp>
        <p:sp>
          <p:nvSpPr>
            <p:cNvPr id="103" name="Rectangle 20">
              <a:extLst>
                <a:ext uri="{FF2B5EF4-FFF2-40B4-BE49-F238E27FC236}">
                  <a16:creationId xmlns:a16="http://schemas.microsoft.com/office/drawing/2014/main" id="{FCFD3C96-2327-4286-874E-77AC7A042E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40000">
              <a:off x="2722325" y="4700529"/>
              <a:ext cx="1601924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V264E/L309D/Q311H/N434S</a:t>
              </a:r>
            </a:p>
          </p:txBody>
        </p:sp>
        <p:sp>
          <p:nvSpPr>
            <p:cNvPr id="104" name="Rectangle 20">
              <a:extLst>
                <a:ext uri="{FF2B5EF4-FFF2-40B4-BE49-F238E27FC236}">
                  <a16:creationId xmlns:a16="http://schemas.microsoft.com/office/drawing/2014/main" id="{2FEE23D7-8D60-4145-917D-0A8893F1E5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720000" flipV="1">
              <a:off x="396283" y="3400010"/>
              <a:ext cx="578121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152.46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982C2C6-B954-4302-8434-790537F45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780000" flipV="1">
              <a:off x="579888" y="3293063"/>
              <a:ext cx="610657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134.82</a:t>
              </a:r>
            </a:p>
          </p:txBody>
        </p:sp>
        <p:sp>
          <p:nvSpPr>
            <p:cNvPr id="106" name="Rectangle 20">
              <a:extLst>
                <a:ext uri="{FF2B5EF4-FFF2-40B4-BE49-F238E27FC236}">
                  <a16:creationId xmlns:a16="http://schemas.microsoft.com/office/drawing/2014/main" id="{FEC6A7BB-C601-48BB-9B18-5F9648BDDF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960000" flipV="1">
              <a:off x="958527" y="3111000"/>
              <a:ext cx="572097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239.43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F9C3277-3B32-4341-972E-A109F938A5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80000">
              <a:off x="2768503" y="2056411"/>
              <a:ext cx="609206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50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236.62</a:t>
              </a:r>
            </a:p>
          </p:txBody>
        </p:sp>
        <p:sp>
          <p:nvSpPr>
            <p:cNvPr id="108" name="Rectangle 20">
              <a:extLst>
                <a:ext uri="{FF2B5EF4-FFF2-40B4-BE49-F238E27FC236}">
                  <a16:creationId xmlns:a16="http://schemas.microsoft.com/office/drawing/2014/main" id="{EF609D4D-0471-4569-9F2C-8BF628ABF6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100000">
              <a:off x="2460230" y="2246020"/>
              <a:ext cx="556458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379.27</a:t>
              </a:r>
            </a:p>
          </p:txBody>
        </p:sp>
        <p:sp>
          <p:nvSpPr>
            <p:cNvPr id="109" name="Rectangle 20">
              <a:extLst>
                <a:ext uri="{FF2B5EF4-FFF2-40B4-BE49-F238E27FC236}">
                  <a16:creationId xmlns:a16="http://schemas.microsoft.com/office/drawing/2014/main" id="{46DBBA57-DA33-431A-B2CE-373A639BDE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660000" flipV="1">
              <a:off x="1859548" y="2561941"/>
              <a:ext cx="520003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6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18.58</a:t>
              </a:r>
            </a:p>
          </p:txBody>
        </p:sp>
        <p:sp>
          <p:nvSpPr>
            <p:cNvPr id="110" name="Rectangle 20">
              <a:extLst>
                <a:ext uri="{FF2B5EF4-FFF2-40B4-BE49-F238E27FC236}">
                  <a16:creationId xmlns:a16="http://schemas.microsoft.com/office/drawing/2014/main" id="{CFD6463C-7C71-40AC-BEED-8F98CDB808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720000" flipV="1">
              <a:off x="2102161" y="2454873"/>
              <a:ext cx="497021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83.27</a:t>
              </a:r>
            </a:p>
          </p:txBody>
        </p:sp>
        <p:sp>
          <p:nvSpPr>
            <p:cNvPr id="111" name="Rectangle 20">
              <a:extLst>
                <a:ext uri="{FF2B5EF4-FFF2-40B4-BE49-F238E27FC236}">
                  <a16:creationId xmlns:a16="http://schemas.microsoft.com/office/drawing/2014/main" id="{B042BC61-3BF8-4CEE-90CF-6C7833C813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780000" flipV="1">
              <a:off x="2317335" y="2344484"/>
              <a:ext cx="481463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20.40</a:t>
              </a: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32569AB3-0865-47AF-941C-738302D06B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960000" flipV="1">
              <a:off x="2637091" y="2137929"/>
              <a:ext cx="517171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 60.26</a:t>
              </a:r>
            </a:p>
          </p:txBody>
        </p:sp>
        <p:sp>
          <p:nvSpPr>
            <p:cNvPr id="113" name="Rectangle 20">
              <a:extLst>
                <a:ext uri="{FF2B5EF4-FFF2-40B4-BE49-F238E27FC236}">
                  <a16:creationId xmlns:a16="http://schemas.microsoft.com/office/drawing/2014/main" id="{B9150CB0-7454-4115-8085-9F266CC31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3867239" y="4142167"/>
              <a:ext cx="751570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6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Wild-type</a:t>
              </a:r>
            </a:p>
          </p:txBody>
        </p:sp>
        <p:sp>
          <p:nvSpPr>
            <p:cNvPr id="114" name="Rectangle 20">
              <a:extLst>
                <a:ext uri="{FF2B5EF4-FFF2-40B4-BE49-F238E27FC236}">
                  <a16:creationId xmlns:a16="http://schemas.microsoft.com/office/drawing/2014/main" id="{A77CFD1A-72C7-4B5B-90E9-57F11F5916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40000">
              <a:off x="4250809" y="3716575"/>
              <a:ext cx="1564948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V264E/L309D/Q311H/N434Y</a:t>
              </a:r>
            </a:p>
          </p:txBody>
        </p:sp>
        <p:sp>
          <p:nvSpPr>
            <p:cNvPr id="115" name="Rectangle 20">
              <a:extLst>
                <a:ext uri="{FF2B5EF4-FFF2-40B4-BE49-F238E27FC236}">
                  <a16:creationId xmlns:a16="http://schemas.microsoft.com/office/drawing/2014/main" id="{84DFC00D-6A14-4C3C-88AF-99380156E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0000">
              <a:off x="4474676" y="3432748"/>
              <a:ext cx="1918430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50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A231T/V264E/L309D/Q311H/N434Y</a:t>
              </a:r>
            </a:p>
          </p:txBody>
        </p:sp>
        <p:sp>
          <p:nvSpPr>
            <p:cNvPr id="116" name="Rectangle 20">
              <a:extLst>
                <a:ext uri="{FF2B5EF4-FFF2-40B4-BE49-F238E27FC236}">
                  <a16:creationId xmlns:a16="http://schemas.microsoft.com/office/drawing/2014/main" id="{D747874C-A829-4BB4-8429-C83A5138E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4015304" y="3964233"/>
              <a:ext cx="751570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M428L/N434S</a:t>
              </a:r>
            </a:p>
          </p:txBody>
        </p:sp>
        <p:sp>
          <p:nvSpPr>
            <p:cNvPr id="117" name="Rectangle 20">
              <a:extLst>
                <a:ext uri="{FF2B5EF4-FFF2-40B4-BE49-F238E27FC236}">
                  <a16:creationId xmlns:a16="http://schemas.microsoft.com/office/drawing/2014/main" id="{CDBC9F6D-7E48-4A14-B855-A607941A7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40000">
              <a:off x="4132610" y="3832938"/>
              <a:ext cx="1158448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V264E/L309D/Q311H</a:t>
              </a:r>
            </a:p>
          </p:txBody>
        </p:sp>
        <p:sp>
          <p:nvSpPr>
            <p:cNvPr id="118" name="Rectangle 20">
              <a:extLst>
                <a:ext uri="{FF2B5EF4-FFF2-40B4-BE49-F238E27FC236}">
                  <a16:creationId xmlns:a16="http://schemas.microsoft.com/office/drawing/2014/main" id="{94A8E924-AC1E-46DD-B0C9-F7F07982A6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40000">
              <a:off x="4367599" y="3548712"/>
              <a:ext cx="1526342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7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V264E/L309D/Q311H/N434S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168"/>
              </p:ext>
            </p:extLst>
          </p:nvPr>
        </p:nvGraphicFramePr>
        <p:xfrm>
          <a:off x="2883954" y="3616036"/>
          <a:ext cx="6209880" cy="2768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69960">
                  <a:extLst>
                    <a:ext uri="{9D8B030D-6E8A-4147-A177-3AD203B41FA5}">
                      <a16:colId xmlns:a16="http://schemas.microsoft.com/office/drawing/2014/main" val="2913596266"/>
                    </a:ext>
                  </a:extLst>
                </a:gridCol>
                <a:gridCol w="1034980">
                  <a:extLst>
                    <a:ext uri="{9D8B030D-6E8A-4147-A177-3AD203B41FA5}">
                      <a16:colId xmlns:a16="http://schemas.microsoft.com/office/drawing/2014/main" val="971576290"/>
                    </a:ext>
                  </a:extLst>
                </a:gridCol>
                <a:gridCol w="1034980">
                  <a:extLst>
                    <a:ext uri="{9D8B030D-6E8A-4147-A177-3AD203B41FA5}">
                      <a16:colId xmlns:a16="http://schemas.microsoft.com/office/drawing/2014/main" val="863582310"/>
                    </a:ext>
                  </a:extLst>
                </a:gridCol>
                <a:gridCol w="1034980">
                  <a:extLst>
                    <a:ext uri="{9D8B030D-6E8A-4147-A177-3AD203B41FA5}">
                      <a16:colId xmlns:a16="http://schemas.microsoft.com/office/drawing/2014/main" val="2330948825"/>
                    </a:ext>
                  </a:extLst>
                </a:gridCol>
                <a:gridCol w="1034980">
                  <a:extLst>
                    <a:ext uri="{9D8B030D-6E8A-4147-A177-3AD203B41FA5}">
                      <a16:colId xmlns:a16="http://schemas.microsoft.com/office/drawing/2014/main" val="81276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 nM of scFcRn-Alexa488 at pH5.8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 nM of dFcRn-GST-Alexa647 at pH7.4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8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IgG1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51.83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1.00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18.58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1.00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37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M428L/N434S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152.46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2.94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83.27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4.48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effectLst/>
                        </a:rPr>
                        <a:t>V264E/L309D/Q311H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134.82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2.60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20.40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1.10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effectLst/>
                        </a:rPr>
                        <a:t>V264E/L309D/Q311H/N434Y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265.38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379.27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20.41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effectLst/>
                        </a:rPr>
                        <a:t>V264E/L309D/Q311H/N434S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239.43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4.62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60.26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3.24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effectLst/>
                        </a:rPr>
                        <a:t>A231T/V264E/L309D/Q311H/N434Y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231.42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4.46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236.62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12.74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9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Times New Roman" pitchFamily="18" charset="0"/>
              </a:rPr>
              <a:t>EDHS showed better binding properties than WT</a:t>
            </a:r>
          </a:p>
        </p:txBody>
      </p:sp>
      <p:cxnSp>
        <p:nvCxnSpPr>
          <p:cNvPr id="5" name="직선 연결선 71"/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2"/>
          <p:cNvCxnSpPr/>
          <p:nvPr/>
        </p:nvCxnSpPr>
        <p:spPr>
          <a:xfrm>
            <a:off x="233772" y="6465816"/>
            <a:ext cx="8676456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차트 2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934464"/>
              </p:ext>
            </p:extLst>
          </p:nvPr>
        </p:nvGraphicFramePr>
        <p:xfrm>
          <a:off x="3156569" y="1772317"/>
          <a:ext cx="27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017635"/>
              </p:ext>
            </p:extLst>
          </p:nvPr>
        </p:nvGraphicFramePr>
        <p:xfrm>
          <a:off x="330644" y="1772317"/>
          <a:ext cx="27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3812" y="1450610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Herceptin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9737" y="1450610"/>
            <a:ext cx="186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Herceptin-EDHS</a:t>
            </a:r>
          </a:p>
        </p:txBody>
      </p:sp>
      <p:graphicFrame>
        <p:nvGraphicFramePr>
          <p:cNvPr id="12" name="차트 2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18510"/>
              </p:ext>
            </p:extLst>
          </p:nvPr>
        </p:nvGraphicFramePr>
        <p:xfrm>
          <a:off x="5969247" y="1769674"/>
          <a:ext cx="32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36140"/>
              </p:ext>
            </p:extLst>
          </p:nvPr>
        </p:nvGraphicFramePr>
        <p:xfrm>
          <a:off x="535496" y="4722144"/>
          <a:ext cx="7992332" cy="15181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98083">
                  <a:extLst>
                    <a:ext uri="{9D8B030D-6E8A-4147-A177-3AD203B41FA5}">
                      <a16:colId xmlns:a16="http://schemas.microsoft.com/office/drawing/2014/main" val="449022922"/>
                    </a:ext>
                  </a:extLst>
                </a:gridCol>
                <a:gridCol w="1998083">
                  <a:extLst>
                    <a:ext uri="{9D8B030D-6E8A-4147-A177-3AD203B41FA5}">
                      <a16:colId xmlns:a16="http://schemas.microsoft.com/office/drawing/2014/main" val="2081070675"/>
                    </a:ext>
                  </a:extLst>
                </a:gridCol>
                <a:gridCol w="1998083">
                  <a:extLst>
                    <a:ext uri="{9D8B030D-6E8A-4147-A177-3AD203B41FA5}">
                      <a16:colId xmlns:a16="http://schemas.microsoft.com/office/drawing/2014/main" val="664712118"/>
                    </a:ext>
                  </a:extLst>
                </a:gridCol>
                <a:gridCol w="1998083">
                  <a:extLst>
                    <a:ext uri="{9D8B030D-6E8A-4147-A177-3AD203B41FA5}">
                      <a16:colId xmlns:a16="http://schemas.microsoft.com/office/drawing/2014/main" val="416366425"/>
                    </a:ext>
                  </a:extLst>
                </a:gridCol>
              </a:tblGrid>
              <a:tr h="420844">
                <a:tc>
                  <a:txBody>
                    <a:bodyPr/>
                    <a:lstStyle/>
                    <a:p>
                      <a:endParaRPr lang="en-US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</a:t>
                      </a:r>
                      <a:r>
                        <a:rPr lang="en-US" sz="1800" baseline="-25000" dirty="0" err="1"/>
                        <a:t>on</a:t>
                      </a:r>
                      <a:r>
                        <a:rPr lang="en-US" sz="1800" dirty="0"/>
                        <a:t> (10</a:t>
                      </a:r>
                      <a:r>
                        <a:rPr lang="en-US" sz="1800" baseline="30000" dirty="0"/>
                        <a:t>5</a:t>
                      </a:r>
                      <a:r>
                        <a:rPr lang="en-US" sz="1800" dirty="0"/>
                        <a:t> M</a:t>
                      </a:r>
                      <a:r>
                        <a:rPr lang="en-US" sz="1800" baseline="30000" dirty="0"/>
                        <a:t>-1</a:t>
                      </a:r>
                      <a:r>
                        <a:rPr lang="en-US" sz="1800" dirty="0"/>
                        <a:t> sec</a:t>
                      </a:r>
                      <a:r>
                        <a:rPr lang="en-US" sz="1800" baseline="30000" dirty="0"/>
                        <a:t>-1</a:t>
                      </a:r>
                      <a:r>
                        <a:rPr lang="en-US" sz="1800" dirty="0"/>
                        <a:t>)</a:t>
                      </a:r>
                      <a:endParaRPr lang="en-US" sz="18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</a:t>
                      </a:r>
                      <a:r>
                        <a:rPr lang="en-US" sz="1800" baseline="-25000" dirty="0" err="1"/>
                        <a:t>off</a:t>
                      </a:r>
                      <a:r>
                        <a:rPr lang="en-US" sz="1800" dirty="0"/>
                        <a:t> (10</a:t>
                      </a:r>
                      <a:r>
                        <a:rPr lang="en-US" sz="1800" baseline="30000" dirty="0"/>
                        <a:t>-2</a:t>
                      </a:r>
                      <a:r>
                        <a:rPr lang="en-US" sz="1800" dirty="0"/>
                        <a:t> sec</a:t>
                      </a:r>
                      <a:r>
                        <a:rPr lang="en-US" sz="1800" baseline="30000" dirty="0"/>
                        <a:t>-1</a:t>
                      </a:r>
                      <a:r>
                        <a:rPr lang="en-US" sz="1800" dirty="0"/>
                        <a:t>)</a:t>
                      </a:r>
                      <a:endParaRPr lang="en-US" sz="18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</a:t>
                      </a:r>
                      <a:r>
                        <a:rPr lang="en-US" sz="1800" baseline="-25000" dirty="0"/>
                        <a:t>D</a:t>
                      </a:r>
                      <a:r>
                        <a:rPr lang="en-US" sz="1800" dirty="0"/>
                        <a:t> (nM)</a:t>
                      </a:r>
                      <a:endParaRPr lang="en-US" sz="1800" i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803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Herceptin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5.4 ± 0.30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29 ± 0.85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550 ± 46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29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Herceptin-LS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6.2 ± 1.6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3.3 ± 0.07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55 ± 3.2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643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Herceptin-EDHS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12 ± 1.3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11 ± 1.0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93 ± 1.3 </a:t>
                      </a:r>
                      <a:endParaRPr lang="en-US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6721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2053" y="986644"/>
            <a:ext cx="221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SPR analysis at pH5.8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88112" y="986644"/>
            <a:ext cx="292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ELISA with GST-tagged FcRn at pH7.4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285966" y="360730"/>
            <a:ext cx="8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By THK</a:t>
            </a:r>
            <a:endParaRPr lang="ko-KR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457361" y="5150319"/>
            <a:ext cx="1131216" cy="108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746620" y="2589347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Response</a:t>
            </a:r>
            <a:r>
              <a:rPr lang="ko-KR" alt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Units</a:t>
            </a:r>
            <a:r>
              <a:rPr lang="ko-KR" alt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(RU)</a:t>
            </a:r>
            <a:endParaRPr lang="ko-KR" alt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288" y="384744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 (sec)</a:t>
            </a:r>
            <a:endParaRPr lang="ko-KR" alt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082318" y="2589347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Response</a:t>
            </a:r>
            <a:r>
              <a:rPr lang="ko-KR" alt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Units</a:t>
            </a:r>
            <a:r>
              <a:rPr lang="ko-KR" alt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(RU)</a:t>
            </a:r>
            <a:endParaRPr lang="ko-KR" alt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9226" y="384744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 (sec)</a:t>
            </a:r>
            <a:endParaRPr lang="ko-KR" alt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913618" y="2589347"/>
            <a:ext cx="193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Absorbance at 450nm</a:t>
            </a:r>
            <a:endParaRPr lang="ko-KR" alt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3836" y="3847445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Concentration of </a:t>
            </a:r>
            <a:r>
              <a:rPr lang="en-US" altLang="ko-KR" sz="1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dFcRn</a:t>
            </a:r>
            <a:r>
              <a:rPr lang="en-US" altLang="ko-K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(nM)</a:t>
            </a:r>
            <a:endParaRPr lang="ko-KR" alt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772" y="4348658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</a:t>
            </a:r>
            <a:r>
              <a:rPr lang="en-US" altLang="ko-KR" b="1" baseline="-25000" dirty="0"/>
              <a:t>D</a:t>
            </a:r>
            <a:r>
              <a:rPr lang="en-US" altLang="ko-KR" b="1" dirty="0"/>
              <a:t> at pH 5.8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959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6F998FA-B5F6-450D-AD45-917C305893BC}"/>
              </a:ext>
            </a:extLst>
          </p:cNvPr>
          <p:cNvGrpSpPr/>
          <p:nvPr/>
        </p:nvGrpSpPr>
        <p:grpSpPr>
          <a:xfrm>
            <a:off x="944012" y="1699624"/>
            <a:ext cx="7455281" cy="4474794"/>
            <a:chOff x="1798080" y="1516077"/>
            <a:chExt cx="5997375" cy="35997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E3B323-6861-42D6-927E-4DCE9C7DA9E5}"/>
                </a:ext>
              </a:extLst>
            </p:cNvPr>
            <p:cNvSpPr txBox="1"/>
            <p:nvPr/>
          </p:nvSpPr>
          <p:spPr>
            <a:xfrm>
              <a:off x="2153814" y="1525432"/>
              <a:ext cx="662406" cy="229533"/>
            </a:xfrm>
            <a:prstGeom prst="rect">
              <a:avLst/>
            </a:prstGeom>
            <a:noFill/>
          </p:spPr>
          <p:txBody>
            <a:bodyPr wrap="none" bIns="23491" rtlCol="0" anchor="ctr">
              <a:spAutoFit/>
            </a:bodyPr>
            <a:lstStyle/>
            <a:p>
              <a:pPr algn="ctr"/>
              <a:r>
                <a:rPr lang="en-US" altLang="ko-KR" sz="1400" dirty="0"/>
                <a:t>Fc</a:t>
              </a:r>
              <a:r>
                <a:rPr lang="el-GR" altLang="ko-KR" sz="1400" dirty="0"/>
                <a:t>γ</a:t>
              </a:r>
              <a:r>
                <a:rPr lang="en-US" altLang="ko-KR" sz="1400" dirty="0"/>
                <a:t>RI-his</a:t>
              </a:r>
              <a:endParaRPr lang="ko-KR" alt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FB7677-1F9C-4714-9785-48C00F63067C}"/>
                </a:ext>
              </a:extLst>
            </p:cNvPr>
            <p:cNvSpPr txBox="1"/>
            <p:nvPr/>
          </p:nvSpPr>
          <p:spPr>
            <a:xfrm>
              <a:off x="4140305" y="1516078"/>
              <a:ext cx="1036679" cy="2475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/>
                <a:t>Fc</a:t>
              </a:r>
              <a:r>
                <a:rPr lang="el-GR" altLang="ko-KR" sz="1400" dirty="0"/>
                <a:t>γ</a:t>
              </a:r>
              <a:r>
                <a:rPr lang="en-US" altLang="ko-KR" sz="1400" dirty="0"/>
                <a:t>RIIa</a:t>
              </a:r>
              <a:r>
                <a:rPr lang="en-US" altLang="ko-KR" sz="1400" baseline="-25000" dirty="0"/>
                <a:t>H131</a:t>
              </a:r>
              <a:r>
                <a:rPr lang="en-US" altLang="ko-KR" sz="1400" dirty="0"/>
                <a:t>-GST</a:t>
              </a:r>
              <a:endParaRPr lang="ko-KR" altLang="en-US" sz="14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F673A2-03A1-48E8-AE30-C1E5581B2259}"/>
                </a:ext>
              </a:extLst>
            </p:cNvPr>
            <p:cNvSpPr txBox="1"/>
            <p:nvPr/>
          </p:nvSpPr>
          <p:spPr>
            <a:xfrm>
              <a:off x="6156750" y="1516077"/>
              <a:ext cx="1028942" cy="2475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/>
                <a:t>Fc</a:t>
              </a:r>
              <a:r>
                <a:rPr lang="el-GR" altLang="ko-KR" sz="1400" dirty="0"/>
                <a:t>γ</a:t>
              </a:r>
              <a:r>
                <a:rPr lang="en-US" altLang="ko-KR" sz="1400" dirty="0"/>
                <a:t>RIIa</a:t>
              </a:r>
              <a:r>
                <a:rPr lang="en-US" altLang="ko-KR" sz="1400" baseline="-25000" dirty="0"/>
                <a:t>R131</a:t>
              </a:r>
              <a:r>
                <a:rPr lang="en-US" altLang="ko-KR" sz="1400" dirty="0"/>
                <a:t>-GST</a:t>
              </a:r>
              <a:endParaRPr lang="ko-KR" altLang="en-US" sz="1400" baseline="-25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DC530-8423-4FB3-A30D-F311C1B9ACE8}"/>
                </a:ext>
              </a:extLst>
            </p:cNvPr>
            <p:cNvSpPr txBox="1"/>
            <p:nvPr/>
          </p:nvSpPr>
          <p:spPr>
            <a:xfrm>
              <a:off x="2157303" y="3341110"/>
              <a:ext cx="835513" cy="2475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/>
                <a:t>Fc</a:t>
              </a:r>
              <a:r>
                <a:rPr lang="el-GR" altLang="ko-KR" sz="1400" dirty="0"/>
                <a:t>γ</a:t>
              </a:r>
              <a:r>
                <a:rPr lang="en-US" altLang="ko-KR" sz="1400" dirty="0"/>
                <a:t>RIIb-GST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62AFAB-2684-4BF6-AD0B-452449843603}"/>
                </a:ext>
              </a:extLst>
            </p:cNvPr>
            <p:cNvSpPr txBox="1"/>
            <p:nvPr/>
          </p:nvSpPr>
          <p:spPr>
            <a:xfrm>
              <a:off x="4139779" y="3341110"/>
              <a:ext cx="1066339" cy="2475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/>
                <a:t>Fc</a:t>
              </a:r>
              <a:r>
                <a:rPr lang="el-GR" altLang="ko-KR" sz="1400" dirty="0"/>
                <a:t>γ</a:t>
              </a:r>
              <a:r>
                <a:rPr lang="en-US" altLang="ko-KR" sz="1400" dirty="0"/>
                <a:t>RIIIa</a:t>
              </a:r>
              <a:r>
                <a:rPr lang="en-US" altLang="ko-KR" sz="1400" baseline="-25000" dirty="0"/>
                <a:t>V158</a:t>
              </a:r>
              <a:r>
                <a:rPr lang="en-US" altLang="ko-KR" sz="1400" dirty="0"/>
                <a:t>-GST</a:t>
              </a:r>
              <a:endParaRPr lang="ko-KR" altLang="en-US" sz="1400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BF469D-884D-4BEA-8D9A-5AE415C83CCD}"/>
                </a:ext>
              </a:extLst>
            </p:cNvPr>
            <p:cNvSpPr txBox="1"/>
            <p:nvPr/>
          </p:nvSpPr>
          <p:spPr>
            <a:xfrm>
              <a:off x="6156561" y="3341110"/>
              <a:ext cx="1056022" cy="2475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/>
                <a:t>Fc</a:t>
              </a:r>
              <a:r>
                <a:rPr lang="el-GR" altLang="ko-KR" sz="1400" dirty="0"/>
                <a:t>γ</a:t>
              </a:r>
              <a:r>
                <a:rPr lang="en-US" altLang="ko-KR" sz="1400" dirty="0"/>
                <a:t>RIIIa</a:t>
              </a:r>
              <a:r>
                <a:rPr lang="en-US" altLang="ko-KR" sz="1400" baseline="-25000" dirty="0"/>
                <a:t>F158</a:t>
              </a:r>
              <a:r>
                <a:rPr lang="en-US" altLang="ko-KR" sz="1400" dirty="0"/>
                <a:t>-GST</a:t>
              </a:r>
              <a:endParaRPr lang="ko-KR" altLang="en-US" sz="1400" baseline="-25000"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C3A98C17-752E-46F9-943B-C866D5D29E9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10440201"/>
                </p:ext>
              </p:extLst>
            </p:nvPr>
          </p:nvGraphicFramePr>
          <p:xfrm>
            <a:off x="1992895" y="1773147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A663DC3E-0747-48AE-9A6E-69973457C10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81032568"/>
                </p:ext>
              </p:extLst>
            </p:nvPr>
          </p:nvGraphicFramePr>
          <p:xfrm>
            <a:off x="3994175" y="3582312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0F572AC9-4F01-4DB8-86BE-F8696B3C2BC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8523093"/>
                </p:ext>
              </p:extLst>
            </p:nvPr>
          </p:nvGraphicFramePr>
          <p:xfrm>
            <a:off x="5995455" y="3582312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3" name="차트 2">
              <a:extLst>
                <a:ext uri="{FF2B5EF4-FFF2-40B4-BE49-F238E27FC236}">
                  <a16:creationId xmlns:a16="http://schemas.microsoft.com/office/drawing/2014/main" id="{A9AAC09E-AAF2-40DA-AE6A-BC042829092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9253968"/>
                </p:ext>
              </p:extLst>
            </p:nvPr>
          </p:nvGraphicFramePr>
          <p:xfrm>
            <a:off x="1992895" y="3582312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4" name="차트 3">
              <a:extLst>
                <a:ext uri="{FF2B5EF4-FFF2-40B4-BE49-F238E27FC236}">
                  <a16:creationId xmlns:a16="http://schemas.microsoft.com/office/drawing/2014/main" id="{23BEF867-363F-472A-98EE-98983F1A56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535409"/>
                </p:ext>
              </p:extLst>
            </p:nvPr>
          </p:nvGraphicFramePr>
          <p:xfrm>
            <a:off x="5995455" y="1773147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6154A8-0CE9-46CC-BCD4-2F55CA75A8C6}"/>
                </a:ext>
              </a:extLst>
            </p:cNvPr>
            <p:cNvCxnSpPr>
              <a:cxnSpLocks/>
            </p:cNvCxnSpPr>
            <p:nvPr/>
          </p:nvCxnSpPr>
          <p:spPr>
            <a:xfrm>
              <a:off x="2185949" y="1758036"/>
              <a:ext cx="5981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05EE7A-311E-4181-8B80-1466A285B3D0}"/>
                </a:ext>
              </a:extLst>
            </p:cNvPr>
            <p:cNvCxnSpPr>
              <a:cxnSpLocks/>
            </p:cNvCxnSpPr>
            <p:nvPr/>
          </p:nvCxnSpPr>
          <p:spPr>
            <a:xfrm>
              <a:off x="2193505" y="3582312"/>
              <a:ext cx="7631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E2CE3E-C3F6-4A81-9966-D4691279A46C}"/>
                </a:ext>
              </a:extLst>
            </p:cNvPr>
            <p:cNvCxnSpPr>
              <a:cxnSpLocks/>
            </p:cNvCxnSpPr>
            <p:nvPr/>
          </p:nvCxnSpPr>
          <p:spPr>
            <a:xfrm>
              <a:off x="4181729" y="1758036"/>
              <a:ext cx="9538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FD1B5C-C98A-48DB-95B0-647FF8D2B511}"/>
                </a:ext>
              </a:extLst>
            </p:cNvPr>
            <p:cNvCxnSpPr>
              <a:cxnSpLocks/>
            </p:cNvCxnSpPr>
            <p:nvPr/>
          </p:nvCxnSpPr>
          <p:spPr>
            <a:xfrm>
              <a:off x="4181729" y="3582312"/>
              <a:ext cx="9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CA1B31-A5DA-49D2-88B7-3322D1CB4711}"/>
                </a:ext>
              </a:extLst>
            </p:cNvPr>
            <p:cNvCxnSpPr>
              <a:cxnSpLocks/>
            </p:cNvCxnSpPr>
            <p:nvPr/>
          </p:nvCxnSpPr>
          <p:spPr>
            <a:xfrm>
              <a:off x="6198118" y="1758036"/>
              <a:ext cx="9462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86A574-21AB-40EC-A292-FB477475C3A4}"/>
                </a:ext>
              </a:extLst>
            </p:cNvPr>
            <p:cNvCxnSpPr>
              <a:cxnSpLocks/>
            </p:cNvCxnSpPr>
            <p:nvPr/>
          </p:nvCxnSpPr>
          <p:spPr>
            <a:xfrm>
              <a:off x="6198118" y="3582312"/>
              <a:ext cx="9462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51B6A6-8A74-4332-8659-D2A839CEA21D}"/>
                </a:ext>
              </a:extLst>
            </p:cNvPr>
            <p:cNvSpPr txBox="1"/>
            <p:nvPr/>
          </p:nvSpPr>
          <p:spPr>
            <a:xfrm rot="16200000">
              <a:off x="1260990" y="2265244"/>
              <a:ext cx="1284631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6CA257-5663-40A0-84AB-AE98A8EA197C}"/>
                </a:ext>
              </a:extLst>
            </p:cNvPr>
            <p:cNvSpPr txBox="1"/>
            <p:nvPr/>
          </p:nvSpPr>
          <p:spPr>
            <a:xfrm rot="16200000">
              <a:off x="3245630" y="2265244"/>
              <a:ext cx="1284631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374F14-2325-410B-B750-29549A25FA04}"/>
                </a:ext>
              </a:extLst>
            </p:cNvPr>
            <p:cNvSpPr txBox="1"/>
            <p:nvPr/>
          </p:nvSpPr>
          <p:spPr>
            <a:xfrm rot="16200000">
              <a:off x="5246906" y="2265244"/>
              <a:ext cx="1284631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646412-4DB3-425E-B9C6-904CE133A712}"/>
                </a:ext>
              </a:extLst>
            </p:cNvPr>
            <p:cNvSpPr txBox="1"/>
            <p:nvPr/>
          </p:nvSpPr>
          <p:spPr>
            <a:xfrm rot="16200000">
              <a:off x="1260990" y="4097184"/>
              <a:ext cx="1284631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788189-EEBA-44FD-A2A3-15FC55121A5D}"/>
                </a:ext>
              </a:extLst>
            </p:cNvPr>
            <p:cNvSpPr txBox="1"/>
            <p:nvPr/>
          </p:nvSpPr>
          <p:spPr>
            <a:xfrm rot="16200000">
              <a:off x="3245625" y="4097184"/>
              <a:ext cx="1284631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5ACCBE-81A8-421A-89DA-2A301C10DA2B}"/>
                </a:ext>
              </a:extLst>
            </p:cNvPr>
            <p:cNvSpPr txBox="1"/>
            <p:nvPr/>
          </p:nvSpPr>
          <p:spPr>
            <a:xfrm rot="16200000">
              <a:off x="5246906" y="4097184"/>
              <a:ext cx="1284631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Absorbance at 450 nM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7A1E15-36B7-4494-8A92-2DE8C3B362DF}"/>
                </a:ext>
              </a:extLst>
            </p:cNvPr>
            <p:cNvSpPr txBox="1"/>
            <p:nvPr/>
          </p:nvSpPr>
          <p:spPr>
            <a:xfrm>
              <a:off x="2187385" y="3060676"/>
              <a:ext cx="1581222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DE1B18-B489-43E7-91C7-6FC4345B5C71}"/>
                </a:ext>
              </a:extLst>
            </p:cNvPr>
            <p:cNvSpPr txBox="1"/>
            <p:nvPr/>
          </p:nvSpPr>
          <p:spPr>
            <a:xfrm>
              <a:off x="4174474" y="3060676"/>
              <a:ext cx="1581222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37467-1D5B-4ED7-9CA0-726879DB436E}"/>
                </a:ext>
              </a:extLst>
            </p:cNvPr>
            <p:cNvSpPr txBox="1"/>
            <p:nvPr/>
          </p:nvSpPr>
          <p:spPr>
            <a:xfrm>
              <a:off x="6175754" y="3060676"/>
              <a:ext cx="1581222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D19F25-A6A2-4353-8898-E17A06F54591}"/>
                </a:ext>
              </a:extLst>
            </p:cNvPr>
            <p:cNvSpPr txBox="1"/>
            <p:nvPr/>
          </p:nvSpPr>
          <p:spPr>
            <a:xfrm>
              <a:off x="2187385" y="4905360"/>
              <a:ext cx="1581222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ED9A0D-9E62-415A-87F8-0AA5CE1809AA}"/>
                </a:ext>
              </a:extLst>
            </p:cNvPr>
            <p:cNvSpPr txBox="1"/>
            <p:nvPr/>
          </p:nvSpPr>
          <p:spPr>
            <a:xfrm>
              <a:off x="4174474" y="4905360"/>
              <a:ext cx="1581222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CE2CA5-B7F3-4D27-9374-ABD176329FE3}"/>
                </a:ext>
              </a:extLst>
            </p:cNvPr>
            <p:cNvSpPr txBox="1"/>
            <p:nvPr/>
          </p:nvSpPr>
          <p:spPr>
            <a:xfrm>
              <a:off x="6175754" y="4905360"/>
              <a:ext cx="1581222" cy="2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Receptor concentration (nM)</a:t>
              </a:r>
              <a:endParaRPr lang="ko-KR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6896BE-A203-4DD9-82A0-4E3A2D89A51B}"/>
                </a:ext>
              </a:extLst>
            </p:cNvPr>
            <p:cNvSpPr txBox="1"/>
            <p:nvPr/>
          </p:nvSpPr>
          <p:spPr>
            <a:xfrm>
              <a:off x="2488142" y="1808551"/>
              <a:ext cx="465779" cy="346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WT</a:t>
              </a:r>
            </a:p>
            <a:p>
              <a:r>
                <a:rPr lang="en-US" altLang="ko-KR" sz="1100" dirty="0">
                  <a:solidFill>
                    <a:schemeClr val="accent4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EDHS</a:t>
              </a:r>
              <a:endParaRPr lang="ko-KR" altLang="en-US" sz="1100" dirty="0">
                <a:solidFill>
                  <a:schemeClr val="accent4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graphicFrame>
          <p:nvGraphicFramePr>
            <p:cNvPr id="34" name="차트 1">
              <a:extLst>
                <a:ext uri="{FF2B5EF4-FFF2-40B4-BE49-F238E27FC236}">
                  <a16:creationId xmlns:a16="http://schemas.microsoft.com/office/drawing/2014/main" id="{BE38D3BB-8B91-4CD9-8AAA-FE16B5E1CD6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3835233"/>
                </p:ext>
              </p:extLst>
            </p:nvPr>
          </p:nvGraphicFramePr>
          <p:xfrm>
            <a:off x="3994175" y="1773147"/>
            <a:ext cx="1800000" cy="13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BEDB3F-B5AE-46D8-8FFF-6ADB1803D488}"/>
                </a:ext>
              </a:extLst>
            </p:cNvPr>
            <p:cNvCxnSpPr/>
            <p:nvPr/>
          </p:nvCxnSpPr>
          <p:spPr>
            <a:xfrm>
              <a:off x="2420146" y="1926924"/>
              <a:ext cx="85663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63DAF3-F86E-4690-8431-567755660CE0}"/>
                </a:ext>
              </a:extLst>
            </p:cNvPr>
            <p:cNvCxnSpPr/>
            <p:nvPr/>
          </p:nvCxnSpPr>
          <p:spPr>
            <a:xfrm>
              <a:off x="2420146" y="2052522"/>
              <a:ext cx="85663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Box 8">
            <a:extLst>
              <a:ext uri="{FF2B5EF4-FFF2-40B4-BE49-F238E27FC236}">
                <a16:creationId xmlns:a16="http://schemas.microsoft.com/office/drawing/2014/main" id="{DF5AA5DE-C32D-4E10-B534-D2914F3D3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253"/>
            <a:ext cx="8715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ea"/>
                <a:cs typeface="Times New Roman" pitchFamily="18" charset="0"/>
              </a:rPr>
              <a:t>EDHS showed better binding properties for FcRn but…</a:t>
            </a:r>
          </a:p>
        </p:txBody>
      </p:sp>
      <p:cxnSp>
        <p:nvCxnSpPr>
          <p:cNvPr id="49" name="직선 연결선 71">
            <a:extLst>
              <a:ext uri="{FF2B5EF4-FFF2-40B4-BE49-F238E27FC236}">
                <a16:creationId xmlns:a16="http://schemas.microsoft.com/office/drawing/2014/main" id="{15DE6A28-D598-4D39-9469-CFC573C7128F}"/>
              </a:ext>
            </a:extLst>
          </p:cNvPr>
          <p:cNvCxnSpPr/>
          <p:nvPr/>
        </p:nvCxnSpPr>
        <p:spPr>
          <a:xfrm>
            <a:off x="0" y="836712"/>
            <a:ext cx="9144000" cy="1588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9663F4-B5E3-47C6-8EC0-0810E3F31F64}"/>
              </a:ext>
            </a:extLst>
          </p:cNvPr>
          <p:cNvSpPr txBox="1"/>
          <p:nvPr/>
        </p:nvSpPr>
        <p:spPr>
          <a:xfrm>
            <a:off x="235484" y="1114212"/>
            <a:ext cx="3909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EDHS lost Fc</a:t>
            </a:r>
            <a:r>
              <a:rPr kumimoji="1" lang="el-GR" altLang="ko-KR" b="1" dirty="0">
                <a:ea typeface="Gulim" pitchFamily="50" charset="-127"/>
              </a:rPr>
              <a:t>γ</a:t>
            </a:r>
            <a:r>
              <a:rPr kumimoji="1" lang="en-US" altLang="ko-KR" b="1" dirty="0">
                <a:ea typeface="Gulim" pitchFamily="50" charset="-127"/>
              </a:rPr>
              <a:t>R</a:t>
            </a:r>
            <a:r>
              <a:rPr lang="en-US" altLang="ko-KR" b="1" dirty="0"/>
              <a:t>s-binding activities….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270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4051</TotalTime>
  <Words>2096</Words>
  <Application>Microsoft Office PowerPoint</Application>
  <PresentationFormat>On-screen Show (4:3)</PresentationFormat>
  <Paragraphs>548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굴림</vt:lpstr>
      <vt:lpstr>굴림</vt:lpstr>
      <vt:lpstr>Malgun Gothic</vt:lpstr>
      <vt:lpstr>Malgun Gothic</vt:lpstr>
      <vt:lpstr>ＭＳ Ｐゴシック</vt:lpstr>
      <vt:lpstr>Arial</vt:lpstr>
      <vt:lpstr>Calibri</vt:lpstr>
      <vt:lpstr>Calibri Light</vt:lpstr>
      <vt:lpstr>Comic Sans MS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Chang-han Lee</dc:creator>
  <cp:lastModifiedBy>Chang-han Lee</cp:lastModifiedBy>
  <cp:revision>103</cp:revision>
  <dcterms:created xsi:type="dcterms:W3CDTF">2017-03-09T00:06:08Z</dcterms:created>
  <dcterms:modified xsi:type="dcterms:W3CDTF">2017-07-25T18:14:37Z</dcterms:modified>
</cp:coreProperties>
</file>