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8" r:id="rId4"/>
    <p:sldId id="260" r:id="rId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41" autoAdjust="0"/>
    <p:restoredTop sz="94660"/>
  </p:normalViewPr>
  <p:slideViewPr>
    <p:cSldViewPr snapToGrid="0">
      <p:cViewPr varScale="1">
        <p:scale>
          <a:sx n="85" d="100"/>
          <a:sy n="85" d="100"/>
        </p:scale>
        <p:origin x="9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2"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bsoul\Desktop\BIGG%20Lab\Ideas\EDHS%20study%20(FcRN)\pH7.4%20density%20FcRn%20analysis_0421%202017.txt"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bsoul\Desktop\BIGG%20Lab\Ideas\EDHS%20study%20(FcRN)\pH7.4%20density%20FcRn%20analysis_0421%202017.txt"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C:\Users\bsoul\Desktop\BIGG%20Lab\Ideas\EDHS%20study%20(FcRN)\pH7.4%20density%20FcRn%20analysis_0421%202017.txt"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C:\Users\bsoul\Desktop\BIGG%20Lab\Ideas\EDHS%20study%20(FcRN)\2017%200407%20fCrn%20ELIS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Sheet6!$G$1</c:f>
              <c:strCache>
                <c:ptCount val="1"/>
              </c:strCache>
            </c:strRef>
          </c:tx>
          <c:spPr>
            <a:ln w="19050" cap="rnd">
              <a:solidFill>
                <a:schemeClr val="bg2">
                  <a:lumMod val="25000"/>
                </a:schemeClr>
              </a:solidFill>
              <a:round/>
            </a:ln>
            <a:effectLst/>
          </c:spPr>
          <c:marker>
            <c:symbol val="none"/>
          </c:marker>
          <c:xVal>
            <c:numRef>
              <c:f>Sheet6!$F$2:$F$477</c:f>
              <c:numCache>
                <c:formatCode>General</c:formatCode>
                <c:ptCount val="476"/>
                <c:pt idx="0">
                  <c:v>-52.0</c:v>
                </c:pt>
                <c:pt idx="1">
                  <c:v>-51.0</c:v>
                </c:pt>
                <c:pt idx="2">
                  <c:v>-50.0</c:v>
                </c:pt>
                <c:pt idx="3">
                  <c:v>-49.0</c:v>
                </c:pt>
                <c:pt idx="4">
                  <c:v>-48.0</c:v>
                </c:pt>
                <c:pt idx="5">
                  <c:v>-47.0</c:v>
                </c:pt>
                <c:pt idx="6">
                  <c:v>-46.0</c:v>
                </c:pt>
                <c:pt idx="7">
                  <c:v>-45.0</c:v>
                </c:pt>
                <c:pt idx="8">
                  <c:v>-44.0</c:v>
                </c:pt>
                <c:pt idx="9">
                  <c:v>-43.0</c:v>
                </c:pt>
                <c:pt idx="10">
                  <c:v>-42.0</c:v>
                </c:pt>
                <c:pt idx="11">
                  <c:v>-41.0</c:v>
                </c:pt>
                <c:pt idx="12">
                  <c:v>-40.0</c:v>
                </c:pt>
                <c:pt idx="13">
                  <c:v>-39.0</c:v>
                </c:pt>
                <c:pt idx="14">
                  <c:v>-38.0</c:v>
                </c:pt>
                <c:pt idx="15">
                  <c:v>-37.0</c:v>
                </c:pt>
                <c:pt idx="16">
                  <c:v>-36.0</c:v>
                </c:pt>
                <c:pt idx="17">
                  <c:v>-35.0</c:v>
                </c:pt>
                <c:pt idx="18">
                  <c:v>-34.0</c:v>
                </c:pt>
                <c:pt idx="19">
                  <c:v>-33.0</c:v>
                </c:pt>
                <c:pt idx="20">
                  <c:v>-32.0</c:v>
                </c:pt>
                <c:pt idx="21">
                  <c:v>-31.0</c:v>
                </c:pt>
                <c:pt idx="22">
                  <c:v>-30.0</c:v>
                </c:pt>
                <c:pt idx="23">
                  <c:v>-29.0</c:v>
                </c:pt>
                <c:pt idx="24">
                  <c:v>-28.0</c:v>
                </c:pt>
                <c:pt idx="25">
                  <c:v>-27.0</c:v>
                </c:pt>
                <c:pt idx="26">
                  <c:v>-26.0</c:v>
                </c:pt>
                <c:pt idx="27">
                  <c:v>-25.0</c:v>
                </c:pt>
                <c:pt idx="28">
                  <c:v>-24.0</c:v>
                </c:pt>
                <c:pt idx="29">
                  <c:v>-23.0</c:v>
                </c:pt>
                <c:pt idx="30">
                  <c:v>-22.0</c:v>
                </c:pt>
                <c:pt idx="31">
                  <c:v>-21.0</c:v>
                </c:pt>
                <c:pt idx="32">
                  <c:v>-20.0</c:v>
                </c:pt>
                <c:pt idx="33">
                  <c:v>-19.0</c:v>
                </c:pt>
                <c:pt idx="34">
                  <c:v>-18.0</c:v>
                </c:pt>
                <c:pt idx="35">
                  <c:v>-17.0</c:v>
                </c:pt>
                <c:pt idx="36">
                  <c:v>-16.0</c:v>
                </c:pt>
                <c:pt idx="37">
                  <c:v>-15.0</c:v>
                </c:pt>
                <c:pt idx="38">
                  <c:v>-14.0</c:v>
                </c:pt>
                <c:pt idx="39">
                  <c:v>-13.0</c:v>
                </c:pt>
                <c:pt idx="40">
                  <c:v>-12.0</c:v>
                </c:pt>
                <c:pt idx="41">
                  <c:v>-11.0</c:v>
                </c:pt>
                <c:pt idx="42">
                  <c:v>-10.0</c:v>
                </c:pt>
                <c:pt idx="43">
                  <c:v>-9.0</c:v>
                </c:pt>
                <c:pt idx="44">
                  <c:v>-8.0</c:v>
                </c:pt>
                <c:pt idx="45">
                  <c:v>-7.0</c:v>
                </c:pt>
                <c:pt idx="46">
                  <c:v>-6.0</c:v>
                </c:pt>
                <c:pt idx="47">
                  <c:v>-5.0</c:v>
                </c:pt>
                <c:pt idx="48">
                  <c:v>-4.0</c:v>
                </c:pt>
                <c:pt idx="49">
                  <c:v>-3.0</c:v>
                </c:pt>
                <c:pt idx="50">
                  <c:v>-2.0</c:v>
                </c:pt>
                <c:pt idx="51">
                  <c:v>-1.0</c:v>
                </c:pt>
                <c:pt idx="52">
                  <c:v>0.0</c:v>
                </c:pt>
                <c:pt idx="53">
                  <c:v>1.0</c:v>
                </c:pt>
                <c:pt idx="54">
                  <c:v>2.0</c:v>
                </c:pt>
                <c:pt idx="55">
                  <c:v>3.0</c:v>
                </c:pt>
                <c:pt idx="56">
                  <c:v>4.0</c:v>
                </c:pt>
                <c:pt idx="57">
                  <c:v>5.0</c:v>
                </c:pt>
                <c:pt idx="58">
                  <c:v>6.0</c:v>
                </c:pt>
                <c:pt idx="59">
                  <c:v>7.0</c:v>
                </c:pt>
                <c:pt idx="60">
                  <c:v>8.0</c:v>
                </c:pt>
                <c:pt idx="61">
                  <c:v>9.0</c:v>
                </c:pt>
                <c:pt idx="62">
                  <c:v>10.0</c:v>
                </c:pt>
                <c:pt idx="63">
                  <c:v>11.0</c:v>
                </c:pt>
                <c:pt idx="64">
                  <c:v>12.0</c:v>
                </c:pt>
                <c:pt idx="65">
                  <c:v>13.0</c:v>
                </c:pt>
                <c:pt idx="66">
                  <c:v>14.0</c:v>
                </c:pt>
                <c:pt idx="67">
                  <c:v>15.0</c:v>
                </c:pt>
                <c:pt idx="68">
                  <c:v>16.0</c:v>
                </c:pt>
                <c:pt idx="69">
                  <c:v>17.0</c:v>
                </c:pt>
                <c:pt idx="70">
                  <c:v>18.0</c:v>
                </c:pt>
                <c:pt idx="71">
                  <c:v>19.0</c:v>
                </c:pt>
                <c:pt idx="72">
                  <c:v>20.0</c:v>
                </c:pt>
                <c:pt idx="73">
                  <c:v>21.0</c:v>
                </c:pt>
                <c:pt idx="74">
                  <c:v>22.0</c:v>
                </c:pt>
                <c:pt idx="75">
                  <c:v>23.0</c:v>
                </c:pt>
                <c:pt idx="76">
                  <c:v>24.0</c:v>
                </c:pt>
                <c:pt idx="77">
                  <c:v>25.0</c:v>
                </c:pt>
                <c:pt idx="78">
                  <c:v>26.0</c:v>
                </c:pt>
                <c:pt idx="79">
                  <c:v>27.0</c:v>
                </c:pt>
                <c:pt idx="80">
                  <c:v>28.0</c:v>
                </c:pt>
                <c:pt idx="81">
                  <c:v>29.0</c:v>
                </c:pt>
                <c:pt idx="82">
                  <c:v>30.0</c:v>
                </c:pt>
                <c:pt idx="83">
                  <c:v>31.0</c:v>
                </c:pt>
                <c:pt idx="84">
                  <c:v>32.0</c:v>
                </c:pt>
                <c:pt idx="85">
                  <c:v>33.0</c:v>
                </c:pt>
                <c:pt idx="86">
                  <c:v>34.0</c:v>
                </c:pt>
                <c:pt idx="87">
                  <c:v>35.0</c:v>
                </c:pt>
                <c:pt idx="88">
                  <c:v>36.0</c:v>
                </c:pt>
                <c:pt idx="89">
                  <c:v>37.0</c:v>
                </c:pt>
                <c:pt idx="90">
                  <c:v>38.0</c:v>
                </c:pt>
                <c:pt idx="91">
                  <c:v>39.0</c:v>
                </c:pt>
                <c:pt idx="92">
                  <c:v>40.0</c:v>
                </c:pt>
                <c:pt idx="93">
                  <c:v>41.0</c:v>
                </c:pt>
                <c:pt idx="94">
                  <c:v>42.0</c:v>
                </c:pt>
                <c:pt idx="95">
                  <c:v>43.0</c:v>
                </c:pt>
                <c:pt idx="96">
                  <c:v>44.0</c:v>
                </c:pt>
                <c:pt idx="97">
                  <c:v>45.0</c:v>
                </c:pt>
                <c:pt idx="98">
                  <c:v>46.0</c:v>
                </c:pt>
                <c:pt idx="99">
                  <c:v>47.0</c:v>
                </c:pt>
                <c:pt idx="100">
                  <c:v>48.0</c:v>
                </c:pt>
                <c:pt idx="101">
                  <c:v>49.0</c:v>
                </c:pt>
                <c:pt idx="102">
                  <c:v>50.0</c:v>
                </c:pt>
                <c:pt idx="103">
                  <c:v>51.0</c:v>
                </c:pt>
                <c:pt idx="104">
                  <c:v>52.0</c:v>
                </c:pt>
                <c:pt idx="105">
                  <c:v>53.0</c:v>
                </c:pt>
                <c:pt idx="106">
                  <c:v>54.0</c:v>
                </c:pt>
                <c:pt idx="107">
                  <c:v>55.0</c:v>
                </c:pt>
                <c:pt idx="108">
                  <c:v>56.0</c:v>
                </c:pt>
                <c:pt idx="109">
                  <c:v>57.0</c:v>
                </c:pt>
                <c:pt idx="110">
                  <c:v>58.0</c:v>
                </c:pt>
                <c:pt idx="111">
                  <c:v>59.0</c:v>
                </c:pt>
                <c:pt idx="112">
                  <c:v>60.0</c:v>
                </c:pt>
                <c:pt idx="113">
                  <c:v>61.0</c:v>
                </c:pt>
                <c:pt idx="114">
                  <c:v>62.0</c:v>
                </c:pt>
                <c:pt idx="115">
                  <c:v>63.0</c:v>
                </c:pt>
                <c:pt idx="116">
                  <c:v>64.0</c:v>
                </c:pt>
                <c:pt idx="117">
                  <c:v>65.0</c:v>
                </c:pt>
                <c:pt idx="118">
                  <c:v>66.0</c:v>
                </c:pt>
                <c:pt idx="119">
                  <c:v>67.0</c:v>
                </c:pt>
                <c:pt idx="120">
                  <c:v>68.0</c:v>
                </c:pt>
                <c:pt idx="121">
                  <c:v>69.0</c:v>
                </c:pt>
                <c:pt idx="122">
                  <c:v>70.0</c:v>
                </c:pt>
                <c:pt idx="123">
                  <c:v>71.0</c:v>
                </c:pt>
                <c:pt idx="124">
                  <c:v>72.0</c:v>
                </c:pt>
                <c:pt idx="125">
                  <c:v>73.0</c:v>
                </c:pt>
                <c:pt idx="126">
                  <c:v>74.0</c:v>
                </c:pt>
                <c:pt idx="127">
                  <c:v>75.0</c:v>
                </c:pt>
                <c:pt idx="128">
                  <c:v>76.0</c:v>
                </c:pt>
                <c:pt idx="129">
                  <c:v>77.0</c:v>
                </c:pt>
                <c:pt idx="130">
                  <c:v>78.0</c:v>
                </c:pt>
                <c:pt idx="131">
                  <c:v>79.0</c:v>
                </c:pt>
                <c:pt idx="132">
                  <c:v>80.0</c:v>
                </c:pt>
                <c:pt idx="133">
                  <c:v>81.0</c:v>
                </c:pt>
                <c:pt idx="134">
                  <c:v>82.0</c:v>
                </c:pt>
                <c:pt idx="135">
                  <c:v>83.0</c:v>
                </c:pt>
                <c:pt idx="136">
                  <c:v>84.0</c:v>
                </c:pt>
                <c:pt idx="137">
                  <c:v>85.0</c:v>
                </c:pt>
                <c:pt idx="138">
                  <c:v>86.0</c:v>
                </c:pt>
                <c:pt idx="139">
                  <c:v>87.0</c:v>
                </c:pt>
                <c:pt idx="140">
                  <c:v>88.0</c:v>
                </c:pt>
                <c:pt idx="141">
                  <c:v>89.0</c:v>
                </c:pt>
                <c:pt idx="142">
                  <c:v>90.0</c:v>
                </c:pt>
                <c:pt idx="143">
                  <c:v>91.0</c:v>
                </c:pt>
                <c:pt idx="144">
                  <c:v>92.0</c:v>
                </c:pt>
                <c:pt idx="145">
                  <c:v>93.0</c:v>
                </c:pt>
                <c:pt idx="146">
                  <c:v>94.0</c:v>
                </c:pt>
                <c:pt idx="147">
                  <c:v>95.0</c:v>
                </c:pt>
                <c:pt idx="148">
                  <c:v>96.0</c:v>
                </c:pt>
                <c:pt idx="149">
                  <c:v>97.0</c:v>
                </c:pt>
                <c:pt idx="150">
                  <c:v>98.0</c:v>
                </c:pt>
                <c:pt idx="151">
                  <c:v>99.0</c:v>
                </c:pt>
                <c:pt idx="152">
                  <c:v>100.0</c:v>
                </c:pt>
                <c:pt idx="153">
                  <c:v>101.0</c:v>
                </c:pt>
                <c:pt idx="154">
                  <c:v>102.0</c:v>
                </c:pt>
                <c:pt idx="155">
                  <c:v>103.0</c:v>
                </c:pt>
                <c:pt idx="156">
                  <c:v>104.0</c:v>
                </c:pt>
                <c:pt idx="157">
                  <c:v>105.0</c:v>
                </c:pt>
                <c:pt idx="158">
                  <c:v>106.0</c:v>
                </c:pt>
                <c:pt idx="159">
                  <c:v>107.0</c:v>
                </c:pt>
                <c:pt idx="160">
                  <c:v>108.0</c:v>
                </c:pt>
                <c:pt idx="161">
                  <c:v>109.0</c:v>
                </c:pt>
                <c:pt idx="162">
                  <c:v>110.0</c:v>
                </c:pt>
                <c:pt idx="163">
                  <c:v>111.0</c:v>
                </c:pt>
                <c:pt idx="164">
                  <c:v>112.0</c:v>
                </c:pt>
                <c:pt idx="165">
                  <c:v>113.0</c:v>
                </c:pt>
                <c:pt idx="166">
                  <c:v>114.0</c:v>
                </c:pt>
                <c:pt idx="167">
                  <c:v>115.0</c:v>
                </c:pt>
                <c:pt idx="168">
                  <c:v>116.0</c:v>
                </c:pt>
                <c:pt idx="169">
                  <c:v>117.0</c:v>
                </c:pt>
                <c:pt idx="170">
                  <c:v>118.0</c:v>
                </c:pt>
                <c:pt idx="171">
                  <c:v>119.0</c:v>
                </c:pt>
                <c:pt idx="172">
                  <c:v>120.0</c:v>
                </c:pt>
                <c:pt idx="173">
                  <c:v>121.0</c:v>
                </c:pt>
                <c:pt idx="174">
                  <c:v>122.0</c:v>
                </c:pt>
                <c:pt idx="175">
                  <c:v>123.0</c:v>
                </c:pt>
                <c:pt idx="176">
                  <c:v>124.0</c:v>
                </c:pt>
                <c:pt idx="177">
                  <c:v>125.0</c:v>
                </c:pt>
                <c:pt idx="178">
                  <c:v>126.0</c:v>
                </c:pt>
                <c:pt idx="179">
                  <c:v>127.0</c:v>
                </c:pt>
                <c:pt idx="180">
                  <c:v>128.0</c:v>
                </c:pt>
                <c:pt idx="181">
                  <c:v>129.0</c:v>
                </c:pt>
                <c:pt idx="182">
                  <c:v>130.0</c:v>
                </c:pt>
                <c:pt idx="183">
                  <c:v>131.0</c:v>
                </c:pt>
                <c:pt idx="184">
                  <c:v>132.0</c:v>
                </c:pt>
                <c:pt idx="185">
                  <c:v>133.0</c:v>
                </c:pt>
                <c:pt idx="186">
                  <c:v>134.0</c:v>
                </c:pt>
                <c:pt idx="187">
                  <c:v>135.0</c:v>
                </c:pt>
                <c:pt idx="188">
                  <c:v>136.0</c:v>
                </c:pt>
                <c:pt idx="189">
                  <c:v>137.0</c:v>
                </c:pt>
                <c:pt idx="190">
                  <c:v>138.0</c:v>
                </c:pt>
                <c:pt idx="191">
                  <c:v>139.0</c:v>
                </c:pt>
                <c:pt idx="192">
                  <c:v>140.0</c:v>
                </c:pt>
                <c:pt idx="193">
                  <c:v>141.0</c:v>
                </c:pt>
                <c:pt idx="194">
                  <c:v>142.0</c:v>
                </c:pt>
                <c:pt idx="195">
                  <c:v>143.0</c:v>
                </c:pt>
                <c:pt idx="196">
                  <c:v>144.0</c:v>
                </c:pt>
                <c:pt idx="197">
                  <c:v>145.0</c:v>
                </c:pt>
                <c:pt idx="198">
                  <c:v>146.0</c:v>
                </c:pt>
                <c:pt idx="199">
                  <c:v>147.0</c:v>
                </c:pt>
                <c:pt idx="200">
                  <c:v>148.0</c:v>
                </c:pt>
                <c:pt idx="201">
                  <c:v>149.0</c:v>
                </c:pt>
                <c:pt idx="202">
                  <c:v>150.0</c:v>
                </c:pt>
                <c:pt idx="203">
                  <c:v>151.0</c:v>
                </c:pt>
                <c:pt idx="204">
                  <c:v>152.0</c:v>
                </c:pt>
                <c:pt idx="205">
                  <c:v>153.0</c:v>
                </c:pt>
                <c:pt idx="206">
                  <c:v>154.0</c:v>
                </c:pt>
                <c:pt idx="207">
                  <c:v>155.0</c:v>
                </c:pt>
                <c:pt idx="208">
                  <c:v>156.0</c:v>
                </c:pt>
                <c:pt idx="209">
                  <c:v>157.0</c:v>
                </c:pt>
                <c:pt idx="210">
                  <c:v>158.0</c:v>
                </c:pt>
                <c:pt idx="211">
                  <c:v>159.0</c:v>
                </c:pt>
                <c:pt idx="212">
                  <c:v>160.0</c:v>
                </c:pt>
                <c:pt idx="213">
                  <c:v>161.0</c:v>
                </c:pt>
                <c:pt idx="214">
                  <c:v>162.0</c:v>
                </c:pt>
                <c:pt idx="215">
                  <c:v>163.0</c:v>
                </c:pt>
                <c:pt idx="216">
                  <c:v>164.0</c:v>
                </c:pt>
                <c:pt idx="217">
                  <c:v>165.0</c:v>
                </c:pt>
                <c:pt idx="218">
                  <c:v>166.0</c:v>
                </c:pt>
                <c:pt idx="219">
                  <c:v>167.0</c:v>
                </c:pt>
                <c:pt idx="220">
                  <c:v>168.0</c:v>
                </c:pt>
                <c:pt idx="221">
                  <c:v>169.0</c:v>
                </c:pt>
                <c:pt idx="222">
                  <c:v>170.0</c:v>
                </c:pt>
                <c:pt idx="223">
                  <c:v>171.0</c:v>
                </c:pt>
                <c:pt idx="224">
                  <c:v>172.0</c:v>
                </c:pt>
                <c:pt idx="225">
                  <c:v>173.0</c:v>
                </c:pt>
                <c:pt idx="226">
                  <c:v>174.0</c:v>
                </c:pt>
                <c:pt idx="227">
                  <c:v>175.0</c:v>
                </c:pt>
                <c:pt idx="228">
                  <c:v>176.0</c:v>
                </c:pt>
                <c:pt idx="229">
                  <c:v>177.0</c:v>
                </c:pt>
                <c:pt idx="230">
                  <c:v>178.0</c:v>
                </c:pt>
                <c:pt idx="231">
                  <c:v>179.0</c:v>
                </c:pt>
                <c:pt idx="232">
                  <c:v>180.0</c:v>
                </c:pt>
                <c:pt idx="233">
                  <c:v>181.0</c:v>
                </c:pt>
                <c:pt idx="234">
                  <c:v>182.0</c:v>
                </c:pt>
                <c:pt idx="235">
                  <c:v>183.0</c:v>
                </c:pt>
                <c:pt idx="236">
                  <c:v>184.0</c:v>
                </c:pt>
                <c:pt idx="237">
                  <c:v>185.0</c:v>
                </c:pt>
                <c:pt idx="238">
                  <c:v>186.0</c:v>
                </c:pt>
                <c:pt idx="239">
                  <c:v>187.0</c:v>
                </c:pt>
                <c:pt idx="240">
                  <c:v>188.0</c:v>
                </c:pt>
                <c:pt idx="241">
                  <c:v>189.0</c:v>
                </c:pt>
                <c:pt idx="242">
                  <c:v>190.0</c:v>
                </c:pt>
                <c:pt idx="243">
                  <c:v>191.0</c:v>
                </c:pt>
                <c:pt idx="244">
                  <c:v>192.0</c:v>
                </c:pt>
                <c:pt idx="245">
                  <c:v>193.0</c:v>
                </c:pt>
                <c:pt idx="246">
                  <c:v>194.0</c:v>
                </c:pt>
                <c:pt idx="247">
                  <c:v>195.0</c:v>
                </c:pt>
                <c:pt idx="248">
                  <c:v>196.0</c:v>
                </c:pt>
                <c:pt idx="249">
                  <c:v>197.0</c:v>
                </c:pt>
                <c:pt idx="250">
                  <c:v>198.0</c:v>
                </c:pt>
                <c:pt idx="251">
                  <c:v>199.0</c:v>
                </c:pt>
                <c:pt idx="252">
                  <c:v>200.0</c:v>
                </c:pt>
                <c:pt idx="253">
                  <c:v>201.0</c:v>
                </c:pt>
                <c:pt idx="254">
                  <c:v>202.0</c:v>
                </c:pt>
                <c:pt idx="255">
                  <c:v>203.0</c:v>
                </c:pt>
                <c:pt idx="256">
                  <c:v>204.0</c:v>
                </c:pt>
                <c:pt idx="257">
                  <c:v>205.0</c:v>
                </c:pt>
                <c:pt idx="258">
                  <c:v>206.0</c:v>
                </c:pt>
                <c:pt idx="259">
                  <c:v>207.0</c:v>
                </c:pt>
                <c:pt idx="260">
                  <c:v>208.0</c:v>
                </c:pt>
                <c:pt idx="261">
                  <c:v>209.0</c:v>
                </c:pt>
                <c:pt idx="262">
                  <c:v>210.0</c:v>
                </c:pt>
                <c:pt idx="263">
                  <c:v>211.0</c:v>
                </c:pt>
                <c:pt idx="264">
                  <c:v>212.0</c:v>
                </c:pt>
                <c:pt idx="265">
                  <c:v>213.0</c:v>
                </c:pt>
                <c:pt idx="266">
                  <c:v>214.0</c:v>
                </c:pt>
                <c:pt idx="267">
                  <c:v>215.0</c:v>
                </c:pt>
                <c:pt idx="268">
                  <c:v>216.0</c:v>
                </c:pt>
                <c:pt idx="269">
                  <c:v>217.0</c:v>
                </c:pt>
                <c:pt idx="270">
                  <c:v>218.0</c:v>
                </c:pt>
                <c:pt idx="271">
                  <c:v>219.0</c:v>
                </c:pt>
                <c:pt idx="272">
                  <c:v>220.0</c:v>
                </c:pt>
                <c:pt idx="273">
                  <c:v>221.0</c:v>
                </c:pt>
                <c:pt idx="274">
                  <c:v>222.0</c:v>
                </c:pt>
                <c:pt idx="275">
                  <c:v>223.0</c:v>
                </c:pt>
                <c:pt idx="276">
                  <c:v>224.0</c:v>
                </c:pt>
                <c:pt idx="277">
                  <c:v>225.0</c:v>
                </c:pt>
                <c:pt idx="278">
                  <c:v>226.0</c:v>
                </c:pt>
                <c:pt idx="279">
                  <c:v>227.0</c:v>
                </c:pt>
                <c:pt idx="280">
                  <c:v>228.0</c:v>
                </c:pt>
                <c:pt idx="281">
                  <c:v>229.0</c:v>
                </c:pt>
                <c:pt idx="282">
                  <c:v>230.0</c:v>
                </c:pt>
                <c:pt idx="283">
                  <c:v>231.0</c:v>
                </c:pt>
                <c:pt idx="284">
                  <c:v>232.0</c:v>
                </c:pt>
                <c:pt idx="285">
                  <c:v>233.0</c:v>
                </c:pt>
                <c:pt idx="286">
                  <c:v>234.0</c:v>
                </c:pt>
                <c:pt idx="287">
                  <c:v>235.0</c:v>
                </c:pt>
                <c:pt idx="288">
                  <c:v>236.0</c:v>
                </c:pt>
                <c:pt idx="289">
                  <c:v>237.0</c:v>
                </c:pt>
                <c:pt idx="290">
                  <c:v>238.0</c:v>
                </c:pt>
                <c:pt idx="291">
                  <c:v>239.0</c:v>
                </c:pt>
                <c:pt idx="292">
                  <c:v>240.0</c:v>
                </c:pt>
                <c:pt idx="293">
                  <c:v>241.0</c:v>
                </c:pt>
                <c:pt idx="294">
                  <c:v>242.0</c:v>
                </c:pt>
                <c:pt idx="295">
                  <c:v>243.0</c:v>
                </c:pt>
                <c:pt idx="296">
                  <c:v>244.0</c:v>
                </c:pt>
                <c:pt idx="297">
                  <c:v>245.0</c:v>
                </c:pt>
                <c:pt idx="298">
                  <c:v>246.0</c:v>
                </c:pt>
                <c:pt idx="299">
                  <c:v>247.0</c:v>
                </c:pt>
                <c:pt idx="300">
                  <c:v>248.0</c:v>
                </c:pt>
                <c:pt idx="301">
                  <c:v>249.0</c:v>
                </c:pt>
                <c:pt idx="302">
                  <c:v>250.0</c:v>
                </c:pt>
                <c:pt idx="303">
                  <c:v>251.0</c:v>
                </c:pt>
                <c:pt idx="304">
                  <c:v>252.0</c:v>
                </c:pt>
                <c:pt idx="305">
                  <c:v>253.0</c:v>
                </c:pt>
                <c:pt idx="306">
                  <c:v>254.0</c:v>
                </c:pt>
                <c:pt idx="307">
                  <c:v>255.0</c:v>
                </c:pt>
                <c:pt idx="308">
                  <c:v>256.0</c:v>
                </c:pt>
                <c:pt idx="309">
                  <c:v>257.0</c:v>
                </c:pt>
                <c:pt idx="310">
                  <c:v>258.0</c:v>
                </c:pt>
                <c:pt idx="311">
                  <c:v>259.0</c:v>
                </c:pt>
                <c:pt idx="312">
                  <c:v>260.0</c:v>
                </c:pt>
                <c:pt idx="313">
                  <c:v>261.0</c:v>
                </c:pt>
                <c:pt idx="314">
                  <c:v>262.0</c:v>
                </c:pt>
                <c:pt idx="315">
                  <c:v>263.0</c:v>
                </c:pt>
                <c:pt idx="316">
                  <c:v>264.0</c:v>
                </c:pt>
                <c:pt idx="317">
                  <c:v>265.0</c:v>
                </c:pt>
                <c:pt idx="318">
                  <c:v>266.0</c:v>
                </c:pt>
                <c:pt idx="319">
                  <c:v>267.0</c:v>
                </c:pt>
                <c:pt idx="320">
                  <c:v>268.0</c:v>
                </c:pt>
                <c:pt idx="321">
                  <c:v>269.0</c:v>
                </c:pt>
                <c:pt idx="322">
                  <c:v>270.0</c:v>
                </c:pt>
                <c:pt idx="323">
                  <c:v>271.0</c:v>
                </c:pt>
                <c:pt idx="324">
                  <c:v>272.0</c:v>
                </c:pt>
                <c:pt idx="325">
                  <c:v>273.0</c:v>
                </c:pt>
                <c:pt idx="326">
                  <c:v>274.0</c:v>
                </c:pt>
                <c:pt idx="327">
                  <c:v>275.0</c:v>
                </c:pt>
                <c:pt idx="328">
                  <c:v>276.0</c:v>
                </c:pt>
                <c:pt idx="329">
                  <c:v>277.0</c:v>
                </c:pt>
                <c:pt idx="330">
                  <c:v>278.0</c:v>
                </c:pt>
                <c:pt idx="331">
                  <c:v>279.0</c:v>
                </c:pt>
                <c:pt idx="332">
                  <c:v>280.0</c:v>
                </c:pt>
                <c:pt idx="333">
                  <c:v>281.0</c:v>
                </c:pt>
                <c:pt idx="334">
                  <c:v>282.0</c:v>
                </c:pt>
                <c:pt idx="335">
                  <c:v>283.0</c:v>
                </c:pt>
                <c:pt idx="336">
                  <c:v>284.0</c:v>
                </c:pt>
                <c:pt idx="337">
                  <c:v>285.0</c:v>
                </c:pt>
                <c:pt idx="338">
                  <c:v>286.0</c:v>
                </c:pt>
                <c:pt idx="339">
                  <c:v>287.0</c:v>
                </c:pt>
                <c:pt idx="340">
                  <c:v>288.0</c:v>
                </c:pt>
                <c:pt idx="341">
                  <c:v>289.0</c:v>
                </c:pt>
                <c:pt idx="342">
                  <c:v>290.0</c:v>
                </c:pt>
                <c:pt idx="343">
                  <c:v>291.0</c:v>
                </c:pt>
                <c:pt idx="344">
                  <c:v>292.0</c:v>
                </c:pt>
                <c:pt idx="345">
                  <c:v>293.0</c:v>
                </c:pt>
                <c:pt idx="346">
                  <c:v>294.0</c:v>
                </c:pt>
                <c:pt idx="347">
                  <c:v>295.0</c:v>
                </c:pt>
                <c:pt idx="348">
                  <c:v>296.0</c:v>
                </c:pt>
                <c:pt idx="349">
                  <c:v>297.0</c:v>
                </c:pt>
                <c:pt idx="350">
                  <c:v>298.0</c:v>
                </c:pt>
                <c:pt idx="351">
                  <c:v>299.0</c:v>
                </c:pt>
                <c:pt idx="352">
                  <c:v>300.0</c:v>
                </c:pt>
                <c:pt idx="353">
                  <c:v>301.0</c:v>
                </c:pt>
                <c:pt idx="354">
                  <c:v>302.0</c:v>
                </c:pt>
                <c:pt idx="355">
                  <c:v>303.0</c:v>
                </c:pt>
                <c:pt idx="356">
                  <c:v>304.0</c:v>
                </c:pt>
                <c:pt idx="357">
                  <c:v>305.0</c:v>
                </c:pt>
                <c:pt idx="358">
                  <c:v>306.0</c:v>
                </c:pt>
                <c:pt idx="359">
                  <c:v>307.0</c:v>
                </c:pt>
                <c:pt idx="360">
                  <c:v>308.0</c:v>
                </c:pt>
                <c:pt idx="361">
                  <c:v>309.0</c:v>
                </c:pt>
                <c:pt idx="362">
                  <c:v>310.0</c:v>
                </c:pt>
                <c:pt idx="363">
                  <c:v>311.0</c:v>
                </c:pt>
                <c:pt idx="364">
                  <c:v>312.0</c:v>
                </c:pt>
                <c:pt idx="365">
                  <c:v>313.0</c:v>
                </c:pt>
                <c:pt idx="366">
                  <c:v>314.0</c:v>
                </c:pt>
                <c:pt idx="367">
                  <c:v>315.0</c:v>
                </c:pt>
                <c:pt idx="368">
                  <c:v>316.0</c:v>
                </c:pt>
                <c:pt idx="369">
                  <c:v>317.0</c:v>
                </c:pt>
                <c:pt idx="370">
                  <c:v>318.0</c:v>
                </c:pt>
                <c:pt idx="371">
                  <c:v>319.0</c:v>
                </c:pt>
                <c:pt idx="372">
                  <c:v>320.0</c:v>
                </c:pt>
                <c:pt idx="373">
                  <c:v>321.0</c:v>
                </c:pt>
                <c:pt idx="374">
                  <c:v>322.0</c:v>
                </c:pt>
                <c:pt idx="375">
                  <c:v>323.0</c:v>
                </c:pt>
                <c:pt idx="376">
                  <c:v>324.0</c:v>
                </c:pt>
                <c:pt idx="377">
                  <c:v>325.0</c:v>
                </c:pt>
                <c:pt idx="378">
                  <c:v>326.0</c:v>
                </c:pt>
                <c:pt idx="379">
                  <c:v>327.0</c:v>
                </c:pt>
                <c:pt idx="380">
                  <c:v>328.0</c:v>
                </c:pt>
                <c:pt idx="381">
                  <c:v>329.0</c:v>
                </c:pt>
                <c:pt idx="382">
                  <c:v>330.0</c:v>
                </c:pt>
                <c:pt idx="383">
                  <c:v>331.0</c:v>
                </c:pt>
                <c:pt idx="384">
                  <c:v>332.0</c:v>
                </c:pt>
                <c:pt idx="385">
                  <c:v>333.0</c:v>
                </c:pt>
                <c:pt idx="386">
                  <c:v>334.0</c:v>
                </c:pt>
                <c:pt idx="387">
                  <c:v>335.0</c:v>
                </c:pt>
                <c:pt idx="388">
                  <c:v>336.0</c:v>
                </c:pt>
                <c:pt idx="389">
                  <c:v>337.0</c:v>
                </c:pt>
                <c:pt idx="390">
                  <c:v>338.0</c:v>
                </c:pt>
                <c:pt idx="391">
                  <c:v>339.0</c:v>
                </c:pt>
                <c:pt idx="392">
                  <c:v>340.0</c:v>
                </c:pt>
                <c:pt idx="393">
                  <c:v>341.0</c:v>
                </c:pt>
                <c:pt idx="394">
                  <c:v>342.0</c:v>
                </c:pt>
                <c:pt idx="395">
                  <c:v>343.0</c:v>
                </c:pt>
                <c:pt idx="396">
                  <c:v>344.0</c:v>
                </c:pt>
                <c:pt idx="397">
                  <c:v>345.0</c:v>
                </c:pt>
                <c:pt idx="398">
                  <c:v>346.0</c:v>
                </c:pt>
                <c:pt idx="399">
                  <c:v>347.0</c:v>
                </c:pt>
                <c:pt idx="400">
                  <c:v>348.0</c:v>
                </c:pt>
                <c:pt idx="401">
                  <c:v>349.0</c:v>
                </c:pt>
                <c:pt idx="402">
                  <c:v>350.0</c:v>
                </c:pt>
                <c:pt idx="403">
                  <c:v>351.0</c:v>
                </c:pt>
                <c:pt idx="404">
                  <c:v>352.0</c:v>
                </c:pt>
                <c:pt idx="405">
                  <c:v>353.0</c:v>
                </c:pt>
                <c:pt idx="406">
                  <c:v>354.0</c:v>
                </c:pt>
                <c:pt idx="407">
                  <c:v>355.0</c:v>
                </c:pt>
                <c:pt idx="408">
                  <c:v>356.0</c:v>
                </c:pt>
                <c:pt idx="409">
                  <c:v>357.0</c:v>
                </c:pt>
                <c:pt idx="410">
                  <c:v>358.0</c:v>
                </c:pt>
                <c:pt idx="411">
                  <c:v>359.0</c:v>
                </c:pt>
                <c:pt idx="412">
                  <c:v>360.0</c:v>
                </c:pt>
                <c:pt idx="413">
                  <c:v>361.0</c:v>
                </c:pt>
                <c:pt idx="414">
                  <c:v>362.0</c:v>
                </c:pt>
                <c:pt idx="415">
                  <c:v>363.0</c:v>
                </c:pt>
                <c:pt idx="416">
                  <c:v>364.0</c:v>
                </c:pt>
                <c:pt idx="417">
                  <c:v>365.0</c:v>
                </c:pt>
                <c:pt idx="418">
                  <c:v>366.0</c:v>
                </c:pt>
                <c:pt idx="419">
                  <c:v>367.0</c:v>
                </c:pt>
                <c:pt idx="420">
                  <c:v>368.0</c:v>
                </c:pt>
                <c:pt idx="421">
                  <c:v>369.0</c:v>
                </c:pt>
                <c:pt idx="422">
                  <c:v>370.0</c:v>
                </c:pt>
                <c:pt idx="423">
                  <c:v>371.0</c:v>
                </c:pt>
                <c:pt idx="424">
                  <c:v>372.0</c:v>
                </c:pt>
                <c:pt idx="425">
                  <c:v>373.0</c:v>
                </c:pt>
                <c:pt idx="426">
                  <c:v>374.0</c:v>
                </c:pt>
                <c:pt idx="427">
                  <c:v>375.0</c:v>
                </c:pt>
                <c:pt idx="428">
                  <c:v>376.0</c:v>
                </c:pt>
                <c:pt idx="429">
                  <c:v>377.0</c:v>
                </c:pt>
                <c:pt idx="430">
                  <c:v>378.0</c:v>
                </c:pt>
                <c:pt idx="431">
                  <c:v>379.0</c:v>
                </c:pt>
                <c:pt idx="432">
                  <c:v>380.0</c:v>
                </c:pt>
                <c:pt idx="433">
                  <c:v>381.0</c:v>
                </c:pt>
                <c:pt idx="434">
                  <c:v>382.0</c:v>
                </c:pt>
                <c:pt idx="435">
                  <c:v>383.0</c:v>
                </c:pt>
                <c:pt idx="436">
                  <c:v>384.0</c:v>
                </c:pt>
                <c:pt idx="437">
                  <c:v>385.0</c:v>
                </c:pt>
                <c:pt idx="438">
                  <c:v>386.0</c:v>
                </c:pt>
                <c:pt idx="439">
                  <c:v>387.0</c:v>
                </c:pt>
                <c:pt idx="440">
                  <c:v>388.0</c:v>
                </c:pt>
                <c:pt idx="441">
                  <c:v>389.0</c:v>
                </c:pt>
                <c:pt idx="442">
                  <c:v>390.0</c:v>
                </c:pt>
                <c:pt idx="443">
                  <c:v>391.0</c:v>
                </c:pt>
                <c:pt idx="444">
                  <c:v>392.0</c:v>
                </c:pt>
                <c:pt idx="445">
                  <c:v>393.0</c:v>
                </c:pt>
                <c:pt idx="446">
                  <c:v>394.0</c:v>
                </c:pt>
              </c:numCache>
            </c:numRef>
          </c:xVal>
          <c:yVal>
            <c:numRef>
              <c:f>Sheet6!$G$2:$G$477</c:f>
              <c:numCache>
                <c:formatCode>General</c:formatCode>
                <c:ptCount val="476"/>
                <c:pt idx="0">
                  <c:v>-0.006434568</c:v>
                </c:pt>
                <c:pt idx="1">
                  <c:v>-0.006454104</c:v>
                </c:pt>
                <c:pt idx="2">
                  <c:v>-0.00800096</c:v>
                </c:pt>
                <c:pt idx="3">
                  <c:v>-0.00828416</c:v>
                </c:pt>
                <c:pt idx="4">
                  <c:v>-0.006975584</c:v>
                </c:pt>
                <c:pt idx="5">
                  <c:v>-0.00871</c:v>
                </c:pt>
                <c:pt idx="6">
                  <c:v>-0.00820408</c:v>
                </c:pt>
                <c:pt idx="7">
                  <c:v>-0.00938768</c:v>
                </c:pt>
                <c:pt idx="8">
                  <c:v>-0.00884472</c:v>
                </c:pt>
                <c:pt idx="9">
                  <c:v>-0.006208008</c:v>
                </c:pt>
                <c:pt idx="10">
                  <c:v>-0.007844728</c:v>
                </c:pt>
                <c:pt idx="11">
                  <c:v>-0.0085264</c:v>
                </c:pt>
                <c:pt idx="12">
                  <c:v>-0.01075096</c:v>
                </c:pt>
                <c:pt idx="13">
                  <c:v>-0.00997752</c:v>
                </c:pt>
                <c:pt idx="14">
                  <c:v>-0.00919632</c:v>
                </c:pt>
                <c:pt idx="15">
                  <c:v>-0.007583008</c:v>
                </c:pt>
                <c:pt idx="16">
                  <c:v>-0.007229496</c:v>
                </c:pt>
                <c:pt idx="17">
                  <c:v>-0.005057616</c:v>
                </c:pt>
                <c:pt idx="18">
                  <c:v>0.0012334</c:v>
                </c:pt>
                <c:pt idx="19">
                  <c:v>0.001401368</c:v>
                </c:pt>
                <c:pt idx="20">
                  <c:v>-0.0007041016</c:v>
                </c:pt>
                <c:pt idx="21">
                  <c:v>-0.001022464</c:v>
                </c:pt>
                <c:pt idx="22">
                  <c:v>0.003168944</c:v>
                </c:pt>
                <c:pt idx="23">
                  <c:v>0.002895504</c:v>
                </c:pt>
                <c:pt idx="24">
                  <c:v>0.00357324</c:v>
                </c:pt>
                <c:pt idx="25">
                  <c:v>-0.0006357424</c:v>
                </c:pt>
                <c:pt idx="26">
                  <c:v>-0.003022464</c:v>
                </c:pt>
                <c:pt idx="27">
                  <c:v>8.10544000000001E-5</c:v>
                </c:pt>
                <c:pt idx="28">
                  <c:v>-0.002092776</c:v>
                </c:pt>
                <c:pt idx="29">
                  <c:v>-0.0035166</c:v>
                </c:pt>
                <c:pt idx="30">
                  <c:v>-0.002973632</c:v>
                </c:pt>
                <c:pt idx="31">
                  <c:v>-0.002993168</c:v>
                </c:pt>
                <c:pt idx="32">
                  <c:v>-0.00299512</c:v>
                </c:pt>
                <c:pt idx="33">
                  <c:v>-0.002159176</c:v>
                </c:pt>
                <c:pt idx="34">
                  <c:v>-0.000770508</c:v>
                </c:pt>
                <c:pt idx="35">
                  <c:v>-0.003239256</c:v>
                </c:pt>
                <c:pt idx="36">
                  <c:v>-0.003338864</c:v>
                </c:pt>
                <c:pt idx="37">
                  <c:v>-0.000897464</c:v>
                </c:pt>
                <c:pt idx="38">
                  <c:v>0.0005439456</c:v>
                </c:pt>
                <c:pt idx="39">
                  <c:v>0.002456056</c:v>
                </c:pt>
                <c:pt idx="40">
                  <c:v>0.002526368</c:v>
                </c:pt>
                <c:pt idx="41">
                  <c:v>0.002719728</c:v>
                </c:pt>
                <c:pt idx="42">
                  <c:v>0.003249024</c:v>
                </c:pt>
                <c:pt idx="43">
                  <c:v>-0.002135744</c:v>
                </c:pt>
                <c:pt idx="44">
                  <c:v>0.0006025392</c:v>
                </c:pt>
                <c:pt idx="45">
                  <c:v>-0.001059568</c:v>
                </c:pt>
                <c:pt idx="46">
                  <c:v>0.0005478512</c:v>
                </c:pt>
                <c:pt idx="47">
                  <c:v>0.001651368</c:v>
                </c:pt>
                <c:pt idx="48">
                  <c:v>-0.00059082</c:v>
                </c:pt>
                <c:pt idx="49">
                  <c:v>0.000243164</c:v>
                </c:pt>
                <c:pt idx="50">
                  <c:v>0.001381832</c:v>
                </c:pt>
                <c:pt idx="51">
                  <c:v>0.00811816</c:v>
                </c:pt>
                <c:pt idx="52">
                  <c:v>0.002038088</c:v>
                </c:pt>
                <c:pt idx="53">
                  <c:v>-0.00743848</c:v>
                </c:pt>
                <c:pt idx="54">
                  <c:v>0.002977536</c:v>
                </c:pt>
                <c:pt idx="55">
                  <c:v>0.002840824</c:v>
                </c:pt>
                <c:pt idx="56">
                  <c:v>-0.0121592</c:v>
                </c:pt>
                <c:pt idx="57">
                  <c:v>-0.03541312</c:v>
                </c:pt>
                <c:pt idx="58">
                  <c:v>-0.05571584</c:v>
                </c:pt>
                <c:pt idx="59">
                  <c:v>-0.07146976</c:v>
                </c:pt>
                <c:pt idx="60">
                  <c:v>-0.0899016</c:v>
                </c:pt>
                <c:pt idx="61">
                  <c:v>-0.1057432</c:v>
                </c:pt>
                <c:pt idx="62">
                  <c:v>-0.1172136</c:v>
                </c:pt>
                <c:pt idx="63">
                  <c:v>-0.1269088</c:v>
                </c:pt>
                <c:pt idx="64">
                  <c:v>-0.1369232</c:v>
                </c:pt>
                <c:pt idx="65">
                  <c:v>-0.1465128</c:v>
                </c:pt>
                <c:pt idx="66">
                  <c:v>-0.1538504</c:v>
                </c:pt>
                <c:pt idx="67">
                  <c:v>-0.1589192</c:v>
                </c:pt>
                <c:pt idx="68">
                  <c:v>-0.165284</c:v>
                </c:pt>
                <c:pt idx="69">
                  <c:v>-0.1753176</c:v>
                </c:pt>
                <c:pt idx="70">
                  <c:v>-0.1800144</c:v>
                </c:pt>
                <c:pt idx="71">
                  <c:v>-0.185136</c:v>
                </c:pt>
                <c:pt idx="72">
                  <c:v>-0.1915088</c:v>
                </c:pt>
                <c:pt idx="73">
                  <c:v>-0.1907256</c:v>
                </c:pt>
                <c:pt idx="74">
                  <c:v>-0.194696</c:v>
                </c:pt>
                <c:pt idx="75">
                  <c:v>-0.2014032</c:v>
                </c:pt>
                <c:pt idx="76">
                  <c:v>-0.2052688</c:v>
                </c:pt>
                <c:pt idx="77">
                  <c:v>-0.212548</c:v>
                </c:pt>
                <c:pt idx="78">
                  <c:v>-0.2152784</c:v>
                </c:pt>
                <c:pt idx="79">
                  <c:v>-0.2204016</c:v>
                </c:pt>
                <c:pt idx="80">
                  <c:v>-0.2321768</c:v>
                </c:pt>
                <c:pt idx="81">
                  <c:v>-0.2414304</c:v>
                </c:pt>
                <c:pt idx="82">
                  <c:v>-0.2345344</c:v>
                </c:pt>
                <c:pt idx="83">
                  <c:v>-0.2392352</c:v>
                </c:pt>
                <c:pt idx="84">
                  <c:v>-0.2434152</c:v>
                </c:pt>
                <c:pt idx="85">
                  <c:v>-0.2454952</c:v>
                </c:pt>
                <c:pt idx="86">
                  <c:v>-0.2488352</c:v>
                </c:pt>
                <c:pt idx="87">
                  <c:v>-0.2543624</c:v>
                </c:pt>
                <c:pt idx="88">
                  <c:v>-0.2583992</c:v>
                </c:pt>
                <c:pt idx="89">
                  <c:v>-0.260868</c:v>
                </c:pt>
                <c:pt idx="90">
                  <c:v>-0.2662448</c:v>
                </c:pt>
                <c:pt idx="91">
                  <c:v>-0.2685944</c:v>
                </c:pt>
                <c:pt idx="92">
                  <c:v>-0.2718448</c:v>
                </c:pt>
                <c:pt idx="93">
                  <c:v>-0.2740088</c:v>
                </c:pt>
                <c:pt idx="94">
                  <c:v>-0.278136</c:v>
                </c:pt>
                <c:pt idx="95">
                  <c:v>-0.2796104</c:v>
                </c:pt>
                <c:pt idx="96">
                  <c:v>-0.280056</c:v>
                </c:pt>
                <c:pt idx="97">
                  <c:v>-0.2824424</c:v>
                </c:pt>
                <c:pt idx="98">
                  <c:v>-0.2837744</c:v>
                </c:pt>
                <c:pt idx="99">
                  <c:v>-0.2859424</c:v>
                </c:pt>
                <c:pt idx="100">
                  <c:v>-0.2872704</c:v>
                </c:pt>
                <c:pt idx="101">
                  <c:v>-0.2903936</c:v>
                </c:pt>
                <c:pt idx="102">
                  <c:v>-0.2919168</c:v>
                </c:pt>
                <c:pt idx="103">
                  <c:v>-0.2943176</c:v>
                </c:pt>
                <c:pt idx="104">
                  <c:v>-0.2945656</c:v>
                </c:pt>
                <c:pt idx="105">
                  <c:v>-0.296288</c:v>
                </c:pt>
                <c:pt idx="106">
                  <c:v>-0.297384</c:v>
                </c:pt>
                <c:pt idx="107">
                  <c:v>-0.2999112</c:v>
                </c:pt>
                <c:pt idx="108">
                  <c:v>-0.3023488</c:v>
                </c:pt>
                <c:pt idx="109">
                  <c:v>-0.3046848</c:v>
                </c:pt>
                <c:pt idx="110">
                  <c:v>-0.303788</c:v>
                </c:pt>
                <c:pt idx="111">
                  <c:v>-0.3042864</c:v>
                </c:pt>
                <c:pt idx="112">
                  <c:v>-0.3087432</c:v>
                </c:pt>
                <c:pt idx="113">
                  <c:v>-0.310968</c:v>
                </c:pt>
                <c:pt idx="114">
                  <c:v>-0.3107</c:v>
                </c:pt>
                <c:pt idx="115">
                  <c:v>-0.3145248</c:v>
                </c:pt>
                <c:pt idx="116">
                  <c:v>-0.3144112</c:v>
                </c:pt>
                <c:pt idx="117">
                  <c:v>-0.3181688</c:v>
                </c:pt>
                <c:pt idx="118">
                  <c:v>-0.3180048</c:v>
                </c:pt>
                <c:pt idx="119">
                  <c:v>-0.3197272</c:v>
                </c:pt>
                <c:pt idx="120">
                  <c:v>-0.3208816</c:v>
                </c:pt>
                <c:pt idx="121">
                  <c:v>-0.318864</c:v>
                </c:pt>
                <c:pt idx="122">
                  <c:v>-0.3211848</c:v>
                </c:pt>
                <c:pt idx="123">
                  <c:v>-0.3225968</c:v>
                </c:pt>
                <c:pt idx="124">
                  <c:v>-0.3227472</c:v>
                </c:pt>
                <c:pt idx="125">
                  <c:v>-0.3245944</c:v>
                </c:pt>
                <c:pt idx="126">
                  <c:v>-0.3239584</c:v>
                </c:pt>
                <c:pt idx="127">
                  <c:v>-0.3245144</c:v>
                </c:pt>
                <c:pt idx="128">
                  <c:v>-0.3266496</c:v>
                </c:pt>
                <c:pt idx="129">
                  <c:v>-0.3262704</c:v>
                </c:pt>
                <c:pt idx="130">
                  <c:v>-0.3261144</c:v>
                </c:pt>
                <c:pt idx="131">
                  <c:v>-0.3252352</c:v>
                </c:pt>
                <c:pt idx="132">
                  <c:v>-0.328876</c:v>
                </c:pt>
                <c:pt idx="133">
                  <c:v>-0.330028</c:v>
                </c:pt>
                <c:pt idx="134">
                  <c:v>-0.3312392</c:v>
                </c:pt>
                <c:pt idx="135">
                  <c:v>-0.328472</c:v>
                </c:pt>
                <c:pt idx="136">
                  <c:v>-0.3289736</c:v>
                </c:pt>
                <c:pt idx="137">
                  <c:v>-0.31696</c:v>
                </c:pt>
                <c:pt idx="138">
                  <c:v>-0.3167976</c:v>
                </c:pt>
                <c:pt idx="139">
                  <c:v>-0.3180088</c:v>
                </c:pt>
                <c:pt idx="140">
                  <c:v>-0.3200248</c:v>
                </c:pt>
                <c:pt idx="141">
                  <c:v>-0.3176472</c:v>
                </c:pt>
                <c:pt idx="142">
                  <c:v>-0.318696</c:v>
                </c:pt>
                <c:pt idx="143">
                  <c:v>-0.3183056</c:v>
                </c:pt>
                <c:pt idx="144">
                  <c:v>-0.3195808</c:v>
                </c:pt>
                <c:pt idx="145">
                  <c:v>-0.3221144</c:v>
                </c:pt>
                <c:pt idx="146">
                  <c:v>-0.3260128</c:v>
                </c:pt>
                <c:pt idx="147">
                  <c:v>-0.325636</c:v>
                </c:pt>
                <c:pt idx="148">
                  <c:v>-0.3258408</c:v>
                </c:pt>
                <c:pt idx="149">
                  <c:v>-0.3275712</c:v>
                </c:pt>
                <c:pt idx="150">
                  <c:v>-0.3292096</c:v>
                </c:pt>
                <c:pt idx="151">
                  <c:v>-0.3286064</c:v>
                </c:pt>
                <c:pt idx="152">
                  <c:v>-0.3313816</c:v>
                </c:pt>
                <c:pt idx="153">
                  <c:v>-0.3310536</c:v>
                </c:pt>
                <c:pt idx="154">
                  <c:v>-0.3311984</c:v>
                </c:pt>
                <c:pt idx="155">
                  <c:v>-0.3313</c:v>
                </c:pt>
                <c:pt idx="156">
                  <c:v>-0.3337352</c:v>
                </c:pt>
                <c:pt idx="157">
                  <c:v>-0.33336</c:v>
                </c:pt>
                <c:pt idx="158">
                  <c:v>-0.3348</c:v>
                </c:pt>
                <c:pt idx="159">
                  <c:v>-0.3360928</c:v>
                </c:pt>
                <c:pt idx="160">
                  <c:v>-0.336124</c:v>
                </c:pt>
                <c:pt idx="161">
                  <c:v>-0.3378976</c:v>
                </c:pt>
                <c:pt idx="162">
                  <c:v>-0.3379504</c:v>
                </c:pt>
                <c:pt idx="163">
                  <c:v>-0.3390768</c:v>
                </c:pt>
                <c:pt idx="164">
                  <c:v>-0.3381552</c:v>
                </c:pt>
                <c:pt idx="165">
                  <c:v>-0.3388216</c:v>
                </c:pt>
                <c:pt idx="166">
                  <c:v>-0.3393584</c:v>
                </c:pt>
                <c:pt idx="167">
                  <c:v>-0.3403392</c:v>
                </c:pt>
                <c:pt idx="168">
                  <c:v>-0.3400128</c:v>
                </c:pt>
                <c:pt idx="169">
                  <c:v>-0.3396904</c:v>
                </c:pt>
                <c:pt idx="170">
                  <c:v>-0.3488312</c:v>
                </c:pt>
                <c:pt idx="171">
                  <c:v>-0.35388</c:v>
                </c:pt>
                <c:pt idx="172">
                  <c:v>-0.3498584</c:v>
                </c:pt>
                <c:pt idx="173">
                  <c:v>-0.3434192</c:v>
                </c:pt>
                <c:pt idx="174">
                  <c:v>-0.3356184</c:v>
                </c:pt>
                <c:pt idx="175">
                  <c:v>-0.3235536</c:v>
                </c:pt>
                <c:pt idx="176">
                  <c:v>-0.3038096</c:v>
                </c:pt>
                <c:pt idx="177">
                  <c:v>-0.2873352</c:v>
                </c:pt>
                <c:pt idx="178">
                  <c:v>-0.2731608</c:v>
                </c:pt>
                <c:pt idx="179">
                  <c:v>-0.262624</c:v>
                </c:pt>
                <c:pt idx="180">
                  <c:v>-0.2516864</c:v>
                </c:pt>
                <c:pt idx="181">
                  <c:v>-0.2451008</c:v>
                </c:pt>
                <c:pt idx="182">
                  <c:v>-0.2382864</c:v>
                </c:pt>
                <c:pt idx="183">
                  <c:v>-0.2310792</c:v>
                </c:pt>
                <c:pt idx="184">
                  <c:v>-0.2229896</c:v>
                </c:pt>
                <c:pt idx="185">
                  <c:v>-0.21614</c:v>
                </c:pt>
                <c:pt idx="186">
                  <c:v>-0.2135144</c:v>
                </c:pt>
                <c:pt idx="187">
                  <c:v>-0.2060536</c:v>
                </c:pt>
                <c:pt idx="188">
                  <c:v>-0.20014</c:v>
                </c:pt>
                <c:pt idx="189">
                  <c:v>-0.19638</c:v>
                </c:pt>
                <c:pt idx="190">
                  <c:v>-0.1885928</c:v>
                </c:pt>
                <c:pt idx="191">
                  <c:v>-0.1890928</c:v>
                </c:pt>
                <c:pt idx="192">
                  <c:v>-0.1845752</c:v>
                </c:pt>
                <c:pt idx="193">
                  <c:v>-0.1796432</c:v>
                </c:pt>
                <c:pt idx="194">
                  <c:v>-0.1768584</c:v>
                </c:pt>
                <c:pt idx="195">
                  <c:v>-0.1717</c:v>
                </c:pt>
                <c:pt idx="196">
                  <c:v>-0.1698096</c:v>
                </c:pt>
                <c:pt idx="197">
                  <c:v>-0.166692</c:v>
                </c:pt>
                <c:pt idx="198">
                  <c:v>-0.1632512</c:v>
                </c:pt>
                <c:pt idx="199">
                  <c:v>-0.1595696</c:v>
                </c:pt>
                <c:pt idx="200">
                  <c:v>-0.1561768</c:v>
                </c:pt>
                <c:pt idx="201">
                  <c:v>-0.155556</c:v>
                </c:pt>
                <c:pt idx="202">
                  <c:v>-0.1549736</c:v>
                </c:pt>
                <c:pt idx="203">
                  <c:v>-0.1496984</c:v>
                </c:pt>
                <c:pt idx="204">
                  <c:v>-0.1460872</c:v>
                </c:pt>
                <c:pt idx="205">
                  <c:v>-0.1456472</c:v>
                </c:pt>
                <c:pt idx="206">
                  <c:v>-0.1421848</c:v>
                </c:pt>
                <c:pt idx="207">
                  <c:v>-0.1416848</c:v>
                </c:pt>
                <c:pt idx="208">
                  <c:v>-0.1392624</c:v>
                </c:pt>
                <c:pt idx="209">
                  <c:v>-0.1346984</c:v>
                </c:pt>
                <c:pt idx="210">
                  <c:v>-0.1320928</c:v>
                </c:pt>
                <c:pt idx="211">
                  <c:v>-0.1326336</c:v>
                </c:pt>
                <c:pt idx="212">
                  <c:v>-0.1326944</c:v>
                </c:pt>
                <c:pt idx="213">
                  <c:v>-0.1313056</c:v>
                </c:pt>
                <c:pt idx="214">
                  <c:v>-0.1292624</c:v>
                </c:pt>
                <c:pt idx="215">
                  <c:v>-0.126956</c:v>
                </c:pt>
                <c:pt idx="216">
                  <c:v>-0.1243</c:v>
                </c:pt>
                <c:pt idx="217">
                  <c:v>-0.1275752</c:v>
                </c:pt>
                <c:pt idx="218">
                  <c:v>-0.1261224</c:v>
                </c:pt>
                <c:pt idx="219">
                  <c:v>-0.1221768</c:v>
                </c:pt>
                <c:pt idx="220">
                  <c:v>-0.1237432</c:v>
                </c:pt>
                <c:pt idx="221">
                  <c:v>-0.1227688</c:v>
                </c:pt>
                <c:pt idx="222">
                  <c:v>-0.1244928</c:v>
                </c:pt>
                <c:pt idx="223">
                  <c:v>-0.1201768</c:v>
                </c:pt>
                <c:pt idx="224">
                  <c:v>-0.118544</c:v>
                </c:pt>
                <c:pt idx="225">
                  <c:v>-0.1166608</c:v>
                </c:pt>
                <c:pt idx="226">
                  <c:v>-0.1167352</c:v>
                </c:pt>
                <c:pt idx="227">
                  <c:v>-0.115392</c:v>
                </c:pt>
                <c:pt idx="228">
                  <c:v>-0.113468</c:v>
                </c:pt>
                <c:pt idx="229">
                  <c:v>-0.1147296</c:v>
                </c:pt>
                <c:pt idx="230">
                  <c:v>-0.1143952</c:v>
                </c:pt>
                <c:pt idx="231">
                  <c:v>-0.1113504</c:v>
                </c:pt>
                <c:pt idx="232">
                  <c:v>-0.1071768</c:v>
                </c:pt>
                <c:pt idx="233">
                  <c:v>-0.1079992</c:v>
                </c:pt>
                <c:pt idx="234">
                  <c:v>-0.106472</c:v>
                </c:pt>
                <c:pt idx="235">
                  <c:v>-0.1059328</c:v>
                </c:pt>
                <c:pt idx="236">
                  <c:v>-0.1014928</c:v>
                </c:pt>
                <c:pt idx="237">
                  <c:v>-0.1028096</c:v>
                </c:pt>
                <c:pt idx="238">
                  <c:v>-0.1034304</c:v>
                </c:pt>
                <c:pt idx="239">
                  <c:v>-0.1023112</c:v>
                </c:pt>
                <c:pt idx="240">
                  <c:v>-0.1027272</c:v>
                </c:pt>
                <c:pt idx="241">
                  <c:v>-0.103208</c:v>
                </c:pt>
                <c:pt idx="242">
                  <c:v>-0.1064968</c:v>
                </c:pt>
                <c:pt idx="243">
                  <c:v>-0.1034952</c:v>
                </c:pt>
                <c:pt idx="244">
                  <c:v>-0.1008744</c:v>
                </c:pt>
                <c:pt idx="245">
                  <c:v>-0.1010384</c:v>
                </c:pt>
                <c:pt idx="246">
                  <c:v>-0.0990848</c:v>
                </c:pt>
                <c:pt idx="247">
                  <c:v>-0.0973176</c:v>
                </c:pt>
                <c:pt idx="248">
                  <c:v>-0.0995912</c:v>
                </c:pt>
                <c:pt idx="249">
                  <c:v>-0.0968368</c:v>
                </c:pt>
                <c:pt idx="250">
                  <c:v>-0.0994072</c:v>
                </c:pt>
                <c:pt idx="251">
                  <c:v>-0.0987552</c:v>
                </c:pt>
                <c:pt idx="252">
                  <c:v>-0.0980944</c:v>
                </c:pt>
                <c:pt idx="253">
                  <c:v>-0.1004208</c:v>
                </c:pt>
                <c:pt idx="254">
                  <c:v>-0.09614</c:v>
                </c:pt>
                <c:pt idx="255">
                  <c:v>-0.0969152</c:v>
                </c:pt>
                <c:pt idx="256">
                  <c:v>-0.0955496</c:v>
                </c:pt>
                <c:pt idx="257">
                  <c:v>-0.0963408</c:v>
                </c:pt>
                <c:pt idx="258">
                  <c:v>-0.0965536</c:v>
                </c:pt>
                <c:pt idx="259">
                  <c:v>-0.0943624</c:v>
                </c:pt>
                <c:pt idx="260">
                  <c:v>-0.0942608</c:v>
                </c:pt>
                <c:pt idx="261">
                  <c:v>-0.0906008</c:v>
                </c:pt>
                <c:pt idx="262">
                  <c:v>-0.0919424</c:v>
                </c:pt>
                <c:pt idx="263">
                  <c:v>-0.0918368</c:v>
                </c:pt>
                <c:pt idx="264">
                  <c:v>-0.091048</c:v>
                </c:pt>
                <c:pt idx="265">
                  <c:v>-0.0912608</c:v>
                </c:pt>
                <c:pt idx="266">
                  <c:v>-0.0904264</c:v>
                </c:pt>
                <c:pt idx="267">
                  <c:v>-0.0892728</c:v>
                </c:pt>
                <c:pt idx="268">
                  <c:v>-0.090472</c:v>
                </c:pt>
                <c:pt idx="269">
                  <c:v>-0.0878448</c:v>
                </c:pt>
                <c:pt idx="270">
                  <c:v>-0.0918744</c:v>
                </c:pt>
                <c:pt idx="271">
                  <c:v>-0.090376</c:v>
                </c:pt>
                <c:pt idx="272">
                  <c:v>-0.088964</c:v>
                </c:pt>
                <c:pt idx="273">
                  <c:v>-0.0898</c:v>
                </c:pt>
                <c:pt idx="274">
                  <c:v>-0.0880736</c:v>
                </c:pt>
                <c:pt idx="275">
                  <c:v>-0.086456</c:v>
                </c:pt>
                <c:pt idx="276">
                  <c:v>-0.0923744</c:v>
                </c:pt>
                <c:pt idx="277">
                  <c:v>-0.0899504</c:v>
                </c:pt>
                <c:pt idx="278">
                  <c:v>-0.0875208</c:v>
                </c:pt>
                <c:pt idx="279">
                  <c:v>-0.0871008</c:v>
                </c:pt>
                <c:pt idx="280">
                  <c:v>-0.0858176</c:v>
                </c:pt>
                <c:pt idx="281">
                  <c:v>-0.0879544</c:v>
                </c:pt>
                <c:pt idx="282">
                  <c:v>-0.0862064</c:v>
                </c:pt>
                <c:pt idx="283">
                  <c:v>-0.0871144</c:v>
                </c:pt>
                <c:pt idx="284">
                  <c:v>-0.0833464</c:v>
                </c:pt>
                <c:pt idx="285">
                  <c:v>-0.0863856</c:v>
                </c:pt>
                <c:pt idx="286">
                  <c:v>-0.0879032</c:v>
                </c:pt>
                <c:pt idx="287">
                  <c:v>-0.0871592</c:v>
                </c:pt>
                <c:pt idx="288">
                  <c:v>-0.0892784</c:v>
                </c:pt>
                <c:pt idx="289">
                  <c:v>-0.0880768</c:v>
                </c:pt>
                <c:pt idx="290">
                  <c:v>-0.085292</c:v>
                </c:pt>
                <c:pt idx="291">
                  <c:v>-0.0868176</c:v>
                </c:pt>
                <c:pt idx="292">
                  <c:v>-0.0880672</c:v>
                </c:pt>
                <c:pt idx="293">
                  <c:v>-0.0857976</c:v>
                </c:pt>
                <c:pt idx="294">
                  <c:v>-0.086624</c:v>
                </c:pt>
                <c:pt idx="295">
                  <c:v>-0.0850616</c:v>
                </c:pt>
                <c:pt idx="296">
                  <c:v>-0.0877584</c:v>
                </c:pt>
                <c:pt idx="297">
                  <c:v>-0.087464</c:v>
                </c:pt>
                <c:pt idx="298">
                  <c:v>-0.0839696</c:v>
                </c:pt>
                <c:pt idx="299">
                  <c:v>-0.0840656</c:v>
                </c:pt>
                <c:pt idx="300">
                  <c:v>-0.0824856</c:v>
                </c:pt>
                <c:pt idx="301">
                  <c:v>-0.0830264</c:v>
                </c:pt>
                <c:pt idx="302">
                  <c:v>-0.0824304</c:v>
                </c:pt>
                <c:pt idx="303">
                  <c:v>-0.0839832</c:v>
                </c:pt>
                <c:pt idx="304">
                  <c:v>-0.0842064</c:v>
                </c:pt>
                <c:pt idx="305">
                  <c:v>-0.0861648</c:v>
                </c:pt>
                <c:pt idx="306">
                  <c:v>-0.0872648</c:v>
                </c:pt>
                <c:pt idx="307">
                  <c:v>-0.085724</c:v>
                </c:pt>
                <c:pt idx="308">
                  <c:v>-0.0864424</c:v>
                </c:pt>
                <c:pt idx="309">
                  <c:v>-0.0847136</c:v>
                </c:pt>
                <c:pt idx="310">
                  <c:v>-0.0829736</c:v>
                </c:pt>
                <c:pt idx="311">
                  <c:v>-0.0822624</c:v>
                </c:pt>
                <c:pt idx="312">
                  <c:v>-0.0835088</c:v>
                </c:pt>
                <c:pt idx="313">
                  <c:v>-0.0851688</c:v>
                </c:pt>
                <c:pt idx="314">
                  <c:v>-0.0892608</c:v>
                </c:pt>
                <c:pt idx="315">
                  <c:v>-0.0881768</c:v>
                </c:pt>
                <c:pt idx="316">
                  <c:v>-0.0882024</c:v>
                </c:pt>
                <c:pt idx="317">
                  <c:v>-0.0891144</c:v>
                </c:pt>
                <c:pt idx="318">
                  <c:v>-0.0872608</c:v>
                </c:pt>
                <c:pt idx="319">
                  <c:v>-0.0851512</c:v>
                </c:pt>
                <c:pt idx="320">
                  <c:v>-0.0858816</c:v>
                </c:pt>
                <c:pt idx="321">
                  <c:v>-0.0841944</c:v>
                </c:pt>
                <c:pt idx="322">
                  <c:v>-0.0827784</c:v>
                </c:pt>
                <c:pt idx="323">
                  <c:v>-0.0823368</c:v>
                </c:pt>
                <c:pt idx="324">
                  <c:v>-0.082128</c:v>
                </c:pt>
                <c:pt idx="325">
                  <c:v>-0.0824912</c:v>
                </c:pt>
                <c:pt idx="326">
                  <c:v>-0.0812392</c:v>
                </c:pt>
                <c:pt idx="327">
                  <c:v>-0.0813856</c:v>
                </c:pt>
                <c:pt idx="328">
                  <c:v>-0.07940336</c:v>
                </c:pt>
                <c:pt idx="329">
                  <c:v>-0.082108</c:v>
                </c:pt>
                <c:pt idx="330">
                  <c:v>-0.0812272</c:v>
                </c:pt>
                <c:pt idx="331">
                  <c:v>-0.081308</c:v>
                </c:pt>
                <c:pt idx="332">
                  <c:v>-0.0815712</c:v>
                </c:pt>
                <c:pt idx="333">
                  <c:v>-0.0811592</c:v>
                </c:pt>
                <c:pt idx="334">
                  <c:v>-0.0823056</c:v>
                </c:pt>
                <c:pt idx="335">
                  <c:v>-0.0807136</c:v>
                </c:pt>
                <c:pt idx="336">
                  <c:v>-0.0804616</c:v>
                </c:pt>
                <c:pt idx="337">
                  <c:v>-0.0817312</c:v>
                </c:pt>
                <c:pt idx="338">
                  <c:v>-0.07975488</c:v>
                </c:pt>
                <c:pt idx="339">
                  <c:v>-0.083364</c:v>
                </c:pt>
                <c:pt idx="340">
                  <c:v>-0.0815752</c:v>
                </c:pt>
                <c:pt idx="341">
                  <c:v>-0.0817936</c:v>
                </c:pt>
                <c:pt idx="342">
                  <c:v>-0.0806592</c:v>
                </c:pt>
                <c:pt idx="343">
                  <c:v>-0.07916504</c:v>
                </c:pt>
                <c:pt idx="344">
                  <c:v>-0.0824072</c:v>
                </c:pt>
                <c:pt idx="345">
                  <c:v>-0.07959864</c:v>
                </c:pt>
                <c:pt idx="346">
                  <c:v>-0.07752248</c:v>
                </c:pt>
                <c:pt idx="347">
                  <c:v>-0.0790088</c:v>
                </c:pt>
                <c:pt idx="348">
                  <c:v>-0.07886032</c:v>
                </c:pt>
                <c:pt idx="349">
                  <c:v>-0.07881344</c:v>
                </c:pt>
                <c:pt idx="350">
                  <c:v>-0.0796572</c:v>
                </c:pt>
                <c:pt idx="351">
                  <c:v>-0.07929</c:v>
                </c:pt>
                <c:pt idx="352">
                  <c:v>-0.07784864</c:v>
                </c:pt>
                <c:pt idx="353">
                  <c:v>-0.07928808</c:v>
                </c:pt>
                <c:pt idx="354">
                  <c:v>-0.0814616</c:v>
                </c:pt>
                <c:pt idx="355">
                  <c:v>-0.080704</c:v>
                </c:pt>
                <c:pt idx="356">
                  <c:v>-0.07960648</c:v>
                </c:pt>
                <c:pt idx="357">
                  <c:v>-0.0801008</c:v>
                </c:pt>
                <c:pt idx="358">
                  <c:v>-0.0803464</c:v>
                </c:pt>
                <c:pt idx="359">
                  <c:v>-0.07655176</c:v>
                </c:pt>
                <c:pt idx="360">
                  <c:v>-0.0803856</c:v>
                </c:pt>
                <c:pt idx="361">
                  <c:v>-0.0834208</c:v>
                </c:pt>
                <c:pt idx="362">
                  <c:v>-0.083032</c:v>
                </c:pt>
                <c:pt idx="363">
                  <c:v>-0.0847608</c:v>
                </c:pt>
                <c:pt idx="364">
                  <c:v>-0.090288</c:v>
                </c:pt>
                <c:pt idx="365">
                  <c:v>-0.0905592</c:v>
                </c:pt>
                <c:pt idx="366">
                  <c:v>-0.0891784</c:v>
                </c:pt>
                <c:pt idx="367">
                  <c:v>-0.0910032</c:v>
                </c:pt>
                <c:pt idx="368">
                  <c:v>-0.0912272</c:v>
                </c:pt>
                <c:pt idx="369">
                  <c:v>-0.0903232</c:v>
                </c:pt>
                <c:pt idx="370">
                  <c:v>-0.0912448</c:v>
                </c:pt>
                <c:pt idx="371">
                  <c:v>-0.093216</c:v>
                </c:pt>
                <c:pt idx="372">
                  <c:v>-0.091124</c:v>
                </c:pt>
                <c:pt idx="373">
                  <c:v>-0.0884128</c:v>
                </c:pt>
                <c:pt idx="374">
                  <c:v>-0.0862728</c:v>
                </c:pt>
                <c:pt idx="375">
                  <c:v>-0.0854736</c:v>
                </c:pt>
                <c:pt idx="376">
                  <c:v>-0.0828272</c:v>
                </c:pt>
                <c:pt idx="377">
                  <c:v>-0.0873424</c:v>
                </c:pt>
                <c:pt idx="378">
                  <c:v>-0.093468</c:v>
                </c:pt>
                <c:pt idx="379">
                  <c:v>-0.093944</c:v>
                </c:pt>
                <c:pt idx="380">
                  <c:v>-0.0846552</c:v>
                </c:pt>
                <c:pt idx="381">
                  <c:v>-0.07468264</c:v>
                </c:pt>
                <c:pt idx="382">
                  <c:v>-0.07222952</c:v>
                </c:pt>
                <c:pt idx="383">
                  <c:v>-0.0882352</c:v>
                </c:pt>
                <c:pt idx="384">
                  <c:v>-0.0882648</c:v>
                </c:pt>
                <c:pt idx="385">
                  <c:v>-0.0908528</c:v>
                </c:pt>
                <c:pt idx="386">
                  <c:v>-0.090708</c:v>
                </c:pt>
                <c:pt idx="387">
                  <c:v>-0.0922024</c:v>
                </c:pt>
                <c:pt idx="388">
                  <c:v>-0.083628</c:v>
                </c:pt>
                <c:pt idx="389">
                  <c:v>-0.0830128</c:v>
                </c:pt>
                <c:pt idx="390">
                  <c:v>-0.0869776</c:v>
                </c:pt>
                <c:pt idx="391">
                  <c:v>-0.098712</c:v>
                </c:pt>
                <c:pt idx="392">
                  <c:v>-0.1041752</c:v>
                </c:pt>
                <c:pt idx="393">
                  <c:v>-0.1062136</c:v>
                </c:pt>
                <c:pt idx="394">
                  <c:v>-0.0999968</c:v>
                </c:pt>
                <c:pt idx="395">
                  <c:v>-0.0882528</c:v>
                </c:pt>
                <c:pt idx="396">
                  <c:v>-0.089128</c:v>
                </c:pt>
                <c:pt idx="397">
                  <c:v>-0.0874208</c:v>
                </c:pt>
                <c:pt idx="398">
                  <c:v>-0.0883152</c:v>
                </c:pt>
                <c:pt idx="399">
                  <c:v>-0.0907296</c:v>
                </c:pt>
                <c:pt idx="400">
                  <c:v>-0.0910832</c:v>
                </c:pt>
                <c:pt idx="401">
                  <c:v>-0.0905832</c:v>
                </c:pt>
                <c:pt idx="402">
                  <c:v>-0.0883328</c:v>
                </c:pt>
                <c:pt idx="403">
                  <c:v>-0.0899544</c:v>
                </c:pt>
                <c:pt idx="404">
                  <c:v>-0.0888896</c:v>
                </c:pt>
                <c:pt idx="405">
                  <c:v>-0.0887312</c:v>
                </c:pt>
                <c:pt idx="406">
                  <c:v>-0.0904584</c:v>
                </c:pt>
                <c:pt idx="407">
                  <c:v>-0.0924152</c:v>
                </c:pt>
                <c:pt idx="408">
                  <c:v>-0.0924736</c:v>
                </c:pt>
                <c:pt idx="409">
                  <c:v>-0.0921768</c:v>
                </c:pt>
                <c:pt idx="410">
                  <c:v>-0.0902704</c:v>
                </c:pt>
                <c:pt idx="411">
                  <c:v>-0.0907312</c:v>
                </c:pt>
                <c:pt idx="412">
                  <c:v>-0.0896864</c:v>
                </c:pt>
                <c:pt idx="413">
                  <c:v>-0.0927904</c:v>
                </c:pt>
                <c:pt idx="414">
                  <c:v>-0.090464</c:v>
                </c:pt>
                <c:pt idx="415">
                  <c:v>-0.0916592</c:v>
                </c:pt>
                <c:pt idx="416">
                  <c:v>-0.0927608</c:v>
                </c:pt>
                <c:pt idx="417">
                  <c:v>-0.0920344</c:v>
                </c:pt>
                <c:pt idx="418">
                  <c:v>-0.0934776</c:v>
                </c:pt>
                <c:pt idx="419">
                  <c:v>-0.0922568</c:v>
                </c:pt>
                <c:pt idx="420">
                  <c:v>-0.0921848</c:v>
                </c:pt>
                <c:pt idx="421">
                  <c:v>-0.092464</c:v>
                </c:pt>
                <c:pt idx="422">
                  <c:v>-0.0903624</c:v>
                </c:pt>
                <c:pt idx="423">
                  <c:v>-0.0920632</c:v>
                </c:pt>
                <c:pt idx="424">
                  <c:v>-0.090636</c:v>
                </c:pt>
                <c:pt idx="425">
                  <c:v>-0.0935752</c:v>
                </c:pt>
                <c:pt idx="426">
                  <c:v>-0.0924952</c:v>
                </c:pt>
                <c:pt idx="427">
                  <c:v>-0.0900696</c:v>
                </c:pt>
                <c:pt idx="428">
                  <c:v>-0.0976184</c:v>
                </c:pt>
                <c:pt idx="429">
                  <c:v>-0.0969872</c:v>
                </c:pt>
                <c:pt idx="430">
                  <c:v>-0.0939384</c:v>
                </c:pt>
                <c:pt idx="431">
                  <c:v>-0.0927688</c:v>
                </c:pt>
                <c:pt idx="432">
                  <c:v>-0.0934128</c:v>
                </c:pt>
                <c:pt idx="433">
                  <c:v>-0.0952416</c:v>
                </c:pt>
                <c:pt idx="434">
                  <c:v>-0.0952528</c:v>
                </c:pt>
                <c:pt idx="435">
                  <c:v>-0.0933312</c:v>
                </c:pt>
                <c:pt idx="436">
                  <c:v>-0.094304</c:v>
                </c:pt>
                <c:pt idx="437">
                  <c:v>-0.0902472</c:v>
                </c:pt>
                <c:pt idx="438">
                  <c:v>-0.092288</c:v>
                </c:pt>
                <c:pt idx="439">
                  <c:v>-0.0930496</c:v>
                </c:pt>
                <c:pt idx="440">
                  <c:v>-0.0956808</c:v>
                </c:pt>
                <c:pt idx="441">
                  <c:v>-0.0927432</c:v>
                </c:pt>
                <c:pt idx="442">
                  <c:v>-0.0855832</c:v>
                </c:pt>
                <c:pt idx="443">
                  <c:v>-0.0862784</c:v>
                </c:pt>
                <c:pt idx="444">
                  <c:v>-0.08736</c:v>
                </c:pt>
                <c:pt idx="445">
                  <c:v>-0.0892472</c:v>
                </c:pt>
                <c:pt idx="446">
                  <c:v>-0.089468</c:v>
                </c:pt>
                <c:pt idx="447">
                  <c:v>-0.0905496</c:v>
                </c:pt>
                <c:pt idx="448">
                  <c:v>-0.089616</c:v>
                </c:pt>
                <c:pt idx="449">
                  <c:v>-0.0897096</c:v>
                </c:pt>
                <c:pt idx="450">
                  <c:v>-0.0907</c:v>
                </c:pt>
                <c:pt idx="451">
                  <c:v>-0.0888544</c:v>
                </c:pt>
                <c:pt idx="452">
                  <c:v>-0.0862472</c:v>
                </c:pt>
                <c:pt idx="453">
                  <c:v>-0.0872688</c:v>
                </c:pt>
                <c:pt idx="454">
                  <c:v>-0.086788</c:v>
                </c:pt>
                <c:pt idx="455">
                  <c:v>-0.0869752</c:v>
                </c:pt>
                <c:pt idx="456">
                  <c:v>-0.0880656</c:v>
                </c:pt>
                <c:pt idx="457">
                  <c:v>-0.086804</c:v>
                </c:pt>
                <c:pt idx="458">
                  <c:v>-0.0858776</c:v>
                </c:pt>
                <c:pt idx="459">
                  <c:v>-0.085972</c:v>
                </c:pt>
                <c:pt idx="460">
                  <c:v>-0.0888488</c:v>
                </c:pt>
                <c:pt idx="461">
                  <c:v>-0.0881064</c:v>
                </c:pt>
                <c:pt idx="462">
                  <c:v>-0.0879584</c:v>
                </c:pt>
                <c:pt idx="463">
                  <c:v>-0.0884928</c:v>
                </c:pt>
                <c:pt idx="464">
                  <c:v>-0.0900048</c:v>
                </c:pt>
                <c:pt idx="465">
                  <c:v>-0.0901064</c:v>
                </c:pt>
                <c:pt idx="466">
                  <c:v>-0.0905832</c:v>
                </c:pt>
              </c:numCache>
            </c:numRef>
          </c:yVal>
          <c:smooth val="1"/>
          <c:extLst xmlns:c16r2="http://schemas.microsoft.com/office/drawing/2015/06/chart">
            <c:ext xmlns:c16="http://schemas.microsoft.com/office/drawing/2014/chart" uri="{C3380CC4-5D6E-409C-BE32-E72D297353CC}">
              <c16:uniqueId val="{00000000-67C5-4FD1-AB43-C1AB9D8BBEB5}"/>
            </c:ext>
          </c:extLst>
        </c:ser>
        <c:ser>
          <c:idx val="1"/>
          <c:order val="1"/>
          <c:tx>
            <c:strRef>
              <c:f>Sheet6!$H$1</c:f>
              <c:strCache>
                <c:ptCount val="1"/>
              </c:strCache>
            </c:strRef>
          </c:tx>
          <c:spPr>
            <a:ln w="19050" cap="rnd">
              <a:solidFill>
                <a:schemeClr val="accent2"/>
              </a:solidFill>
              <a:round/>
            </a:ln>
            <a:effectLst/>
          </c:spPr>
          <c:marker>
            <c:symbol val="none"/>
          </c:marker>
          <c:xVal>
            <c:numRef>
              <c:f>Sheet6!$F$2:$F$477</c:f>
              <c:numCache>
                <c:formatCode>General</c:formatCode>
                <c:ptCount val="476"/>
                <c:pt idx="0">
                  <c:v>-52.0</c:v>
                </c:pt>
                <c:pt idx="1">
                  <c:v>-51.0</c:v>
                </c:pt>
                <c:pt idx="2">
                  <c:v>-50.0</c:v>
                </c:pt>
                <c:pt idx="3">
                  <c:v>-49.0</c:v>
                </c:pt>
                <c:pt idx="4">
                  <c:v>-48.0</c:v>
                </c:pt>
                <c:pt idx="5">
                  <c:v>-47.0</c:v>
                </c:pt>
                <c:pt idx="6">
                  <c:v>-46.0</c:v>
                </c:pt>
                <c:pt idx="7">
                  <c:v>-45.0</c:v>
                </c:pt>
                <c:pt idx="8">
                  <c:v>-44.0</c:v>
                </c:pt>
                <c:pt idx="9">
                  <c:v>-43.0</c:v>
                </c:pt>
                <c:pt idx="10">
                  <c:v>-42.0</c:v>
                </c:pt>
                <c:pt idx="11">
                  <c:v>-41.0</c:v>
                </c:pt>
                <c:pt idx="12">
                  <c:v>-40.0</c:v>
                </c:pt>
                <c:pt idx="13">
                  <c:v>-39.0</c:v>
                </c:pt>
                <c:pt idx="14">
                  <c:v>-38.0</c:v>
                </c:pt>
                <c:pt idx="15">
                  <c:v>-37.0</c:v>
                </c:pt>
                <c:pt idx="16">
                  <c:v>-36.0</c:v>
                </c:pt>
                <c:pt idx="17">
                  <c:v>-35.0</c:v>
                </c:pt>
                <c:pt idx="18">
                  <c:v>-34.0</c:v>
                </c:pt>
                <c:pt idx="19">
                  <c:v>-33.0</c:v>
                </c:pt>
                <c:pt idx="20">
                  <c:v>-32.0</c:v>
                </c:pt>
                <c:pt idx="21">
                  <c:v>-31.0</c:v>
                </c:pt>
                <c:pt idx="22">
                  <c:v>-30.0</c:v>
                </c:pt>
                <c:pt idx="23">
                  <c:v>-29.0</c:v>
                </c:pt>
                <c:pt idx="24">
                  <c:v>-28.0</c:v>
                </c:pt>
                <c:pt idx="25">
                  <c:v>-27.0</c:v>
                </c:pt>
                <c:pt idx="26">
                  <c:v>-26.0</c:v>
                </c:pt>
                <c:pt idx="27">
                  <c:v>-25.0</c:v>
                </c:pt>
                <c:pt idx="28">
                  <c:v>-24.0</c:v>
                </c:pt>
                <c:pt idx="29">
                  <c:v>-23.0</c:v>
                </c:pt>
                <c:pt idx="30">
                  <c:v>-22.0</c:v>
                </c:pt>
                <c:pt idx="31">
                  <c:v>-21.0</c:v>
                </c:pt>
                <c:pt idx="32">
                  <c:v>-20.0</c:v>
                </c:pt>
                <c:pt idx="33">
                  <c:v>-19.0</c:v>
                </c:pt>
                <c:pt idx="34">
                  <c:v>-18.0</c:v>
                </c:pt>
                <c:pt idx="35">
                  <c:v>-17.0</c:v>
                </c:pt>
                <c:pt idx="36">
                  <c:v>-16.0</c:v>
                </c:pt>
                <c:pt idx="37">
                  <c:v>-15.0</c:v>
                </c:pt>
                <c:pt idx="38">
                  <c:v>-14.0</c:v>
                </c:pt>
                <c:pt idx="39">
                  <c:v>-13.0</c:v>
                </c:pt>
                <c:pt idx="40">
                  <c:v>-12.0</c:v>
                </c:pt>
                <c:pt idx="41">
                  <c:v>-11.0</c:v>
                </c:pt>
                <c:pt idx="42">
                  <c:v>-10.0</c:v>
                </c:pt>
                <c:pt idx="43">
                  <c:v>-9.0</c:v>
                </c:pt>
                <c:pt idx="44">
                  <c:v>-8.0</c:v>
                </c:pt>
                <c:pt idx="45">
                  <c:v>-7.0</c:v>
                </c:pt>
                <c:pt idx="46">
                  <c:v>-6.0</c:v>
                </c:pt>
                <c:pt idx="47">
                  <c:v>-5.0</c:v>
                </c:pt>
                <c:pt idx="48">
                  <c:v>-4.0</c:v>
                </c:pt>
                <c:pt idx="49">
                  <c:v>-3.0</c:v>
                </c:pt>
                <c:pt idx="50">
                  <c:v>-2.0</c:v>
                </c:pt>
                <c:pt idx="51">
                  <c:v>-1.0</c:v>
                </c:pt>
                <c:pt idx="52">
                  <c:v>0.0</c:v>
                </c:pt>
                <c:pt idx="53">
                  <c:v>1.0</c:v>
                </c:pt>
                <c:pt idx="54">
                  <c:v>2.0</c:v>
                </c:pt>
                <c:pt idx="55">
                  <c:v>3.0</c:v>
                </c:pt>
                <c:pt idx="56">
                  <c:v>4.0</c:v>
                </c:pt>
                <c:pt idx="57">
                  <c:v>5.0</c:v>
                </c:pt>
                <c:pt idx="58">
                  <c:v>6.0</c:v>
                </c:pt>
                <c:pt idx="59">
                  <c:v>7.0</c:v>
                </c:pt>
                <c:pt idx="60">
                  <c:v>8.0</c:v>
                </c:pt>
                <c:pt idx="61">
                  <c:v>9.0</c:v>
                </c:pt>
                <c:pt idx="62">
                  <c:v>10.0</c:v>
                </c:pt>
                <c:pt idx="63">
                  <c:v>11.0</c:v>
                </c:pt>
                <c:pt idx="64">
                  <c:v>12.0</c:v>
                </c:pt>
                <c:pt idx="65">
                  <c:v>13.0</c:v>
                </c:pt>
                <c:pt idx="66">
                  <c:v>14.0</c:v>
                </c:pt>
                <c:pt idx="67">
                  <c:v>15.0</c:v>
                </c:pt>
                <c:pt idx="68">
                  <c:v>16.0</c:v>
                </c:pt>
                <c:pt idx="69">
                  <c:v>17.0</c:v>
                </c:pt>
                <c:pt idx="70">
                  <c:v>18.0</c:v>
                </c:pt>
                <c:pt idx="71">
                  <c:v>19.0</c:v>
                </c:pt>
                <c:pt idx="72">
                  <c:v>20.0</c:v>
                </c:pt>
                <c:pt idx="73">
                  <c:v>21.0</c:v>
                </c:pt>
                <c:pt idx="74">
                  <c:v>22.0</c:v>
                </c:pt>
                <c:pt idx="75">
                  <c:v>23.0</c:v>
                </c:pt>
                <c:pt idx="76">
                  <c:v>24.0</c:v>
                </c:pt>
                <c:pt idx="77">
                  <c:v>25.0</c:v>
                </c:pt>
                <c:pt idx="78">
                  <c:v>26.0</c:v>
                </c:pt>
                <c:pt idx="79">
                  <c:v>27.0</c:v>
                </c:pt>
                <c:pt idx="80">
                  <c:v>28.0</c:v>
                </c:pt>
                <c:pt idx="81">
                  <c:v>29.0</c:v>
                </c:pt>
                <c:pt idx="82">
                  <c:v>30.0</c:v>
                </c:pt>
                <c:pt idx="83">
                  <c:v>31.0</c:v>
                </c:pt>
                <c:pt idx="84">
                  <c:v>32.0</c:v>
                </c:pt>
                <c:pt idx="85">
                  <c:v>33.0</c:v>
                </c:pt>
                <c:pt idx="86">
                  <c:v>34.0</c:v>
                </c:pt>
                <c:pt idx="87">
                  <c:v>35.0</c:v>
                </c:pt>
                <c:pt idx="88">
                  <c:v>36.0</c:v>
                </c:pt>
                <c:pt idx="89">
                  <c:v>37.0</c:v>
                </c:pt>
                <c:pt idx="90">
                  <c:v>38.0</c:v>
                </c:pt>
                <c:pt idx="91">
                  <c:v>39.0</c:v>
                </c:pt>
                <c:pt idx="92">
                  <c:v>40.0</c:v>
                </c:pt>
                <c:pt idx="93">
                  <c:v>41.0</c:v>
                </c:pt>
                <c:pt idx="94">
                  <c:v>42.0</c:v>
                </c:pt>
                <c:pt idx="95">
                  <c:v>43.0</c:v>
                </c:pt>
                <c:pt idx="96">
                  <c:v>44.0</c:v>
                </c:pt>
                <c:pt idx="97">
                  <c:v>45.0</c:v>
                </c:pt>
                <c:pt idx="98">
                  <c:v>46.0</c:v>
                </c:pt>
                <c:pt idx="99">
                  <c:v>47.0</c:v>
                </c:pt>
                <c:pt idx="100">
                  <c:v>48.0</c:v>
                </c:pt>
                <c:pt idx="101">
                  <c:v>49.0</c:v>
                </c:pt>
                <c:pt idx="102">
                  <c:v>50.0</c:v>
                </c:pt>
                <c:pt idx="103">
                  <c:v>51.0</c:v>
                </c:pt>
                <c:pt idx="104">
                  <c:v>52.0</c:v>
                </c:pt>
                <c:pt idx="105">
                  <c:v>53.0</c:v>
                </c:pt>
                <c:pt idx="106">
                  <c:v>54.0</c:v>
                </c:pt>
                <c:pt idx="107">
                  <c:v>55.0</c:v>
                </c:pt>
                <c:pt idx="108">
                  <c:v>56.0</c:v>
                </c:pt>
                <c:pt idx="109">
                  <c:v>57.0</c:v>
                </c:pt>
                <c:pt idx="110">
                  <c:v>58.0</c:v>
                </c:pt>
                <c:pt idx="111">
                  <c:v>59.0</c:v>
                </c:pt>
                <c:pt idx="112">
                  <c:v>60.0</c:v>
                </c:pt>
                <c:pt idx="113">
                  <c:v>61.0</c:v>
                </c:pt>
                <c:pt idx="114">
                  <c:v>62.0</c:v>
                </c:pt>
                <c:pt idx="115">
                  <c:v>63.0</c:v>
                </c:pt>
                <c:pt idx="116">
                  <c:v>64.0</c:v>
                </c:pt>
                <c:pt idx="117">
                  <c:v>65.0</c:v>
                </c:pt>
                <c:pt idx="118">
                  <c:v>66.0</c:v>
                </c:pt>
                <c:pt idx="119">
                  <c:v>67.0</c:v>
                </c:pt>
                <c:pt idx="120">
                  <c:v>68.0</c:v>
                </c:pt>
                <c:pt idx="121">
                  <c:v>69.0</c:v>
                </c:pt>
                <c:pt idx="122">
                  <c:v>70.0</c:v>
                </c:pt>
                <c:pt idx="123">
                  <c:v>71.0</c:v>
                </c:pt>
                <c:pt idx="124">
                  <c:v>72.0</c:v>
                </c:pt>
                <c:pt idx="125">
                  <c:v>73.0</c:v>
                </c:pt>
                <c:pt idx="126">
                  <c:v>74.0</c:v>
                </c:pt>
                <c:pt idx="127">
                  <c:v>75.0</c:v>
                </c:pt>
                <c:pt idx="128">
                  <c:v>76.0</c:v>
                </c:pt>
                <c:pt idx="129">
                  <c:v>77.0</c:v>
                </c:pt>
                <c:pt idx="130">
                  <c:v>78.0</c:v>
                </c:pt>
                <c:pt idx="131">
                  <c:v>79.0</c:v>
                </c:pt>
                <c:pt idx="132">
                  <c:v>80.0</c:v>
                </c:pt>
                <c:pt idx="133">
                  <c:v>81.0</c:v>
                </c:pt>
                <c:pt idx="134">
                  <c:v>82.0</c:v>
                </c:pt>
                <c:pt idx="135">
                  <c:v>83.0</c:v>
                </c:pt>
                <c:pt idx="136">
                  <c:v>84.0</c:v>
                </c:pt>
                <c:pt idx="137">
                  <c:v>85.0</c:v>
                </c:pt>
                <c:pt idx="138">
                  <c:v>86.0</c:v>
                </c:pt>
                <c:pt idx="139">
                  <c:v>87.0</c:v>
                </c:pt>
                <c:pt idx="140">
                  <c:v>88.0</c:v>
                </c:pt>
                <c:pt idx="141">
                  <c:v>89.0</c:v>
                </c:pt>
                <c:pt idx="142">
                  <c:v>90.0</c:v>
                </c:pt>
                <c:pt idx="143">
                  <c:v>91.0</c:v>
                </c:pt>
                <c:pt idx="144">
                  <c:v>92.0</c:v>
                </c:pt>
                <c:pt idx="145">
                  <c:v>93.0</c:v>
                </c:pt>
                <c:pt idx="146">
                  <c:v>94.0</c:v>
                </c:pt>
                <c:pt idx="147">
                  <c:v>95.0</c:v>
                </c:pt>
                <c:pt idx="148">
                  <c:v>96.0</c:v>
                </c:pt>
                <c:pt idx="149">
                  <c:v>97.0</c:v>
                </c:pt>
                <c:pt idx="150">
                  <c:v>98.0</c:v>
                </c:pt>
                <c:pt idx="151">
                  <c:v>99.0</c:v>
                </c:pt>
                <c:pt idx="152">
                  <c:v>100.0</c:v>
                </c:pt>
                <c:pt idx="153">
                  <c:v>101.0</c:v>
                </c:pt>
                <c:pt idx="154">
                  <c:v>102.0</c:v>
                </c:pt>
                <c:pt idx="155">
                  <c:v>103.0</c:v>
                </c:pt>
                <c:pt idx="156">
                  <c:v>104.0</c:v>
                </c:pt>
                <c:pt idx="157">
                  <c:v>105.0</c:v>
                </c:pt>
                <c:pt idx="158">
                  <c:v>106.0</c:v>
                </c:pt>
                <c:pt idx="159">
                  <c:v>107.0</c:v>
                </c:pt>
                <c:pt idx="160">
                  <c:v>108.0</c:v>
                </c:pt>
                <c:pt idx="161">
                  <c:v>109.0</c:v>
                </c:pt>
                <c:pt idx="162">
                  <c:v>110.0</c:v>
                </c:pt>
                <c:pt idx="163">
                  <c:v>111.0</c:v>
                </c:pt>
                <c:pt idx="164">
                  <c:v>112.0</c:v>
                </c:pt>
                <c:pt idx="165">
                  <c:v>113.0</c:v>
                </c:pt>
                <c:pt idx="166">
                  <c:v>114.0</c:v>
                </c:pt>
                <c:pt idx="167">
                  <c:v>115.0</c:v>
                </c:pt>
                <c:pt idx="168">
                  <c:v>116.0</c:v>
                </c:pt>
                <c:pt idx="169">
                  <c:v>117.0</c:v>
                </c:pt>
                <c:pt idx="170">
                  <c:v>118.0</c:v>
                </c:pt>
                <c:pt idx="171">
                  <c:v>119.0</c:v>
                </c:pt>
                <c:pt idx="172">
                  <c:v>120.0</c:v>
                </c:pt>
                <c:pt idx="173">
                  <c:v>121.0</c:v>
                </c:pt>
                <c:pt idx="174">
                  <c:v>122.0</c:v>
                </c:pt>
                <c:pt idx="175">
                  <c:v>123.0</c:v>
                </c:pt>
                <c:pt idx="176">
                  <c:v>124.0</c:v>
                </c:pt>
                <c:pt idx="177">
                  <c:v>125.0</c:v>
                </c:pt>
                <c:pt idx="178">
                  <c:v>126.0</c:v>
                </c:pt>
                <c:pt idx="179">
                  <c:v>127.0</c:v>
                </c:pt>
                <c:pt idx="180">
                  <c:v>128.0</c:v>
                </c:pt>
                <c:pt idx="181">
                  <c:v>129.0</c:v>
                </c:pt>
                <c:pt idx="182">
                  <c:v>130.0</c:v>
                </c:pt>
                <c:pt idx="183">
                  <c:v>131.0</c:v>
                </c:pt>
                <c:pt idx="184">
                  <c:v>132.0</c:v>
                </c:pt>
                <c:pt idx="185">
                  <c:v>133.0</c:v>
                </c:pt>
                <c:pt idx="186">
                  <c:v>134.0</c:v>
                </c:pt>
                <c:pt idx="187">
                  <c:v>135.0</c:v>
                </c:pt>
                <c:pt idx="188">
                  <c:v>136.0</c:v>
                </c:pt>
                <c:pt idx="189">
                  <c:v>137.0</c:v>
                </c:pt>
                <c:pt idx="190">
                  <c:v>138.0</c:v>
                </c:pt>
                <c:pt idx="191">
                  <c:v>139.0</c:v>
                </c:pt>
                <c:pt idx="192">
                  <c:v>140.0</c:v>
                </c:pt>
                <c:pt idx="193">
                  <c:v>141.0</c:v>
                </c:pt>
                <c:pt idx="194">
                  <c:v>142.0</c:v>
                </c:pt>
                <c:pt idx="195">
                  <c:v>143.0</c:v>
                </c:pt>
                <c:pt idx="196">
                  <c:v>144.0</c:v>
                </c:pt>
                <c:pt idx="197">
                  <c:v>145.0</c:v>
                </c:pt>
                <c:pt idx="198">
                  <c:v>146.0</c:v>
                </c:pt>
                <c:pt idx="199">
                  <c:v>147.0</c:v>
                </c:pt>
                <c:pt idx="200">
                  <c:v>148.0</c:v>
                </c:pt>
                <c:pt idx="201">
                  <c:v>149.0</c:v>
                </c:pt>
                <c:pt idx="202">
                  <c:v>150.0</c:v>
                </c:pt>
                <c:pt idx="203">
                  <c:v>151.0</c:v>
                </c:pt>
                <c:pt idx="204">
                  <c:v>152.0</c:v>
                </c:pt>
                <c:pt idx="205">
                  <c:v>153.0</c:v>
                </c:pt>
                <c:pt idx="206">
                  <c:v>154.0</c:v>
                </c:pt>
                <c:pt idx="207">
                  <c:v>155.0</c:v>
                </c:pt>
                <c:pt idx="208">
                  <c:v>156.0</c:v>
                </c:pt>
                <c:pt idx="209">
                  <c:v>157.0</c:v>
                </c:pt>
                <c:pt idx="210">
                  <c:v>158.0</c:v>
                </c:pt>
                <c:pt idx="211">
                  <c:v>159.0</c:v>
                </c:pt>
                <c:pt idx="212">
                  <c:v>160.0</c:v>
                </c:pt>
                <c:pt idx="213">
                  <c:v>161.0</c:v>
                </c:pt>
                <c:pt idx="214">
                  <c:v>162.0</c:v>
                </c:pt>
                <c:pt idx="215">
                  <c:v>163.0</c:v>
                </c:pt>
                <c:pt idx="216">
                  <c:v>164.0</c:v>
                </c:pt>
                <c:pt idx="217">
                  <c:v>165.0</c:v>
                </c:pt>
                <c:pt idx="218">
                  <c:v>166.0</c:v>
                </c:pt>
                <c:pt idx="219">
                  <c:v>167.0</c:v>
                </c:pt>
                <c:pt idx="220">
                  <c:v>168.0</c:v>
                </c:pt>
                <c:pt idx="221">
                  <c:v>169.0</c:v>
                </c:pt>
                <c:pt idx="222">
                  <c:v>170.0</c:v>
                </c:pt>
                <c:pt idx="223">
                  <c:v>171.0</c:v>
                </c:pt>
                <c:pt idx="224">
                  <c:v>172.0</c:v>
                </c:pt>
                <c:pt idx="225">
                  <c:v>173.0</c:v>
                </c:pt>
                <c:pt idx="226">
                  <c:v>174.0</c:v>
                </c:pt>
                <c:pt idx="227">
                  <c:v>175.0</c:v>
                </c:pt>
                <c:pt idx="228">
                  <c:v>176.0</c:v>
                </c:pt>
                <c:pt idx="229">
                  <c:v>177.0</c:v>
                </c:pt>
                <c:pt idx="230">
                  <c:v>178.0</c:v>
                </c:pt>
                <c:pt idx="231">
                  <c:v>179.0</c:v>
                </c:pt>
                <c:pt idx="232">
                  <c:v>180.0</c:v>
                </c:pt>
                <c:pt idx="233">
                  <c:v>181.0</c:v>
                </c:pt>
                <c:pt idx="234">
                  <c:v>182.0</c:v>
                </c:pt>
                <c:pt idx="235">
                  <c:v>183.0</c:v>
                </c:pt>
                <c:pt idx="236">
                  <c:v>184.0</c:v>
                </c:pt>
                <c:pt idx="237">
                  <c:v>185.0</c:v>
                </c:pt>
                <c:pt idx="238">
                  <c:v>186.0</c:v>
                </c:pt>
                <c:pt idx="239">
                  <c:v>187.0</c:v>
                </c:pt>
                <c:pt idx="240">
                  <c:v>188.0</c:v>
                </c:pt>
                <c:pt idx="241">
                  <c:v>189.0</c:v>
                </c:pt>
                <c:pt idx="242">
                  <c:v>190.0</c:v>
                </c:pt>
                <c:pt idx="243">
                  <c:v>191.0</c:v>
                </c:pt>
                <c:pt idx="244">
                  <c:v>192.0</c:v>
                </c:pt>
                <c:pt idx="245">
                  <c:v>193.0</c:v>
                </c:pt>
                <c:pt idx="246">
                  <c:v>194.0</c:v>
                </c:pt>
                <c:pt idx="247">
                  <c:v>195.0</c:v>
                </c:pt>
                <c:pt idx="248">
                  <c:v>196.0</c:v>
                </c:pt>
                <c:pt idx="249">
                  <c:v>197.0</c:v>
                </c:pt>
                <c:pt idx="250">
                  <c:v>198.0</c:v>
                </c:pt>
                <c:pt idx="251">
                  <c:v>199.0</c:v>
                </c:pt>
                <c:pt idx="252">
                  <c:v>200.0</c:v>
                </c:pt>
                <c:pt idx="253">
                  <c:v>201.0</c:v>
                </c:pt>
                <c:pt idx="254">
                  <c:v>202.0</c:v>
                </c:pt>
                <c:pt idx="255">
                  <c:v>203.0</c:v>
                </c:pt>
                <c:pt idx="256">
                  <c:v>204.0</c:v>
                </c:pt>
                <c:pt idx="257">
                  <c:v>205.0</c:v>
                </c:pt>
                <c:pt idx="258">
                  <c:v>206.0</c:v>
                </c:pt>
                <c:pt idx="259">
                  <c:v>207.0</c:v>
                </c:pt>
                <c:pt idx="260">
                  <c:v>208.0</c:v>
                </c:pt>
                <c:pt idx="261">
                  <c:v>209.0</c:v>
                </c:pt>
                <c:pt idx="262">
                  <c:v>210.0</c:v>
                </c:pt>
                <c:pt idx="263">
                  <c:v>211.0</c:v>
                </c:pt>
                <c:pt idx="264">
                  <c:v>212.0</c:v>
                </c:pt>
                <c:pt idx="265">
                  <c:v>213.0</c:v>
                </c:pt>
                <c:pt idx="266">
                  <c:v>214.0</c:v>
                </c:pt>
                <c:pt idx="267">
                  <c:v>215.0</c:v>
                </c:pt>
                <c:pt idx="268">
                  <c:v>216.0</c:v>
                </c:pt>
                <c:pt idx="269">
                  <c:v>217.0</c:v>
                </c:pt>
                <c:pt idx="270">
                  <c:v>218.0</c:v>
                </c:pt>
                <c:pt idx="271">
                  <c:v>219.0</c:v>
                </c:pt>
                <c:pt idx="272">
                  <c:v>220.0</c:v>
                </c:pt>
                <c:pt idx="273">
                  <c:v>221.0</c:v>
                </c:pt>
                <c:pt idx="274">
                  <c:v>222.0</c:v>
                </c:pt>
                <c:pt idx="275">
                  <c:v>223.0</c:v>
                </c:pt>
                <c:pt idx="276">
                  <c:v>224.0</c:v>
                </c:pt>
                <c:pt idx="277">
                  <c:v>225.0</c:v>
                </c:pt>
                <c:pt idx="278">
                  <c:v>226.0</c:v>
                </c:pt>
                <c:pt idx="279">
                  <c:v>227.0</c:v>
                </c:pt>
                <c:pt idx="280">
                  <c:v>228.0</c:v>
                </c:pt>
                <c:pt idx="281">
                  <c:v>229.0</c:v>
                </c:pt>
                <c:pt idx="282">
                  <c:v>230.0</c:v>
                </c:pt>
                <c:pt idx="283">
                  <c:v>231.0</c:v>
                </c:pt>
                <c:pt idx="284">
                  <c:v>232.0</c:v>
                </c:pt>
                <c:pt idx="285">
                  <c:v>233.0</c:v>
                </c:pt>
                <c:pt idx="286">
                  <c:v>234.0</c:v>
                </c:pt>
                <c:pt idx="287">
                  <c:v>235.0</c:v>
                </c:pt>
                <c:pt idx="288">
                  <c:v>236.0</c:v>
                </c:pt>
                <c:pt idx="289">
                  <c:v>237.0</c:v>
                </c:pt>
                <c:pt idx="290">
                  <c:v>238.0</c:v>
                </c:pt>
                <c:pt idx="291">
                  <c:v>239.0</c:v>
                </c:pt>
                <c:pt idx="292">
                  <c:v>240.0</c:v>
                </c:pt>
                <c:pt idx="293">
                  <c:v>241.0</c:v>
                </c:pt>
                <c:pt idx="294">
                  <c:v>242.0</c:v>
                </c:pt>
                <c:pt idx="295">
                  <c:v>243.0</c:v>
                </c:pt>
                <c:pt idx="296">
                  <c:v>244.0</c:v>
                </c:pt>
                <c:pt idx="297">
                  <c:v>245.0</c:v>
                </c:pt>
                <c:pt idx="298">
                  <c:v>246.0</c:v>
                </c:pt>
                <c:pt idx="299">
                  <c:v>247.0</c:v>
                </c:pt>
                <c:pt idx="300">
                  <c:v>248.0</c:v>
                </c:pt>
                <c:pt idx="301">
                  <c:v>249.0</c:v>
                </c:pt>
                <c:pt idx="302">
                  <c:v>250.0</c:v>
                </c:pt>
                <c:pt idx="303">
                  <c:v>251.0</c:v>
                </c:pt>
                <c:pt idx="304">
                  <c:v>252.0</c:v>
                </c:pt>
                <c:pt idx="305">
                  <c:v>253.0</c:v>
                </c:pt>
                <c:pt idx="306">
                  <c:v>254.0</c:v>
                </c:pt>
                <c:pt idx="307">
                  <c:v>255.0</c:v>
                </c:pt>
                <c:pt idx="308">
                  <c:v>256.0</c:v>
                </c:pt>
                <c:pt idx="309">
                  <c:v>257.0</c:v>
                </c:pt>
                <c:pt idx="310">
                  <c:v>258.0</c:v>
                </c:pt>
                <c:pt idx="311">
                  <c:v>259.0</c:v>
                </c:pt>
                <c:pt idx="312">
                  <c:v>260.0</c:v>
                </c:pt>
                <c:pt idx="313">
                  <c:v>261.0</c:v>
                </c:pt>
                <c:pt idx="314">
                  <c:v>262.0</c:v>
                </c:pt>
                <c:pt idx="315">
                  <c:v>263.0</c:v>
                </c:pt>
                <c:pt idx="316">
                  <c:v>264.0</c:v>
                </c:pt>
                <c:pt idx="317">
                  <c:v>265.0</c:v>
                </c:pt>
                <c:pt idx="318">
                  <c:v>266.0</c:v>
                </c:pt>
                <c:pt idx="319">
                  <c:v>267.0</c:v>
                </c:pt>
                <c:pt idx="320">
                  <c:v>268.0</c:v>
                </c:pt>
                <c:pt idx="321">
                  <c:v>269.0</c:v>
                </c:pt>
                <c:pt idx="322">
                  <c:v>270.0</c:v>
                </c:pt>
                <c:pt idx="323">
                  <c:v>271.0</c:v>
                </c:pt>
                <c:pt idx="324">
                  <c:v>272.0</c:v>
                </c:pt>
                <c:pt idx="325">
                  <c:v>273.0</c:v>
                </c:pt>
                <c:pt idx="326">
                  <c:v>274.0</c:v>
                </c:pt>
                <c:pt idx="327">
                  <c:v>275.0</c:v>
                </c:pt>
                <c:pt idx="328">
                  <c:v>276.0</c:v>
                </c:pt>
                <c:pt idx="329">
                  <c:v>277.0</c:v>
                </c:pt>
                <c:pt idx="330">
                  <c:v>278.0</c:v>
                </c:pt>
                <c:pt idx="331">
                  <c:v>279.0</c:v>
                </c:pt>
                <c:pt idx="332">
                  <c:v>280.0</c:v>
                </c:pt>
                <c:pt idx="333">
                  <c:v>281.0</c:v>
                </c:pt>
                <c:pt idx="334">
                  <c:v>282.0</c:v>
                </c:pt>
                <c:pt idx="335">
                  <c:v>283.0</c:v>
                </c:pt>
                <c:pt idx="336">
                  <c:v>284.0</c:v>
                </c:pt>
                <c:pt idx="337">
                  <c:v>285.0</c:v>
                </c:pt>
                <c:pt idx="338">
                  <c:v>286.0</c:v>
                </c:pt>
                <c:pt idx="339">
                  <c:v>287.0</c:v>
                </c:pt>
                <c:pt idx="340">
                  <c:v>288.0</c:v>
                </c:pt>
                <c:pt idx="341">
                  <c:v>289.0</c:v>
                </c:pt>
                <c:pt idx="342">
                  <c:v>290.0</c:v>
                </c:pt>
                <c:pt idx="343">
                  <c:v>291.0</c:v>
                </c:pt>
                <c:pt idx="344">
                  <c:v>292.0</c:v>
                </c:pt>
                <c:pt idx="345">
                  <c:v>293.0</c:v>
                </c:pt>
                <c:pt idx="346">
                  <c:v>294.0</c:v>
                </c:pt>
                <c:pt idx="347">
                  <c:v>295.0</c:v>
                </c:pt>
                <c:pt idx="348">
                  <c:v>296.0</c:v>
                </c:pt>
                <c:pt idx="349">
                  <c:v>297.0</c:v>
                </c:pt>
                <c:pt idx="350">
                  <c:v>298.0</c:v>
                </c:pt>
                <c:pt idx="351">
                  <c:v>299.0</c:v>
                </c:pt>
                <c:pt idx="352">
                  <c:v>300.0</c:v>
                </c:pt>
                <c:pt idx="353">
                  <c:v>301.0</c:v>
                </c:pt>
                <c:pt idx="354">
                  <c:v>302.0</c:v>
                </c:pt>
                <c:pt idx="355">
                  <c:v>303.0</c:v>
                </c:pt>
                <c:pt idx="356">
                  <c:v>304.0</c:v>
                </c:pt>
                <c:pt idx="357">
                  <c:v>305.0</c:v>
                </c:pt>
                <c:pt idx="358">
                  <c:v>306.0</c:v>
                </c:pt>
                <c:pt idx="359">
                  <c:v>307.0</c:v>
                </c:pt>
                <c:pt idx="360">
                  <c:v>308.0</c:v>
                </c:pt>
                <c:pt idx="361">
                  <c:v>309.0</c:v>
                </c:pt>
                <c:pt idx="362">
                  <c:v>310.0</c:v>
                </c:pt>
                <c:pt idx="363">
                  <c:v>311.0</c:v>
                </c:pt>
                <c:pt idx="364">
                  <c:v>312.0</c:v>
                </c:pt>
                <c:pt idx="365">
                  <c:v>313.0</c:v>
                </c:pt>
                <c:pt idx="366">
                  <c:v>314.0</c:v>
                </c:pt>
                <c:pt idx="367">
                  <c:v>315.0</c:v>
                </c:pt>
                <c:pt idx="368">
                  <c:v>316.0</c:v>
                </c:pt>
                <c:pt idx="369">
                  <c:v>317.0</c:v>
                </c:pt>
                <c:pt idx="370">
                  <c:v>318.0</c:v>
                </c:pt>
                <c:pt idx="371">
                  <c:v>319.0</c:v>
                </c:pt>
                <c:pt idx="372">
                  <c:v>320.0</c:v>
                </c:pt>
                <c:pt idx="373">
                  <c:v>321.0</c:v>
                </c:pt>
                <c:pt idx="374">
                  <c:v>322.0</c:v>
                </c:pt>
                <c:pt idx="375">
                  <c:v>323.0</c:v>
                </c:pt>
                <c:pt idx="376">
                  <c:v>324.0</c:v>
                </c:pt>
                <c:pt idx="377">
                  <c:v>325.0</c:v>
                </c:pt>
                <c:pt idx="378">
                  <c:v>326.0</c:v>
                </c:pt>
                <c:pt idx="379">
                  <c:v>327.0</c:v>
                </c:pt>
                <c:pt idx="380">
                  <c:v>328.0</c:v>
                </c:pt>
                <c:pt idx="381">
                  <c:v>329.0</c:v>
                </c:pt>
                <c:pt idx="382">
                  <c:v>330.0</c:v>
                </c:pt>
                <c:pt idx="383">
                  <c:v>331.0</c:v>
                </c:pt>
                <c:pt idx="384">
                  <c:v>332.0</c:v>
                </c:pt>
                <c:pt idx="385">
                  <c:v>333.0</c:v>
                </c:pt>
                <c:pt idx="386">
                  <c:v>334.0</c:v>
                </c:pt>
                <c:pt idx="387">
                  <c:v>335.0</c:v>
                </c:pt>
                <c:pt idx="388">
                  <c:v>336.0</c:v>
                </c:pt>
                <c:pt idx="389">
                  <c:v>337.0</c:v>
                </c:pt>
                <c:pt idx="390">
                  <c:v>338.0</c:v>
                </c:pt>
                <c:pt idx="391">
                  <c:v>339.0</c:v>
                </c:pt>
                <c:pt idx="392">
                  <c:v>340.0</c:v>
                </c:pt>
                <c:pt idx="393">
                  <c:v>341.0</c:v>
                </c:pt>
                <c:pt idx="394">
                  <c:v>342.0</c:v>
                </c:pt>
                <c:pt idx="395">
                  <c:v>343.0</c:v>
                </c:pt>
                <c:pt idx="396">
                  <c:v>344.0</c:v>
                </c:pt>
                <c:pt idx="397">
                  <c:v>345.0</c:v>
                </c:pt>
                <c:pt idx="398">
                  <c:v>346.0</c:v>
                </c:pt>
                <c:pt idx="399">
                  <c:v>347.0</c:v>
                </c:pt>
                <c:pt idx="400">
                  <c:v>348.0</c:v>
                </c:pt>
                <c:pt idx="401">
                  <c:v>349.0</c:v>
                </c:pt>
                <c:pt idx="402">
                  <c:v>350.0</c:v>
                </c:pt>
                <c:pt idx="403">
                  <c:v>351.0</c:v>
                </c:pt>
                <c:pt idx="404">
                  <c:v>352.0</c:v>
                </c:pt>
                <c:pt idx="405">
                  <c:v>353.0</c:v>
                </c:pt>
                <c:pt idx="406">
                  <c:v>354.0</c:v>
                </c:pt>
                <c:pt idx="407">
                  <c:v>355.0</c:v>
                </c:pt>
                <c:pt idx="408">
                  <c:v>356.0</c:v>
                </c:pt>
                <c:pt idx="409">
                  <c:v>357.0</c:v>
                </c:pt>
                <c:pt idx="410">
                  <c:v>358.0</c:v>
                </c:pt>
                <c:pt idx="411">
                  <c:v>359.0</c:v>
                </c:pt>
                <c:pt idx="412">
                  <c:v>360.0</c:v>
                </c:pt>
                <c:pt idx="413">
                  <c:v>361.0</c:v>
                </c:pt>
                <c:pt idx="414">
                  <c:v>362.0</c:v>
                </c:pt>
                <c:pt idx="415">
                  <c:v>363.0</c:v>
                </c:pt>
                <c:pt idx="416">
                  <c:v>364.0</c:v>
                </c:pt>
                <c:pt idx="417">
                  <c:v>365.0</c:v>
                </c:pt>
                <c:pt idx="418">
                  <c:v>366.0</c:v>
                </c:pt>
                <c:pt idx="419">
                  <c:v>367.0</c:v>
                </c:pt>
                <c:pt idx="420">
                  <c:v>368.0</c:v>
                </c:pt>
                <c:pt idx="421">
                  <c:v>369.0</c:v>
                </c:pt>
                <c:pt idx="422">
                  <c:v>370.0</c:v>
                </c:pt>
                <c:pt idx="423">
                  <c:v>371.0</c:v>
                </c:pt>
                <c:pt idx="424">
                  <c:v>372.0</c:v>
                </c:pt>
                <c:pt idx="425">
                  <c:v>373.0</c:v>
                </c:pt>
                <c:pt idx="426">
                  <c:v>374.0</c:v>
                </c:pt>
                <c:pt idx="427">
                  <c:v>375.0</c:v>
                </c:pt>
                <c:pt idx="428">
                  <c:v>376.0</c:v>
                </c:pt>
                <c:pt idx="429">
                  <c:v>377.0</c:v>
                </c:pt>
                <c:pt idx="430">
                  <c:v>378.0</c:v>
                </c:pt>
                <c:pt idx="431">
                  <c:v>379.0</c:v>
                </c:pt>
                <c:pt idx="432">
                  <c:v>380.0</c:v>
                </c:pt>
                <c:pt idx="433">
                  <c:v>381.0</c:v>
                </c:pt>
                <c:pt idx="434">
                  <c:v>382.0</c:v>
                </c:pt>
                <c:pt idx="435">
                  <c:v>383.0</c:v>
                </c:pt>
                <c:pt idx="436">
                  <c:v>384.0</c:v>
                </c:pt>
                <c:pt idx="437">
                  <c:v>385.0</c:v>
                </c:pt>
                <c:pt idx="438">
                  <c:v>386.0</c:v>
                </c:pt>
                <c:pt idx="439">
                  <c:v>387.0</c:v>
                </c:pt>
                <c:pt idx="440">
                  <c:v>388.0</c:v>
                </c:pt>
                <c:pt idx="441">
                  <c:v>389.0</c:v>
                </c:pt>
                <c:pt idx="442">
                  <c:v>390.0</c:v>
                </c:pt>
                <c:pt idx="443">
                  <c:v>391.0</c:v>
                </c:pt>
                <c:pt idx="444">
                  <c:v>392.0</c:v>
                </c:pt>
                <c:pt idx="445">
                  <c:v>393.0</c:v>
                </c:pt>
                <c:pt idx="446">
                  <c:v>394.0</c:v>
                </c:pt>
              </c:numCache>
            </c:numRef>
          </c:xVal>
          <c:yVal>
            <c:numRef>
              <c:f>Sheet6!$H$2:$H$477</c:f>
              <c:numCache>
                <c:formatCode>General</c:formatCode>
                <c:ptCount val="476"/>
                <c:pt idx="0">
                  <c:v>-0.245068</c:v>
                </c:pt>
                <c:pt idx="1">
                  <c:v>-0.1666992</c:v>
                </c:pt>
                <c:pt idx="2">
                  <c:v>-0.1347168</c:v>
                </c:pt>
                <c:pt idx="3">
                  <c:v>-0.108496</c:v>
                </c:pt>
                <c:pt idx="4">
                  <c:v>-0.0947754</c:v>
                </c:pt>
                <c:pt idx="5">
                  <c:v>-0.0256348</c:v>
                </c:pt>
                <c:pt idx="6">
                  <c:v>-0.049414</c:v>
                </c:pt>
                <c:pt idx="7">
                  <c:v>-0.1220704</c:v>
                </c:pt>
                <c:pt idx="8">
                  <c:v>-0.1103516</c:v>
                </c:pt>
                <c:pt idx="9">
                  <c:v>-0.1086914</c:v>
                </c:pt>
                <c:pt idx="10">
                  <c:v>-0.1080078</c:v>
                </c:pt>
                <c:pt idx="11">
                  <c:v>-0.1405762</c:v>
                </c:pt>
                <c:pt idx="12">
                  <c:v>-0.2604</c:v>
                </c:pt>
                <c:pt idx="13">
                  <c:v>-0.639454</c:v>
                </c:pt>
                <c:pt idx="14">
                  <c:v>-0.68877</c:v>
                </c:pt>
                <c:pt idx="15">
                  <c:v>-0.893066</c:v>
                </c:pt>
                <c:pt idx="16">
                  <c:v>-1.44375</c:v>
                </c:pt>
                <c:pt idx="17">
                  <c:v>-1.46499</c:v>
                </c:pt>
                <c:pt idx="18">
                  <c:v>-1.296728</c:v>
                </c:pt>
                <c:pt idx="19">
                  <c:v>-1.064648</c:v>
                </c:pt>
                <c:pt idx="20">
                  <c:v>-0.8604</c:v>
                </c:pt>
                <c:pt idx="21">
                  <c:v>-0.329932</c:v>
                </c:pt>
                <c:pt idx="22">
                  <c:v>0.1927246</c:v>
                </c:pt>
                <c:pt idx="23">
                  <c:v>0.01582032</c:v>
                </c:pt>
                <c:pt idx="24">
                  <c:v>-0.0314942</c:v>
                </c:pt>
                <c:pt idx="25">
                  <c:v>-0.0316894</c:v>
                </c:pt>
                <c:pt idx="26">
                  <c:v>-0.0794434</c:v>
                </c:pt>
                <c:pt idx="27">
                  <c:v>-0.0283204</c:v>
                </c:pt>
                <c:pt idx="28">
                  <c:v>-0.0201172</c:v>
                </c:pt>
                <c:pt idx="29">
                  <c:v>-0.0426758</c:v>
                </c:pt>
                <c:pt idx="30">
                  <c:v>-0.058789</c:v>
                </c:pt>
                <c:pt idx="31">
                  <c:v>-0.000683594</c:v>
                </c:pt>
                <c:pt idx="32">
                  <c:v>0.0340332</c:v>
                </c:pt>
                <c:pt idx="33">
                  <c:v>-0.01743164</c:v>
                </c:pt>
                <c:pt idx="34">
                  <c:v>-0.0351074</c:v>
                </c:pt>
                <c:pt idx="35">
                  <c:v>0.00356446</c:v>
                </c:pt>
                <c:pt idx="36">
                  <c:v>-0.00800782</c:v>
                </c:pt>
                <c:pt idx="37">
                  <c:v>0.0</c:v>
                </c:pt>
                <c:pt idx="38">
                  <c:v>0.01523438</c:v>
                </c:pt>
                <c:pt idx="39">
                  <c:v>0.01035156</c:v>
                </c:pt>
                <c:pt idx="40">
                  <c:v>-0.0040039</c:v>
                </c:pt>
                <c:pt idx="41">
                  <c:v>0.01796876</c:v>
                </c:pt>
                <c:pt idx="42">
                  <c:v>0.0342286</c:v>
                </c:pt>
                <c:pt idx="43">
                  <c:v>0.0575196</c:v>
                </c:pt>
                <c:pt idx="44">
                  <c:v>0.0708496</c:v>
                </c:pt>
                <c:pt idx="45">
                  <c:v>-0.0500488</c:v>
                </c:pt>
                <c:pt idx="46">
                  <c:v>-0.05083</c:v>
                </c:pt>
                <c:pt idx="47">
                  <c:v>0.0555176</c:v>
                </c:pt>
                <c:pt idx="48">
                  <c:v>0.0294434</c:v>
                </c:pt>
                <c:pt idx="49">
                  <c:v>-0.0208496</c:v>
                </c:pt>
                <c:pt idx="50">
                  <c:v>0.0612304</c:v>
                </c:pt>
                <c:pt idx="51">
                  <c:v>0.132373</c:v>
                </c:pt>
                <c:pt idx="52">
                  <c:v>0.1486816</c:v>
                </c:pt>
                <c:pt idx="53">
                  <c:v>-0.1064942</c:v>
                </c:pt>
                <c:pt idx="54">
                  <c:v>-1.196044</c:v>
                </c:pt>
                <c:pt idx="55">
                  <c:v>-4.663859999999998</c:v>
                </c:pt>
                <c:pt idx="56">
                  <c:v>-3.55704</c:v>
                </c:pt>
                <c:pt idx="57">
                  <c:v>1.80503</c:v>
                </c:pt>
                <c:pt idx="58">
                  <c:v>4.50928</c:v>
                </c:pt>
                <c:pt idx="59">
                  <c:v>5.544140000000001</c:v>
                </c:pt>
                <c:pt idx="60">
                  <c:v>5.88774</c:v>
                </c:pt>
                <c:pt idx="61">
                  <c:v>6.0108</c:v>
                </c:pt>
                <c:pt idx="62">
                  <c:v>6.00556</c:v>
                </c:pt>
                <c:pt idx="63">
                  <c:v>5.86666</c:v>
                </c:pt>
                <c:pt idx="64">
                  <c:v>5.715819999999998</c:v>
                </c:pt>
                <c:pt idx="65">
                  <c:v>5.5212</c:v>
                </c:pt>
                <c:pt idx="66">
                  <c:v>5.342280000000001</c:v>
                </c:pt>
                <c:pt idx="67">
                  <c:v>5.20616</c:v>
                </c:pt>
                <c:pt idx="68">
                  <c:v>5.029939999999998</c:v>
                </c:pt>
                <c:pt idx="69">
                  <c:v>4.96</c:v>
                </c:pt>
                <c:pt idx="70">
                  <c:v>4.83266</c:v>
                </c:pt>
                <c:pt idx="71">
                  <c:v>4.68028</c:v>
                </c:pt>
                <c:pt idx="72">
                  <c:v>4.575</c:v>
                </c:pt>
                <c:pt idx="73">
                  <c:v>4.44506</c:v>
                </c:pt>
                <c:pt idx="74">
                  <c:v>4.37446</c:v>
                </c:pt>
                <c:pt idx="75">
                  <c:v>4.19726</c:v>
                </c:pt>
                <c:pt idx="76">
                  <c:v>4.07378</c:v>
                </c:pt>
                <c:pt idx="77">
                  <c:v>4.017179999999998</c:v>
                </c:pt>
                <c:pt idx="78">
                  <c:v>3.80074</c:v>
                </c:pt>
                <c:pt idx="79">
                  <c:v>3.73326</c:v>
                </c:pt>
                <c:pt idx="80">
                  <c:v>3.67036</c:v>
                </c:pt>
                <c:pt idx="81">
                  <c:v>3.55894</c:v>
                </c:pt>
                <c:pt idx="82">
                  <c:v>3.51832</c:v>
                </c:pt>
                <c:pt idx="83">
                  <c:v>3.41396</c:v>
                </c:pt>
                <c:pt idx="84">
                  <c:v>3.28824</c:v>
                </c:pt>
                <c:pt idx="85">
                  <c:v>3.22876</c:v>
                </c:pt>
                <c:pt idx="86">
                  <c:v>3.11666</c:v>
                </c:pt>
                <c:pt idx="87">
                  <c:v>3.018759999999999</c:v>
                </c:pt>
                <c:pt idx="88">
                  <c:v>2.955519999999999</c:v>
                </c:pt>
                <c:pt idx="89">
                  <c:v>2.902499999999999</c:v>
                </c:pt>
                <c:pt idx="90">
                  <c:v>2.85196</c:v>
                </c:pt>
                <c:pt idx="91">
                  <c:v>2.752639999999999</c:v>
                </c:pt>
                <c:pt idx="92">
                  <c:v>2.73384</c:v>
                </c:pt>
                <c:pt idx="93">
                  <c:v>2.67368</c:v>
                </c:pt>
                <c:pt idx="94">
                  <c:v>2.59736</c:v>
                </c:pt>
                <c:pt idx="95">
                  <c:v>2.48652</c:v>
                </c:pt>
                <c:pt idx="96">
                  <c:v>2.46752</c:v>
                </c:pt>
                <c:pt idx="97">
                  <c:v>2.43228</c:v>
                </c:pt>
                <c:pt idx="98">
                  <c:v>2.369</c:v>
                </c:pt>
                <c:pt idx="99">
                  <c:v>2.2919</c:v>
                </c:pt>
                <c:pt idx="100">
                  <c:v>2.20044</c:v>
                </c:pt>
                <c:pt idx="101">
                  <c:v>2.1312</c:v>
                </c:pt>
                <c:pt idx="102">
                  <c:v>2.1142</c:v>
                </c:pt>
                <c:pt idx="103">
                  <c:v>2.05356</c:v>
                </c:pt>
                <c:pt idx="104">
                  <c:v>1.932422</c:v>
                </c:pt>
                <c:pt idx="105">
                  <c:v>1.874854</c:v>
                </c:pt>
                <c:pt idx="106">
                  <c:v>1.860546</c:v>
                </c:pt>
                <c:pt idx="107">
                  <c:v>1.898292</c:v>
                </c:pt>
                <c:pt idx="108">
                  <c:v>1.800146</c:v>
                </c:pt>
                <c:pt idx="109">
                  <c:v>1.789404</c:v>
                </c:pt>
                <c:pt idx="110">
                  <c:v>1.676464</c:v>
                </c:pt>
                <c:pt idx="111">
                  <c:v>1.638672</c:v>
                </c:pt>
                <c:pt idx="112">
                  <c:v>1.576124</c:v>
                </c:pt>
                <c:pt idx="113">
                  <c:v>1.508008</c:v>
                </c:pt>
                <c:pt idx="114">
                  <c:v>1.455712</c:v>
                </c:pt>
                <c:pt idx="115">
                  <c:v>1.436474</c:v>
                </c:pt>
                <c:pt idx="116">
                  <c:v>1.391846</c:v>
                </c:pt>
                <c:pt idx="117">
                  <c:v>1.357958</c:v>
                </c:pt>
                <c:pt idx="118">
                  <c:v>1.313086</c:v>
                </c:pt>
                <c:pt idx="119">
                  <c:v>1.264698</c:v>
                </c:pt>
                <c:pt idx="120">
                  <c:v>1.24624</c:v>
                </c:pt>
                <c:pt idx="121">
                  <c:v>1.218896</c:v>
                </c:pt>
                <c:pt idx="122">
                  <c:v>1.197364</c:v>
                </c:pt>
                <c:pt idx="123">
                  <c:v>1.125928</c:v>
                </c:pt>
                <c:pt idx="124">
                  <c:v>1.009376</c:v>
                </c:pt>
                <c:pt idx="125">
                  <c:v>0.95996</c:v>
                </c:pt>
                <c:pt idx="126">
                  <c:v>0.91294</c:v>
                </c:pt>
                <c:pt idx="127">
                  <c:v>0.903028</c:v>
                </c:pt>
                <c:pt idx="128">
                  <c:v>0.871484</c:v>
                </c:pt>
                <c:pt idx="129">
                  <c:v>0.766846</c:v>
                </c:pt>
                <c:pt idx="130">
                  <c:v>0.76753</c:v>
                </c:pt>
                <c:pt idx="131">
                  <c:v>0.79082</c:v>
                </c:pt>
                <c:pt idx="132">
                  <c:v>0.737354</c:v>
                </c:pt>
                <c:pt idx="133">
                  <c:v>0.783496</c:v>
                </c:pt>
                <c:pt idx="134">
                  <c:v>0.72168</c:v>
                </c:pt>
                <c:pt idx="135">
                  <c:v>0.716796</c:v>
                </c:pt>
                <c:pt idx="136">
                  <c:v>0.717188</c:v>
                </c:pt>
                <c:pt idx="137">
                  <c:v>0.684912</c:v>
                </c:pt>
                <c:pt idx="138">
                  <c:v>0.685498</c:v>
                </c:pt>
                <c:pt idx="139">
                  <c:v>0.632178</c:v>
                </c:pt>
                <c:pt idx="140">
                  <c:v>0.589698</c:v>
                </c:pt>
                <c:pt idx="141">
                  <c:v>0.602978</c:v>
                </c:pt>
                <c:pt idx="142">
                  <c:v>0.52207</c:v>
                </c:pt>
                <c:pt idx="143">
                  <c:v>0.535888</c:v>
                </c:pt>
                <c:pt idx="144">
                  <c:v>0.442968</c:v>
                </c:pt>
                <c:pt idx="145">
                  <c:v>0.426124</c:v>
                </c:pt>
                <c:pt idx="146">
                  <c:v>0.391162</c:v>
                </c:pt>
                <c:pt idx="147">
                  <c:v>0.453272</c:v>
                </c:pt>
                <c:pt idx="148">
                  <c:v>0.461622</c:v>
                </c:pt>
                <c:pt idx="149">
                  <c:v>0.396094</c:v>
                </c:pt>
                <c:pt idx="150">
                  <c:v>0.375098</c:v>
                </c:pt>
                <c:pt idx="151">
                  <c:v>0.329248</c:v>
                </c:pt>
                <c:pt idx="152">
                  <c:v>0.317676</c:v>
                </c:pt>
                <c:pt idx="153">
                  <c:v>0.305712</c:v>
                </c:pt>
                <c:pt idx="154">
                  <c:v>0.284424</c:v>
                </c:pt>
                <c:pt idx="155">
                  <c:v>0.27129</c:v>
                </c:pt>
                <c:pt idx="156">
                  <c:v>0.249072</c:v>
                </c:pt>
                <c:pt idx="157">
                  <c:v>0.223292</c:v>
                </c:pt>
                <c:pt idx="158">
                  <c:v>0.268018</c:v>
                </c:pt>
                <c:pt idx="159">
                  <c:v>0.1723632</c:v>
                </c:pt>
                <c:pt idx="160">
                  <c:v>0.1629882</c:v>
                </c:pt>
                <c:pt idx="161">
                  <c:v>0.1635254</c:v>
                </c:pt>
                <c:pt idx="162">
                  <c:v>0.1153808</c:v>
                </c:pt>
                <c:pt idx="163">
                  <c:v>0.1343262</c:v>
                </c:pt>
                <c:pt idx="164">
                  <c:v>0.1735352</c:v>
                </c:pt>
                <c:pt idx="165">
                  <c:v>0.1444336</c:v>
                </c:pt>
                <c:pt idx="166">
                  <c:v>0.0450196</c:v>
                </c:pt>
                <c:pt idx="167">
                  <c:v>0.0949708</c:v>
                </c:pt>
                <c:pt idx="168">
                  <c:v>0.0679688</c:v>
                </c:pt>
                <c:pt idx="169">
                  <c:v>0.1032226</c:v>
                </c:pt>
                <c:pt idx="170">
                  <c:v>0.0819336</c:v>
                </c:pt>
                <c:pt idx="171">
                  <c:v>-0.26211</c:v>
                </c:pt>
                <c:pt idx="172">
                  <c:v>-0.245704</c:v>
                </c:pt>
                <c:pt idx="173">
                  <c:v>-0.506104</c:v>
                </c:pt>
                <c:pt idx="174">
                  <c:v>-2.036659999999998</c:v>
                </c:pt>
                <c:pt idx="175">
                  <c:v>-1.883398</c:v>
                </c:pt>
                <c:pt idx="176">
                  <c:v>-3.32338</c:v>
                </c:pt>
                <c:pt idx="177">
                  <c:v>-3.985</c:v>
                </c:pt>
                <c:pt idx="178">
                  <c:v>-4.29428</c:v>
                </c:pt>
                <c:pt idx="179">
                  <c:v>-4.45596</c:v>
                </c:pt>
                <c:pt idx="180">
                  <c:v>-4.51524</c:v>
                </c:pt>
                <c:pt idx="181">
                  <c:v>-4.467439999999998</c:v>
                </c:pt>
                <c:pt idx="182">
                  <c:v>-4.54322</c:v>
                </c:pt>
                <c:pt idx="183">
                  <c:v>-4.50878</c:v>
                </c:pt>
                <c:pt idx="184">
                  <c:v>-4.44916</c:v>
                </c:pt>
                <c:pt idx="185">
                  <c:v>-4.36334</c:v>
                </c:pt>
                <c:pt idx="186">
                  <c:v>-4.27906</c:v>
                </c:pt>
                <c:pt idx="187">
                  <c:v>-4.285159999999998</c:v>
                </c:pt>
                <c:pt idx="188">
                  <c:v>-4.253719999999999</c:v>
                </c:pt>
                <c:pt idx="189">
                  <c:v>-4.19346</c:v>
                </c:pt>
                <c:pt idx="190">
                  <c:v>-4.143559999999998</c:v>
                </c:pt>
                <c:pt idx="191">
                  <c:v>-3.975919999999999</c:v>
                </c:pt>
                <c:pt idx="192">
                  <c:v>-3.92978</c:v>
                </c:pt>
                <c:pt idx="193">
                  <c:v>-3.88174</c:v>
                </c:pt>
                <c:pt idx="194">
                  <c:v>-3.8441</c:v>
                </c:pt>
                <c:pt idx="195">
                  <c:v>-3.8539</c:v>
                </c:pt>
                <c:pt idx="196">
                  <c:v>-3.75626</c:v>
                </c:pt>
                <c:pt idx="197">
                  <c:v>-3.684320000000001</c:v>
                </c:pt>
                <c:pt idx="198">
                  <c:v>-3.6254</c:v>
                </c:pt>
                <c:pt idx="199">
                  <c:v>-3.630899999999999</c:v>
                </c:pt>
                <c:pt idx="200">
                  <c:v>-3.5975</c:v>
                </c:pt>
                <c:pt idx="201">
                  <c:v>-3.49438</c:v>
                </c:pt>
                <c:pt idx="202">
                  <c:v>-3.456159999999998</c:v>
                </c:pt>
                <c:pt idx="203">
                  <c:v>-3.33868</c:v>
                </c:pt>
                <c:pt idx="204">
                  <c:v>-3.3292</c:v>
                </c:pt>
                <c:pt idx="205">
                  <c:v>-3.3601</c:v>
                </c:pt>
                <c:pt idx="206">
                  <c:v>-3.39072</c:v>
                </c:pt>
                <c:pt idx="207">
                  <c:v>-3.329</c:v>
                </c:pt>
                <c:pt idx="208">
                  <c:v>-3.25738</c:v>
                </c:pt>
                <c:pt idx="209">
                  <c:v>-3.19174</c:v>
                </c:pt>
                <c:pt idx="210">
                  <c:v>-3.17094</c:v>
                </c:pt>
                <c:pt idx="211">
                  <c:v>-3.10346</c:v>
                </c:pt>
                <c:pt idx="212">
                  <c:v>-3.1309</c:v>
                </c:pt>
                <c:pt idx="213">
                  <c:v>-3.08876</c:v>
                </c:pt>
                <c:pt idx="214">
                  <c:v>-3.05542</c:v>
                </c:pt>
                <c:pt idx="215">
                  <c:v>-3.02564</c:v>
                </c:pt>
                <c:pt idx="216">
                  <c:v>-3.00352</c:v>
                </c:pt>
                <c:pt idx="217">
                  <c:v>-2.97304</c:v>
                </c:pt>
                <c:pt idx="218">
                  <c:v>-2.92632</c:v>
                </c:pt>
                <c:pt idx="219">
                  <c:v>-2.906779999999999</c:v>
                </c:pt>
                <c:pt idx="220">
                  <c:v>-2.92104</c:v>
                </c:pt>
                <c:pt idx="221">
                  <c:v>-2.908059999999999</c:v>
                </c:pt>
                <c:pt idx="222">
                  <c:v>-2.87792</c:v>
                </c:pt>
                <c:pt idx="223">
                  <c:v>-2.84614</c:v>
                </c:pt>
                <c:pt idx="224">
                  <c:v>-2.77286</c:v>
                </c:pt>
                <c:pt idx="225">
                  <c:v>-2.76562</c:v>
                </c:pt>
                <c:pt idx="226">
                  <c:v>-2.71646</c:v>
                </c:pt>
                <c:pt idx="227">
                  <c:v>-2.77076</c:v>
                </c:pt>
                <c:pt idx="228">
                  <c:v>-2.68764</c:v>
                </c:pt>
                <c:pt idx="229">
                  <c:v>-2.69096</c:v>
                </c:pt>
                <c:pt idx="230">
                  <c:v>-2.68896</c:v>
                </c:pt>
                <c:pt idx="231">
                  <c:v>-2.661659999999998</c:v>
                </c:pt>
                <c:pt idx="232">
                  <c:v>-2.68466</c:v>
                </c:pt>
                <c:pt idx="233">
                  <c:v>-2.66572</c:v>
                </c:pt>
                <c:pt idx="234">
                  <c:v>-2.67812</c:v>
                </c:pt>
                <c:pt idx="235">
                  <c:v>-2.62612</c:v>
                </c:pt>
                <c:pt idx="236">
                  <c:v>-2.576859999999998</c:v>
                </c:pt>
                <c:pt idx="237">
                  <c:v>-2.59732</c:v>
                </c:pt>
                <c:pt idx="238">
                  <c:v>-2.5331</c:v>
                </c:pt>
                <c:pt idx="239">
                  <c:v>-2.5316</c:v>
                </c:pt>
                <c:pt idx="240">
                  <c:v>-2.50328</c:v>
                </c:pt>
                <c:pt idx="241">
                  <c:v>-2.42496</c:v>
                </c:pt>
                <c:pt idx="242">
                  <c:v>-2.43638</c:v>
                </c:pt>
                <c:pt idx="243">
                  <c:v>-2.415039999999999</c:v>
                </c:pt>
                <c:pt idx="244">
                  <c:v>-2.4148</c:v>
                </c:pt>
                <c:pt idx="245">
                  <c:v>-2.37436</c:v>
                </c:pt>
                <c:pt idx="246">
                  <c:v>-2.349559999999998</c:v>
                </c:pt>
                <c:pt idx="247">
                  <c:v>-2.330659999999998</c:v>
                </c:pt>
                <c:pt idx="248">
                  <c:v>-2.30118</c:v>
                </c:pt>
                <c:pt idx="249">
                  <c:v>-2.24502</c:v>
                </c:pt>
                <c:pt idx="250">
                  <c:v>-2.276219999999999</c:v>
                </c:pt>
                <c:pt idx="251">
                  <c:v>-2.26342</c:v>
                </c:pt>
                <c:pt idx="252">
                  <c:v>-2.25792</c:v>
                </c:pt>
                <c:pt idx="253">
                  <c:v>-2.26762</c:v>
                </c:pt>
                <c:pt idx="254">
                  <c:v>-2.23956</c:v>
                </c:pt>
                <c:pt idx="255">
                  <c:v>-2.2294</c:v>
                </c:pt>
                <c:pt idx="256">
                  <c:v>-2.19418</c:v>
                </c:pt>
                <c:pt idx="257">
                  <c:v>-2.18618</c:v>
                </c:pt>
                <c:pt idx="258">
                  <c:v>-2.16904</c:v>
                </c:pt>
                <c:pt idx="259">
                  <c:v>-2.176559999999998</c:v>
                </c:pt>
                <c:pt idx="260">
                  <c:v>-2.18248</c:v>
                </c:pt>
                <c:pt idx="261">
                  <c:v>-2.15118</c:v>
                </c:pt>
                <c:pt idx="262">
                  <c:v>-2.17984</c:v>
                </c:pt>
                <c:pt idx="263">
                  <c:v>-2.1374</c:v>
                </c:pt>
                <c:pt idx="264">
                  <c:v>-2.17314</c:v>
                </c:pt>
                <c:pt idx="265">
                  <c:v>-2.17792</c:v>
                </c:pt>
                <c:pt idx="266">
                  <c:v>-2.14702</c:v>
                </c:pt>
                <c:pt idx="267">
                  <c:v>-2.16596</c:v>
                </c:pt>
                <c:pt idx="268">
                  <c:v>-2.169</c:v>
                </c:pt>
                <c:pt idx="269">
                  <c:v>-2.17022</c:v>
                </c:pt>
                <c:pt idx="270">
                  <c:v>-2.216299999999999</c:v>
                </c:pt>
                <c:pt idx="271">
                  <c:v>-2.12978</c:v>
                </c:pt>
                <c:pt idx="272">
                  <c:v>-2.17128</c:v>
                </c:pt>
                <c:pt idx="273">
                  <c:v>-2.1415</c:v>
                </c:pt>
                <c:pt idx="274">
                  <c:v>-2.08008</c:v>
                </c:pt>
                <c:pt idx="275">
                  <c:v>-2.03824</c:v>
                </c:pt>
                <c:pt idx="276">
                  <c:v>-2.013479999999999</c:v>
                </c:pt>
                <c:pt idx="277">
                  <c:v>-2.00108</c:v>
                </c:pt>
                <c:pt idx="278">
                  <c:v>-2.036919999999999</c:v>
                </c:pt>
                <c:pt idx="279">
                  <c:v>-1.991504</c:v>
                </c:pt>
                <c:pt idx="280">
                  <c:v>-2.0665</c:v>
                </c:pt>
                <c:pt idx="281">
                  <c:v>-1.991846</c:v>
                </c:pt>
                <c:pt idx="282">
                  <c:v>-1.946142</c:v>
                </c:pt>
                <c:pt idx="283">
                  <c:v>-1.957568</c:v>
                </c:pt>
                <c:pt idx="284">
                  <c:v>-1.960792</c:v>
                </c:pt>
                <c:pt idx="285">
                  <c:v>-1.951318</c:v>
                </c:pt>
                <c:pt idx="286">
                  <c:v>-1.92334</c:v>
                </c:pt>
                <c:pt idx="287">
                  <c:v>-1.888428</c:v>
                </c:pt>
                <c:pt idx="288">
                  <c:v>-1.900098</c:v>
                </c:pt>
                <c:pt idx="289">
                  <c:v>-1.861132</c:v>
                </c:pt>
                <c:pt idx="290">
                  <c:v>-1.832666</c:v>
                </c:pt>
                <c:pt idx="291">
                  <c:v>-1.872364</c:v>
                </c:pt>
                <c:pt idx="292">
                  <c:v>-1.826172</c:v>
                </c:pt>
                <c:pt idx="293">
                  <c:v>-1.856982</c:v>
                </c:pt>
                <c:pt idx="294">
                  <c:v>-1.780566</c:v>
                </c:pt>
                <c:pt idx="295">
                  <c:v>-1.789648</c:v>
                </c:pt>
                <c:pt idx="296">
                  <c:v>-1.816406</c:v>
                </c:pt>
                <c:pt idx="297">
                  <c:v>-1.840626</c:v>
                </c:pt>
                <c:pt idx="298">
                  <c:v>-1.82251</c:v>
                </c:pt>
                <c:pt idx="299">
                  <c:v>-1.82163</c:v>
                </c:pt>
                <c:pt idx="300">
                  <c:v>-1.743798</c:v>
                </c:pt>
                <c:pt idx="301">
                  <c:v>-1.769288</c:v>
                </c:pt>
                <c:pt idx="302">
                  <c:v>-1.696094</c:v>
                </c:pt>
                <c:pt idx="303">
                  <c:v>-1.768212</c:v>
                </c:pt>
                <c:pt idx="304">
                  <c:v>-1.764942</c:v>
                </c:pt>
                <c:pt idx="305">
                  <c:v>-1.765772</c:v>
                </c:pt>
                <c:pt idx="306">
                  <c:v>-1.720166</c:v>
                </c:pt>
                <c:pt idx="307">
                  <c:v>-1.71582</c:v>
                </c:pt>
                <c:pt idx="308">
                  <c:v>-1.672608</c:v>
                </c:pt>
                <c:pt idx="309">
                  <c:v>-1.699024</c:v>
                </c:pt>
                <c:pt idx="310">
                  <c:v>-1.58457</c:v>
                </c:pt>
                <c:pt idx="311">
                  <c:v>-1.573388</c:v>
                </c:pt>
                <c:pt idx="312">
                  <c:v>-1.591406</c:v>
                </c:pt>
                <c:pt idx="313">
                  <c:v>-1.62085</c:v>
                </c:pt>
                <c:pt idx="314">
                  <c:v>-1.57622</c:v>
                </c:pt>
                <c:pt idx="315">
                  <c:v>-1.559082</c:v>
                </c:pt>
                <c:pt idx="316">
                  <c:v>-1.635694</c:v>
                </c:pt>
                <c:pt idx="317">
                  <c:v>-1.577588</c:v>
                </c:pt>
                <c:pt idx="318">
                  <c:v>-1.581788</c:v>
                </c:pt>
                <c:pt idx="319">
                  <c:v>-1.59414</c:v>
                </c:pt>
                <c:pt idx="320">
                  <c:v>-1.546582</c:v>
                </c:pt>
                <c:pt idx="321">
                  <c:v>-1.502294</c:v>
                </c:pt>
                <c:pt idx="322">
                  <c:v>-1.456104</c:v>
                </c:pt>
                <c:pt idx="323">
                  <c:v>-1.50913</c:v>
                </c:pt>
                <c:pt idx="324">
                  <c:v>-1.53335</c:v>
                </c:pt>
                <c:pt idx="325">
                  <c:v>-1.529296</c:v>
                </c:pt>
                <c:pt idx="326">
                  <c:v>-1.541992</c:v>
                </c:pt>
                <c:pt idx="327">
                  <c:v>-1.48457</c:v>
                </c:pt>
                <c:pt idx="328">
                  <c:v>-1.521094</c:v>
                </c:pt>
                <c:pt idx="329">
                  <c:v>-1.488868</c:v>
                </c:pt>
                <c:pt idx="330">
                  <c:v>-1.484522</c:v>
                </c:pt>
                <c:pt idx="331">
                  <c:v>-1.465136</c:v>
                </c:pt>
                <c:pt idx="332">
                  <c:v>-1.471972</c:v>
                </c:pt>
                <c:pt idx="333">
                  <c:v>-1.487646</c:v>
                </c:pt>
                <c:pt idx="334">
                  <c:v>-1.50293</c:v>
                </c:pt>
                <c:pt idx="335">
                  <c:v>-1.45747</c:v>
                </c:pt>
                <c:pt idx="336">
                  <c:v>-1.463868</c:v>
                </c:pt>
                <c:pt idx="337">
                  <c:v>-1.418994</c:v>
                </c:pt>
                <c:pt idx="338">
                  <c:v>-1.477148</c:v>
                </c:pt>
                <c:pt idx="339">
                  <c:v>-1.434034</c:v>
                </c:pt>
                <c:pt idx="340">
                  <c:v>-1.448682</c:v>
                </c:pt>
                <c:pt idx="341">
                  <c:v>-1.436426</c:v>
                </c:pt>
                <c:pt idx="342">
                  <c:v>-1.40332</c:v>
                </c:pt>
                <c:pt idx="343">
                  <c:v>-1.435644</c:v>
                </c:pt>
                <c:pt idx="344">
                  <c:v>-1.413818</c:v>
                </c:pt>
                <c:pt idx="345">
                  <c:v>-1.355322</c:v>
                </c:pt>
                <c:pt idx="346">
                  <c:v>-1.424708</c:v>
                </c:pt>
                <c:pt idx="347">
                  <c:v>-1.457422</c:v>
                </c:pt>
                <c:pt idx="348">
                  <c:v>-1.411816</c:v>
                </c:pt>
                <c:pt idx="349">
                  <c:v>-1.369922</c:v>
                </c:pt>
                <c:pt idx="350">
                  <c:v>-1.39004</c:v>
                </c:pt>
                <c:pt idx="351">
                  <c:v>-1.392188</c:v>
                </c:pt>
                <c:pt idx="352">
                  <c:v>-1.358398</c:v>
                </c:pt>
                <c:pt idx="353">
                  <c:v>-1.448876</c:v>
                </c:pt>
                <c:pt idx="354">
                  <c:v>-1.436572</c:v>
                </c:pt>
                <c:pt idx="355">
                  <c:v>-1.413476</c:v>
                </c:pt>
                <c:pt idx="356">
                  <c:v>-1.376464</c:v>
                </c:pt>
                <c:pt idx="357">
                  <c:v>-1.434716</c:v>
                </c:pt>
                <c:pt idx="358">
                  <c:v>-1.36167</c:v>
                </c:pt>
                <c:pt idx="359">
                  <c:v>-1.344824</c:v>
                </c:pt>
                <c:pt idx="360">
                  <c:v>-1.299072</c:v>
                </c:pt>
                <c:pt idx="361">
                  <c:v>-1.53413</c:v>
                </c:pt>
                <c:pt idx="362">
                  <c:v>-1.496484</c:v>
                </c:pt>
                <c:pt idx="363">
                  <c:v>-1.508056</c:v>
                </c:pt>
                <c:pt idx="364">
                  <c:v>-1.597022</c:v>
                </c:pt>
                <c:pt idx="365">
                  <c:v>-1.498926</c:v>
                </c:pt>
                <c:pt idx="366">
                  <c:v>-1.528418</c:v>
                </c:pt>
                <c:pt idx="367">
                  <c:v>-1.523632</c:v>
                </c:pt>
                <c:pt idx="368">
                  <c:v>-1.569678</c:v>
                </c:pt>
                <c:pt idx="369">
                  <c:v>-1.53706</c:v>
                </c:pt>
                <c:pt idx="370">
                  <c:v>-1.553418</c:v>
                </c:pt>
                <c:pt idx="371">
                  <c:v>-1.56128</c:v>
                </c:pt>
                <c:pt idx="372">
                  <c:v>-1.492724</c:v>
                </c:pt>
                <c:pt idx="373">
                  <c:v>-1.493506</c:v>
                </c:pt>
                <c:pt idx="374">
                  <c:v>-1.483106</c:v>
                </c:pt>
                <c:pt idx="375">
                  <c:v>-1.413086</c:v>
                </c:pt>
                <c:pt idx="376">
                  <c:v>-1.410058</c:v>
                </c:pt>
                <c:pt idx="377">
                  <c:v>-1.392382</c:v>
                </c:pt>
                <c:pt idx="378">
                  <c:v>-1.449462</c:v>
                </c:pt>
                <c:pt idx="379">
                  <c:v>-1.800098</c:v>
                </c:pt>
                <c:pt idx="380">
                  <c:v>-1.66626</c:v>
                </c:pt>
                <c:pt idx="381">
                  <c:v>-1.376026</c:v>
                </c:pt>
                <c:pt idx="382">
                  <c:v>-1.099268</c:v>
                </c:pt>
                <c:pt idx="383">
                  <c:v>-1.29668</c:v>
                </c:pt>
                <c:pt idx="384">
                  <c:v>-1.450634</c:v>
                </c:pt>
                <c:pt idx="385">
                  <c:v>-1.501464</c:v>
                </c:pt>
                <c:pt idx="386">
                  <c:v>-1.454932</c:v>
                </c:pt>
                <c:pt idx="387">
                  <c:v>-1.447558</c:v>
                </c:pt>
                <c:pt idx="388">
                  <c:v>-1.35371</c:v>
                </c:pt>
                <c:pt idx="389">
                  <c:v>-1.27207</c:v>
                </c:pt>
                <c:pt idx="390">
                  <c:v>-1.261328</c:v>
                </c:pt>
                <c:pt idx="391">
                  <c:v>-1.461376</c:v>
                </c:pt>
                <c:pt idx="392">
                  <c:v>-1.729248</c:v>
                </c:pt>
                <c:pt idx="393">
                  <c:v>-1.760254</c:v>
                </c:pt>
                <c:pt idx="394">
                  <c:v>-1.751708</c:v>
                </c:pt>
                <c:pt idx="395">
                  <c:v>-1.412548</c:v>
                </c:pt>
                <c:pt idx="396">
                  <c:v>-1.44458</c:v>
                </c:pt>
                <c:pt idx="397">
                  <c:v>-1.35664</c:v>
                </c:pt>
                <c:pt idx="398">
                  <c:v>-1.37461</c:v>
                </c:pt>
                <c:pt idx="399">
                  <c:v>-1.39873</c:v>
                </c:pt>
                <c:pt idx="400">
                  <c:v>-1.335792</c:v>
                </c:pt>
                <c:pt idx="401">
                  <c:v>-1.367774</c:v>
                </c:pt>
                <c:pt idx="402">
                  <c:v>-1.378466</c:v>
                </c:pt>
                <c:pt idx="403">
                  <c:v>-1.473632</c:v>
                </c:pt>
                <c:pt idx="404">
                  <c:v>-1.418604</c:v>
                </c:pt>
                <c:pt idx="405">
                  <c:v>-1.373632</c:v>
                </c:pt>
                <c:pt idx="406">
                  <c:v>-1.383886</c:v>
                </c:pt>
                <c:pt idx="407">
                  <c:v>-1.360792</c:v>
                </c:pt>
                <c:pt idx="408">
                  <c:v>-1.40752</c:v>
                </c:pt>
                <c:pt idx="409">
                  <c:v>-1.379638</c:v>
                </c:pt>
                <c:pt idx="410">
                  <c:v>-1.408544</c:v>
                </c:pt>
                <c:pt idx="411">
                  <c:v>-1.364648</c:v>
                </c:pt>
                <c:pt idx="412">
                  <c:v>-1.368262</c:v>
                </c:pt>
                <c:pt idx="413">
                  <c:v>-1.317872</c:v>
                </c:pt>
                <c:pt idx="414">
                  <c:v>-1.383936</c:v>
                </c:pt>
                <c:pt idx="415">
                  <c:v>-1.379688</c:v>
                </c:pt>
                <c:pt idx="416">
                  <c:v>-1.34751</c:v>
                </c:pt>
                <c:pt idx="417">
                  <c:v>-1.273876</c:v>
                </c:pt>
                <c:pt idx="418">
                  <c:v>-1.31211</c:v>
                </c:pt>
                <c:pt idx="419">
                  <c:v>-1.334814</c:v>
                </c:pt>
                <c:pt idx="420">
                  <c:v>-1.275732</c:v>
                </c:pt>
                <c:pt idx="421">
                  <c:v>-1.306494</c:v>
                </c:pt>
                <c:pt idx="422">
                  <c:v>-1.211132</c:v>
                </c:pt>
                <c:pt idx="423">
                  <c:v>-1.344384</c:v>
                </c:pt>
                <c:pt idx="424">
                  <c:v>-1.275292</c:v>
                </c:pt>
                <c:pt idx="425">
                  <c:v>-1.232226</c:v>
                </c:pt>
                <c:pt idx="426">
                  <c:v>-1.308204</c:v>
                </c:pt>
                <c:pt idx="427">
                  <c:v>-1.275586</c:v>
                </c:pt>
                <c:pt idx="428">
                  <c:v>-1.305762</c:v>
                </c:pt>
                <c:pt idx="429">
                  <c:v>-1.277588</c:v>
                </c:pt>
                <c:pt idx="430">
                  <c:v>-1.226806</c:v>
                </c:pt>
                <c:pt idx="431">
                  <c:v>-1.270654</c:v>
                </c:pt>
                <c:pt idx="432">
                  <c:v>-1.248096</c:v>
                </c:pt>
                <c:pt idx="433">
                  <c:v>-1.255274</c:v>
                </c:pt>
                <c:pt idx="434">
                  <c:v>-1.259034</c:v>
                </c:pt>
                <c:pt idx="435">
                  <c:v>-1.205224</c:v>
                </c:pt>
                <c:pt idx="436">
                  <c:v>-1.207324</c:v>
                </c:pt>
                <c:pt idx="437">
                  <c:v>-1.18081</c:v>
                </c:pt>
                <c:pt idx="438">
                  <c:v>-1.183106</c:v>
                </c:pt>
                <c:pt idx="439">
                  <c:v>-1.236866</c:v>
                </c:pt>
                <c:pt idx="440">
                  <c:v>-1.167286</c:v>
                </c:pt>
                <c:pt idx="441">
                  <c:v>-1.216162</c:v>
                </c:pt>
                <c:pt idx="442">
                  <c:v>-1.031982</c:v>
                </c:pt>
                <c:pt idx="443">
                  <c:v>-1.014112</c:v>
                </c:pt>
                <c:pt idx="444">
                  <c:v>-1.009082</c:v>
                </c:pt>
                <c:pt idx="445">
                  <c:v>-0.976172</c:v>
                </c:pt>
                <c:pt idx="446">
                  <c:v>-1.003272</c:v>
                </c:pt>
                <c:pt idx="447">
                  <c:v>-0.970118</c:v>
                </c:pt>
                <c:pt idx="448">
                  <c:v>-0.96958</c:v>
                </c:pt>
                <c:pt idx="449">
                  <c:v>-0.959228</c:v>
                </c:pt>
                <c:pt idx="450">
                  <c:v>-0.934912</c:v>
                </c:pt>
                <c:pt idx="451">
                  <c:v>-1.002734</c:v>
                </c:pt>
                <c:pt idx="452">
                  <c:v>-0.929248</c:v>
                </c:pt>
                <c:pt idx="453">
                  <c:v>-0.921192</c:v>
                </c:pt>
                <c:pt idx="454">
                  <c:v>-0.985596</c:v>
                </c:pt>
                <c:pt idx="455">
                  <c:v>-0.943262</c:v>
                </c:pt>
                <c:pt idx="456">
                  <c:v>-0.934472</c:v>
                </c:pt>
                <c:pt idx="457">
                  <c:v>-0.950928</c:v>
                </c:pt>
                <c:pt idx="458">
                  <c:v>-0.911816</c:v>
                </c:pt>
                <c:pt idx="459">
                  <c:v>-0.944288</c:v>
                </c:pt>
                <c:pt idx="460">
                  <c:v>-0.893994</c:v>
                </c:pt>
                <c:pt idx="461">
                  <c:v>-0.966552</c:v>
                </c:pt>
                <c:pt idx="462">
                  <c:v>-1.008204</c:v>
                </c:pt>
                <c:pt idx="463">
                  <c:v>-0.991748</c:v>
                </c:pt>
                <c:pt idx="464">
                  <c:v>-0.943116</c:v>
                </c:pt>
                <c:pt idx="465">
                  <c:v>-0.90249</c:v>
                </c:pt>
                <c:pt idx="466">
                  <c:v>-0.946142</c:v>
                </c:pt>
              </c:numCache>
            </c:numRef>
          </c:yVal>
          <c:smooth val="1"/>
          <c:extLst xmlns:c16r2="http://schemas.microsoft.com/office/drawing/2015/06/chart">
            <c:ext xmlns:c16="http://schemas.microsoft.com/office/drawing/2014/chart" uri="{C3380CC4-5D6E-409C-BE32-E72D297353CC}">
              <c16:uniqueId val="{00000001-67C5-4FD1-AB43-C1AB9D8BBEB5}"/>
            </c:ext>
          </c:extLst>
        </c:ser>
        <c:ser>
          <c:idx val="2"/>
          <c:order val="2"/>
          <c:tx>
            <c:strRef>
              <c:f>Sheet6!$I$1</c:f>
              <c:strCache>
                <c:ptCount val="1"/>
              </c:strCache>
            </c:strRef>
          </c:tx>
          <c:spPr>
            <a:ln w="19050" cap="rnd">
              <a:solidFill>
                <a:schemeClr val="accent5"/>
              </a:solidFill>
              <a:round/>
            </a:ln>
            <a:effectLst/>
          </c:spPr>
          <c:marker>
            <c:symbol val="none"/>
          </c:marker>
          <c:xVal>
            <c:numRef>
              <c:f>Sheet6!$F$2:$F$477</c:f>
              <c:numCache>
                <c:formatCode>General</c:formatCode>
                <c:ptCount val="476"/>
                <c:pt idx="0">
                  <c:v>-52.0</c:v>
                </c:pt>
                <c:pt idx="1">
                  <c:v>-51.0</c:v>
                </c:pt>
                <c:pt idx="2">
                  <c:v>-50.0</c:v>
                </c:pt>
                <c:pt idx="3">
                  <c:v>-49.0</c:v>
                </c:pt>
                <c:pt idx="4">
                  <c:v>-48.0</c:v>
                </c:pt>
                <c:pt idx="5">
                  <c:v>-47.0</c:v>
                </c:pt>
                <c:pt idx="6">
                  <c:v>-46.0</c:v>
                </c:pt>
                <c:pt idx="7">
                  <c:v>-45.0</c:v>
                </c:pt>
                <c:pt idx="8">
                  <c:v>-44.0</c:v>
                </c:pt>
                <c:pt idx="9">
                  <c:v>-43.0</c:v>
                </c:pt>
                <c:pt idx="10">
                  <c:v>-42.0</c:v>
                </c:pt>
                <c:pt idx="11">
                  <c:v>-41.0</c:v>
                </c:pt>
                <c:pt idx="12">
                  <c:v>-40.0</c:v>
                </c:pt>
                <c:pt idx="13">
                  <c:v>-39.0</c:v>
                </c:pt>
                <c:pt idx="14">
                  <c:v>-38.0</c:v>
                </c:pt>
                <c:pt idx="15">
                  <c:v>-37.0</c:v>
                </c:pt>
                <c:pt idx="16">
                  <c:v>-36.0</c:v>
                </c:pt>
                <c:pt idx="17">
                  <c:v>-35.0</c:v>
                </c:pt>
                <c:pt idx="18">
                  <c:v>-34.0</c:v>
                </c:pt>
                <c:pt idx="19">
                  <c:v>-33.0</c:v>
                </c:pt>
                <c:pt idx="20">
                  <c:v>-32.0</c:v>
                </c:pt>
                <c:pt idx="21">
                  <c:v>-31.0</c:v>
                </c:pt>
                <c:pt idx="22">
                  <c:v>-30.0</c:v>
                </c:pt>
                <c:pt idx="23">
                  <c:v>-29.0</c:v>
                </c:pt>
                <c:pt idx="24">
                  <c:v>-28.0</c:v>
                </c:pt>
                <c:pt idx="25">
                  <c:v>-27.0</c:v>
                </c:pt>
                <c:pt idx="26">
                  <c:v>-26.0</c:v>
                </c:pt>
                <c:pt idx="27">
                  <c:v>-25.0</c:v>
                </c:pt>
                <c:pt idx="28">
                  <c:v>-24.0</c:v>
                </c:pt>
                <c:pt idx="29">
                  <c:v>-23.0</c:v>
                </c:pt>
                <c:pt idx="30">
                  <c:v>-22.0</c:v>
                </c:pt>
                <c:pt idx="31">
                  <c:v>-21.0</c:v>
                </c:pt>
                <c:pt idx="32">
                  <c:v>-20.0</c:v>
                </c:pt>
                <c:pt idx="33">
                  <c:v>-19.0</c:v>
                </c:pt>
                <c:pt idx="34">
                  <c:v>-18.0</c:v>
                </c:pt>
                <c:pt idx="35">
                  <c:v>-17.0</c:v>
                </c:pt>
                <c:pt idx="36">
                  <c:v>-16.0</c:v>
                </c:pt>
                <c:pt idx="37">
                  <c:v>-15.0</c:v>
                </c:pt>
                <c:pt idx="38">
                  <c:v>-14.0</c:v>
                </c:pt>
                <c:pt idx="39">
                  <c:v>-13.0</c:v>
                </c:pt>
                <c:pt idx="40">
                  <c:v>-12.0</c:v>
                </c:pt>
                <c:pt idx="41">
                  <c:v>-11.0</c:v>
                </c:pt>
                <c:pt idx="42">
                  <c:v>-10.0</c:v>
                </c:pt>
                <c:pt idx="43">
                  <c:v>-9.0</c:v>
                </c:pt>
                <c:pt idx="44">
                  <c:v>-8.0</c:v>
                </c:pt>
                <c:pt idx="45">
                  <c:v>-7.0</c:v>
                </c:pt>
                <c:pt idx="46">
                  <c:v>-6.0</c:v>
                </c:pt>
                <c:pt idx="47">
                  <c:v>-5.0</c:v>
                </c:pt>
                <c:pt idx="48">
                  <c:v>-4.0</c:v>
                </c:pt>
                <c:pt idx="49">
                  <c:v>-3.0</c:v>
                </c:pt>
                <c:pt idx="50">
                  <c:v>-2.0</c:v>
                </c:pt>
                <c:pt idx="51">
                  <c:v>-1.0</c:v>
                </c:pt>
                <c:pt idx="52">
                  <c:v>0.0</c:v>
                </c:pt>
                <c:pt idx="53">
                  <c:v>1.0</c:v>
                </c:pt>
                <c:pt idx="54">
                  <c:v>2.0</c:v>
                </c:pt>
                <c:pt idx="55">
                  <c:v>3.0</c:v>
                </c:pt>
                <c:pt idx="56">
                  <c:v>4.0</c:v>
                </c:pt>
                <c:pt idx="57">
                  <c:v>5.0</c:v>
                </c:pt>
                <c:pt idx="58">
                  <c:v>6.0</c:v>
                </c:pt>
                <c:pt idx="59">
                  <c:v>7.0</c:v>
                </c:pt>
                <c:pt idx="60">
                  <c:v>8.0</c:v>
                </c:pt>
                <c:pt idx="61">
                  <c:v>9.0</c:v>
                </c:pt>
                <c:pt idx="62">
                  <c:v>10.0</c:v>
                </c:pt>
                <c:pt idx="63">
                  <c:v>11.0</c:v>
                </c:pt>
                <c:pt idx="64">
                  <c:v>12.0</c:v>
                </c:pt>
                <c:pt idx="65">
                  <c:v>13.0</c:v>
                </c:pt>
                <c:pt idx="66">
                  <c:v>14.0</c:v>
                </c:pt>
                <c:pt idx="67">
                  <c:v>15.0</c:v>
                </c:pt>
                <c:pt idx="68">
                  <c:v>16.0</c:v>
                </c:pt>
                <c:pt idx="69">
                  <c:v>17.0</c:v>
                </c:pt>
                <c:pt idx="70">
                  <c:v>18.0</c:v>
                </c:pt>
                <c:pt idx="71">
                  <c:v>19.0</c:v>
                </c:pt>
                <c:pt idx="72">
                  <c:v>20.0</c:v>
                </c:pt>
                <c:pt idx="73">
                  <c:v>21.0</c:v>
                </c:pt>
                <c:pt idx="74">
                  <c:v>22.0</c:v>
                </c:pt>
                <c:pt idx="75">
                  <c:v>23.0</c:v>
                </c:pt>
                <c:pt idx="76">
                  <c:v>24.0</c:v>
                </c:pt>
                <c:pt idx="77">
                  <c:v>25.0</c:v>
                </c:pt>
                <c:pt idx="78">
                  <c:v>26.0</c:v>
                </c:pt>
                <c:pt idx="79">
                  <c:v>27.0</c:v>
                </c:pt>
                <c:pt idx="80">
                  <c:v>28.0</c:v>
                </c:pt>
                <c:pt idx="81">
                  <c:v>29.0</c:v>
                </c:pt>
                <c:pt idx="82">
                  <c:v>30.0</c:v>
                </c:pt>
                <c:pt idx="83">
                  <c:v>31.0</c:v>
                </c:pt>
                <c:pt idx="84">
                  <c:v>32.0</c:v>
                </c:pt>
                <c:pt idx="85">
                  <c:v>33.0</c:v>
                </c:pt>
                <c:pt idx="86">
                  <c:v>34.0</c:v>
                </c:pt>
                <c:pt idx="87">
                  <c:v>35.0</c:v>
                </c:pt>
                <c:pt idx="88">
                  <c:v>36.0</c:v>
                </c:pt>
                <c:pt idx="89">
                  <c:v>37.0</c:v>
                </c:pt>
                <c:pt idx="90">
                  <c:v>38.0</c:v>
                </c:pt>
                <c:pt idx="91">
                  <c:v>39.0</c:v>
                </c:pt>
                <c:pt idx="92">
                  <c:v>40.0</c:v>
                </c:pt>
                <c:pt idx="93">
                  <c:v>41.0</c:v>
                </c:pt>
                <c:pt idx="94">
                  <c:v>42.0</c:v>
                </c:pt>
                <c:pt idx="95">
                  <c:v>43.0</c:v>
                </c:pt>
                <c:pt idx="96">
                  <c:v>44.0</c:v>
                </c:pt>
                <c:pt idx="97">
                  <c:v>45.0</c:v>
                </c:pt>
                <c:pt idx="98">
                  <c:v>46.0</c:v>
                </c:pt>
                <c:pt idx="99">
                  <c:v>47.0</c:v>
                </c:pt>
                <c:pt idx="100">
                  <c:v>48.0</c:v>
                </c:pt>
                <c:pt idx="101">
                  <c:v>49.0</c:v>
                </c:pt>
                <c:pt idx="102">
                  <c:v>50.0</c:v>
                </c:pt>
                <c:pt idx="103">
                  <c:v>51.0</c:v>
                </c:pt>
                <c:pt idx="104">
                  <c:v>52.0</c:v>
                </c:pt>
                <c:pt idx="105">
                  <c:v>53.0</c:v>
                </c:pt>
                <c:pt idx="106">
                  <c:v>54.0</c:v>
                </c:pt>
                <c:pt idx="107">
                  <c:v>55.0</c:v>
                </c:pt>
                <c:pt idx="108">
                  <c:v>56.0</c:v>
                </c:pt>
                <c:pt idx="109">
                  <c:v>57.0</c:v>
                </c:pt>
                <c:pt idx="110">
                  <c:v>58.0</c:v>
                </c:pt>
                <c:pt idx="111">
                  <c:v>59.0</c:v>
                </c:pt>
                <c:pt idx="112">
                  <c:v>60.0</c:v>
                </c:pt>
                <c:pt idx="113">
                  <c:v>61.0</c:v>
                </c:pt>
                <c:pt idx="114">
                  <c:v>62.0</c:v>
                </c:pt>
                <c:pt idx="115">
                  <c:v>63.0</c:v>
                </c:pt>
                <c:pt idx="116">
                  <c:v>64.0</c:v>
                </c:pt>
                <c:pt idx="117">
                  <c:v>65.0</c:v>
                </c:pt>
                <c:pt idx="118">
                  <c:v>66.0</c:v>
                </c:pt>
                <c:pt idx="119">
                  <c:v>67.0</c:v>
                </c:pt>
                <c:pt idx="120">
                  <c:v>68.0</c:v>
                </c:pt>
                <c:pt idx="121">
                  <c:v>69.0</c:v>
                </c:pt>
                <c:pt idx="122">
                  <c:v>70.0</c:v>
                </c:pt>
                <c:pt idx="123">
                  <c:v>71.0</c:v>
                </c:pt>
                <c:pt idx="124">
                  <c:v>72.0</c:v>
                </c:pt>
                <c:pt idx="125">
                  <c:v>73.0</c:v>
                </c:pt>
                <c:pt idx="126">
                  <c:v>74.0</c:v>
                </c:pt>
                <c:pt idx="127">
                  <c:v>75.0</c:v>
                </c:pt>
                <c:pt idx="128">
                  <c:v>76.0</c:v>
                </c:pt>
                <c:pt idx="129">
                  <c:v>77.0</c:v>
                </c:pt>
                <c:pt idx="130">
                  <c:v>78.0</c:v>
                </c:pt>
                <c:pt idx="131">
                  <c:v>79.0</c:v>
                </c:pt>
                <c:pt idx="132">
                  <c:v>80.0</c:v>
                </c:pt>
                <c:pt idx="133">
                  <c:v>81.0</c:v>
                </c:pt>
                <c:pt idx="134">
                  <c:v>82.0</c:v>
                </c:pt>
                <c:pt idx="135">
                  <c:v>83.0</c:v>
                </c:pt>
                <c:pt idx="136">
                  <c:v>84.0</c:v>
                </c:pt>
                <c:pt idx="137">
                  <c:v>85.0</c:v>
                </c:pt>
                <c:pt idx="138">
                  <c:v>86.0</c:v>
                </c:pt>
                <c:pt idx="139">
                  <c:v>87.0</c:v>
                </c:pt>
                <c:pt idx="140">
                  <c:v>88.0</c:v>
                </c:pt>
                <c:pt idx="141">
                  <c:v>89.0</c:v>
                </c:pt>
                <c:pt idx="142">
                  <c:v>90.0</c:v>
                </c:pt>
                <c:pt idx="143">
                  <c:v>91.0</c:v>
                </c:pt>
                <c:pt idx="144">
                  <c:v>92.0</c:v>
                </c:pt>
                <c:pt idx="145">
                  <c:v>93.0</c:v>
                </c:pt>
                <c:pt idx="146">
                  <c:v>94.0</c:v>
                </c:pt>
                <c:pt idx="147">
                  <c:v>95.0</c:v>
                </c:pt>
                <c:pt idx="148">
                  <c:v>96.0</c:v>
                </c:pt>
                <c:pt idx="149">
                  <c:v>97.0</c:v>
                </c:pt>
                <c:pt idx="150">
                  <c:v>98.0</c:v>
                </c:pt>
                <c:pt idx="151">
                  <c:v>99.0</c:v>
                </c:pt>
                <c:pt idx="152">
                  <c:v>100.0</c:v>
                </c:pt>
                <c:pt idx="153">
                  <c:v>101.0</c:v>
                </c:pt>
                <c:pt idx="154">
                  <c:v>102.0</c:v>
                </c:pt>
                <c:pt idx="155">
                  <c:v>103.0</c:v>
                </c:pt>
                <c:pt idx="156">
                  <c:v>104.0</c:v>
                </c:pt>
                <c:pt idx="157">
                  <c:v>105.0</c:v>
                </c:pt>
                <c:pt idx="158">
                  <c:v>106.0</c:v>
                </c:pt>
                <c:pt idx="159">
                  <c:v>107.0</c:v>
                </c:pt>
                <c:pt idx="160">
                  <c:v>108.0</c:v>
                </c:pt>
                <c:pt idx="161">
                  <c:v>109.0</c:v>
                </c:pt>
                <c:pt idx="162">
                  <c:v>110.0</c:v>
                </c:pt>
                <c:pt idx="163">
                  <c:v>111.0</c:v>
                </c:pt>
                <c:pt idx="164">
                  <c:v>112.0</c:v>
                </c:pt>
                <c:pt idx="165">
                  <c:v>113.0</c:v>
                </c:pt>
                <c:pt idx="166">
                  <c:v>114.0</c:v>
                </c:pt>
                <c:pt idx="167">
                  <c:v>115.0</c:v>
                </c:pt>
                <c:pt idx="168">
                  <c:v>116.0</c:v>
                </c:pt>
                <c:pt idx="169">
                  <c:v>117.0</c:v>
                </c:pt>
                <c:pt idx="170">
                  <c:v>118.0</c:v>
                </c:pt>
                <c:pt idx="171">
                  <c:v>119.0</c:v>
                </c:pt>
                <c:pt idx="172">
                  <c:v>120.0</c:v>
                </c:pt>
                <c:pt idx="173">
                  <c:v>121.0</c:v>
                </c:pt>
                <c:pt idx="174">
                  <c:v>122.0</c:v>
                </c:pt>
                <c:pt idx="175">
                  <c:v>123.0</c:v>
                </c:pt>
                <c:pt idx="176">
                  <c:v>124.0</c:v>
                </c:pt>
                <c:pt idx="177">
                  <c:v>125.0</c:v>
                </c:pt>
                <c:pt idx="178">
                  <c:v>126.0</c:v>
                </c:pt>
                <c:pt idx="179">
                  <c:v>127.0</c:v>
                </c:pt>
                <c:pt idx="180">
                  <c:v>128.0</c:v>
                </c:pt>
                <c:pt idx="181">
                  <c:v>129.0</c:v>
                </c:pt>
                <c:pt idx="182">
                  <c:v>130.0</c:v>
                </c:pt>
                <c:pt idx="183">
                  <c:v>131.0</c:v>
                </c:pt>
                <c:pt idx="184">
                  <c:v>132.0</c:v>
                </c:pt>
                <c:pt idx="185">
                  <c:v>133.0</c:v>
                </c:pt>
                <c:pt idx="186">
                  <c:v>134.0</c:v>
                </c:pt>
                <c:pt idx="187">
                  <c:v>135.0</c:v>
                </c:pt>
                <c:pt idx="188">
                  <c:v>136.0</c:v>
                </c:pt>
                <c:pt idx="189">
                  <c:v>137.0</c:v>
                </c:pt>
                <c:pt idx="190">
                  <c:v>138.0</c:v>
                </c:pt>
                <c:pt idx="191">
                  <c:v>139.0</c:v>
                </c:pt>
                <c:pt idx="192">
                  <c:v>140.0</c:v>
                </c:pt>
                <c:pt idx="193">
                  <c:v>141.0</c:v>
                </c:pt>
                <c:pt idx="194">
                  <c:v>142.0</c:v>
                </c:pt>
                <c:pt idx="195">
                  <c:v>143.0</c:v>
                </c:pt>
                <c:pt idx="196">
                  <c:v>144.0</c:v>
                </c:pt>
                <c:pt idx="197">
                  <c:v>145.0</c:v>
                </c:pt>
                <c:pt idx="198">
                  <c:v>146.0</c:v>
                </c:pt>
                <c:pt idx="199">
                  <c:v>147.0</c:v>
                </c:pt>
                <c:pt idx="200">
                  <c:v>148.0</c:v>
                </c:pt>
                <c:pt idx="201">
                  <c:v>149.0</c:v>
                </c:pt>
                <c:pt idx="202">
                  <c:v>150.0</c:v>
                </c:pt>
                <c:pt idx="203">
                  <c:v>151.0</c:v>
                </c:pt>
                <c:pt idx="204">
                  <c:v>152.0</c:v>
                </c:pt>
                <c:pt idx="205">
                  <c:v>153.0</c:v>
                </c:pt>
                <c:pt idx="206">
                  <c:v>154.0</c:v>
                </c:pt>
                <c:pt idx="207">
                  <c:v>155.0</c:v>
                </c:pt>
                <c:pt idx="208">
                  <c:v>156.0</c:v>
                </c:pt>
                <c:pt idx="209">
                  <c:v>157.0</c:v>
                </c:pt>
                <c:pt idx="210">
                  <c:v>158.0</c:v>
                </c:pt>
                <c:pt idx="211">
                  <c:v>159.0</c:v>
                </c:pt>
                <c:pt idx="212">
                  <c:v>160.0</c:v>
                </c:pt>
                <c:pt idx="213">
                  <c:v>161.0</c:v>
                </c:pt>
                <c:pt idx="214">
                  <c:v>162.0</c:v>
                </c:pt>
                <c:pt idx="215">
                  <c:v>163.0</c:v>
                </c:pt>
                <c:pt idx="216">
                  <c:v>164.0</c:v>
                </c:pt>
                <c:pt idx="217">
                  <c:v>165.0</c:v>
                </c:pt>
                <c:pt idx="218">
                  <c:v>166.0</c:v>
                </c:pt>
                <c:pt idx="219">
                  <c:v>167.0</c:v>
                </c:pt>
                <c:pt idx="220">
                  <c:v>168.0</c:v>
                </c:pt>
                <c:pt idx="221">
                  <c:v>169.0</c:v>
                </c:pt>
                <c:pt idx="222">
                  <c:v>170.0</c:v>
                </c:pt>
                <c:pt idx="223">
                  <c:v>171.0</c:v>
                </c:pt>
                <c:pt idx="224">
                  <c:v>172.0</c:v>
                </c:pt>
                <c:pt idx="225">
                  <c:v>173.0</c:v>
                </c:pt>
                <c:pt idx="226">
                  <c:v>174.0</c:v>
                </c:pt>
                <c:pt idx="227">
                  <c:v>175.0</c:v>
                </c:pt>
                <c:pt idx="228">
                  <c:v>176.0</c:v>
                </c:pt>
                <c:pt idx="229">
                  <c:v>177.0</c:v>
                </c:pt>
                <c:pt idx="230">
                  <c:v>178.0</c:v>
                </c:pt>
                <c:pt idx="231">
                  <c:v>179.0</c:v>
                </c:pt>
                <c:pt idx="232">
                  <c:v>180.0</c:v>
                </c:pt>
                <c:pt idx="233">
                  <c:v>181.0</c:v>
                </c:pt>
                <c:pt idx="234">
                  <c:v>182.0</c:v>
                </c:pt>
                <c:pt idx="235">
                  <c:v>183.0</c:v>
                </c:pt>
                <c:pt idx="236">
                  <c:v>184.0</c:v>
                </c:pt>
                <c:pt idx="237">
                  <c:v>185.0</c:v>
                </c:pt>
                <c:pt idx="238">
                  <c:v>186.0</c:v>
                </c:pt>
                <c:pt idx="239">
                  <c:v>187.0</c:v>
                </c:pt>
                <c:pt idx="240">
                  <c:v>188.0</c:v>
                </c:pt>
                <c:pt idx="241">
                  <c:v>189.0</c:v>
                </c:pt>
                <c:pt idx="242">
                  <c:v>190.0</c:v>
                </c:pt>
                <c:pt idx="243">
                  <c:v>191.0</c:v>
                </c:pt>
                <c:pt idx="244">
                  <c:v>192.0</c:v>
                </c:pt>
                <c:pt idx="245">
                  <c:v>193.0</c:v>
                </c:pt>
                <c:pt idx="246">
                  <c:v>194.0</c:v>
                </c:pt>
                <c:pt idx="247">
                  <c:v>195.0</c:v>
                </c:pt>
                <c:pt idx="248">
                  <c:v>196.0</c:v>
                </c:pt>
                <c:pt idx="249">
                  <c:v>197.0</c:v>
                </c:pt>
                <c:pt idx="250">
                  <c:v>198.0</c:v>
                </c:pt>
                <c:pt idx="251">
                  <c:v>199.0</c:v>
                </c:pt>
                <c:pt idx="252">
                  <c:v>200.0</c:v>
                </c:pt>
                <c:pt idx="253">
                  <c:v>201.0</c:v>
                </c:pt>
                <c:pt idx="254">
                  <c:v>202.0</c:v>
                </c:pt>
                <c:pt idx="255">
                  <c:v>203.0</c:v>
                </c:pt>
                <c:pt idx="256">
                  <c:v>204.0</c:v>
                </c:pt>
                <c:pt idx="257">
                  <c:v>205.0</c:v>
                </c:pt>
                <c:pt idx="258">
                  <c:v>206.0</c:v>
                </c:pt>
                <c:pt idx="259">
                  <c:v>207.0</c:v>
                </c:pt>
                <c:pt idx="260">
                  <c:v>208.0</c:v>
                </c:pt>
                <c:pt idx="261">
                  <c:v>209.0</c:v>
                </c:pt>
                <c:pt idx="262">
                  <c:v>210.0</c:v>
                </c:pt>
                <c:pt idx="263">
                  <c:v>211.0</c:v>
                </c:pt>
                <c:pt idx="264">
                  <c:v>212.0</c:v>
                </c:pt>
                <c:pt idx="265">
                  <c:v>213.0</c:v>
                </c:pt>
                <c:pt idx="266">
                  <c:v>214.0</c:v>
                </c:pt>
                <c:pt idx="267">
                  <c:v>215.0</c:v>
                </c:pt>
                <c:pt idx="268">
                  <c:v>216.0</c:v>
                </c:pt>
                <c:pt idx="269">
                  <c:v>217.0</c:v>
                </c:pt>
                <c:pt idx="270">
                  <c:v>218.0</c:v>
                </c:pt>
                <c:pt idx="271">
                  <c:v>219.0</c:v>
                </c:pt>
                <c:pt idx="272">
                  <c:v>220.0</c:v>
                </c:pt>
                <c:pt idx="273">
                  <c:v>221.0</c:v>
                </c:pt>
                <c:pt idx="274">
                  <c:v>222.0</c:v>
                </c:pt>
                <c:pt idx="275">
                  <c:v>223.0</c:v>
                </c:pt>
                <c:pt idx="276">
                  <c:v>224.0</c:v>
                </c:pt>
                <c:pt idx="277">
                  <c:v>225.0</c:v>
                </c:pt>
                <c:pt idx="278">
                  <c:v>226.0</c:v>
                </c:pt>
                <c:pt idx="279">
                  <c:v>227.0</c:v>
                </c:pt>
                <c:pt idx="280">
                  <c:v>228.0</c:v>
                </c:pt>
                <c:pt idx="281">
                  <c:v>229.0</c:v>
                </c:pt>
                <c:pt idx="282">
                  <c:v>230.0</c:v>
                </c:pt>
                <c:pt idx="283">
                  <c:v>231.0</c:v>
                </c:pt>
                <c:pt idx="284">
                  <c:v>232.0</c:v>
                </c:pt>
                <c:pt idx="285">
                  <c:v>233.0</c:v>
                </c:pt>
                <c:pt idx="286">
                  <c:v>234.0</c:v>
                </c:pt>
                <c:pt idx="287">
                  <c:v>235.0</c:v>
                </c:pt>
                <c:pt idx="288">
                  <c:v>236.0</c:v>
                </c:pt>
                <c:pt idx="289">
                  <c:v>237.0</c:v>
                </c:pt>
                <c:pt idx="290">
                  <c:v>238.0</c:v>
                </c:pt>
                <c:pt idx="291">
                  <c:v>239.0</c:v>
                </c:pt>
                <c:pt idx="292">
                  <c:v>240.0</c:v>
                </c:pt>
                <c:pt idx="293">
                  <c:v>241.0</c:v>
                </c:pt>
                <c:pt idx="294">
                  <c:v>242.0</c:v>
                </c:pt>
                <c:pt idx="295">
                  <c:v>243.0</c:v>
                </c:pt>
                <c:pt idx="296">
                  <c:v>244.0</c:v>
                </c:pt>
                <c:pt idx="297">
                  <c:v>245.0</c:v>
                </c:pt>
                <c:pt idx="298">
                  <c:v>246.0</c:v>
                </c:pt>
                <c:pt idx="299">
                  <c:v>247.0</c:v>
                </c:pt>
                <c:pt idx="300">
                  <c:v>248.0</c:v>
                </c:pt>
                <c:pt idx="301">
                  <c:v>249.0</c:v>
                </c:pt>
                <c:pt idx="302">
                  <c:v>250.0</c:v>
                </c:pt>
                <c:pt idx="303">
                  <c:v>251.0</c:v>
                </c:pt>
                <c:pt idx="304">
                  <c:v>252.0</c:v>
                </c:pt>
                <c:pt idx="305">
                  <c:v>253.0</c:v>
                </c:pt>
                <c:pt idx="306">
                  <c:v>254.0</c:v>
                </c:pt>
                <c:pt idx="307">
                  <c:v>255.0</c:v>
                </c:pt>
                <c:pt idx="308">
                  <c:v>256.0</c:v>
                </c:pt>
                <c:pt idx="309">
                  <c:v>257.0</c:v>
                </c:pt>
                <c:pt idx="310">
                  <c:v>258.0</c:v>
                </c:pt>
                <c:pt idx="311">
                  <c:v>259.0</c:v>
                </c:pt>
                <c:pt idx="312">
                  <c:v>260.0</c:v>
                </c:pt>
                <c:pt idx="313">
                  <c:v>261.0</c:v>
                </c:pt>
                <c:pt idx="314">
                  <c:v>262.0</c:v>
                </c:pt>
                <c:pt idx="315">
                  <c:v>263.0</c:v>
                </c:pt>
                <c:pt idx="316">
                  <c:v>264.0</c:v>
                </c:pt>
                <c:pt idx="317">
                  <c:v>265.0</c:v>
                </c:pt>
                <c:pt idx="318">
                  <c:v>266.0</c:v>
                </c:pt>
                <c:pt idx="319">
                  <c:v>267.0</c:v>
                </c:pt>
                <c:pt idx="320">
                  <c:v>268.0</c:v>
                </c:pt>
                <c:pt idx="321">
                  <c:v>269.0</c:v>
                </c:pt>
                <c:pt idx="322">
                  <c:v>270.0</c:v>
                </c:pt>
                <c:pt idx="323">
                  <c:v>271.0</c:v>
                </c:pt>
                <c:pt idx="324">
                  <c:v>272.0</c:v>
                </c:pt>
                <c:pt idx="325">
                  <c:v>273.0</c:v>
                </c:pt>
                <c:pt idx="326">
                  <c:v>274.0</c:v>
                </c:pt>
                <c:pt idx="327">
                  <c:v>275.0</c:v>
                </c:pt>
                <c:pt idx="328">
                  <c:v>276.0</c:v>
                </c:pt>
                <c:pt idx="329">
                  <c:v>277.0</c:v>
                </c:pt>
                <c:pt idx="330">
                  <c:v>278.0</c:v>
                </c:pt>
                <c:pt idx="331">
                  <c:v>279.0</c:v>
                </c:pt>
                <c:pt idx="332">
                  <c:v>280.0</c:v>
                </c:pt>
                <c:pt idx="333">
                  <c:v>281.0</c:v>
                </c:pt>
                <c:pt idx="334">
                  <c:v>282.0</c:v>
                </c:pt>
                <c:pt idx="335">
                  <c:v>283.0</c:v>
                </c:pt>
                <c:pt idx="336">
                  <c:v>284.0</c:v>
                </c:pt>
                <c:pt idx="337">
                  <c:v>285.0</c:v>
                </c:pt>
                <c:pt idx="338">
                  <c:v>286.0</c:v>
                </c:pt>
                <c:pt idx="339">
                  <c:v>287.0</c:v>
                </c:pt>
                <c:pt idx="340">
                  <c:v>288.0</c:v>
                </c:pt>
                <c:pt idx="341">
                  <c:v>289.0</c:v>
                </c:pt>
                <c:pt idx="342">
                  <c:v>290.0</c:v>
                </c:pt>
                <c:pt idx="343">
                  <c:v>291.0</c:v>
                </c:pt>
                <c:pt idx="344">
                  <c:v>292.0</c:v>
                </c:pt>
                <c:pt idx="345">
                  <c:v>293.0</c:v>
                </c:pt>
                <c:pt idx="346">
                  <c:v>294.0</c:v>
                </c:pt>
                <c:pt idx="347">
                  <c:v>295.0</c:v>
                </c:pt>
                <c:pt idx="348">
                  <c:v>296.0</c:v>
                </c:pt>
                <c:pt idx="349">
                  <c:v>297.0</c:v>
                </c:pt>
                <c:pt idx="350">
                  <c:v>298.0</c:v>
                </c:pt>
                <c:pt idx="351">
                  <c:v>299.0</c:v>
                </c:pt>
                <c:pt idx="352">
                  <c:v>300.0</c:v>
                </c:pt>
                <c:pt idx="353">
                  <c:v>301.0</c:v>
                </c:pt>
                <c:pt idx="354">
                  <c:v>302.0</c:v>
                </c:pt>
                <c:pt idx="355">
                  <c:v>303.0</c:v>
                </c:pt>
                <c:pt idx="356">
                  <c:v>304.0</c:v>
                </c:pt>
                <c:pt idx="357">
                  <c:v>305.0</c:v>
                </c:pt>
                <c:pt idx="358">
                  <c:v>306.0</c:v>
                </c:pt>
                <c:pt idx="359">
                  <c:v>307.0</c:v>
                </c:pt>
                <c:pt idx="360">
                  <c:v>308.0</c:v>
                </c:pt>
                <c:pt idx="361">
                  <c:v>309.0</c:v>
                </c:pt>
                <c:pt idx="362">
                  <c:v>310.0</c:v>
                </c:pt>
                <c:pt idx="363">
                  <c:v>311.0</c:v>
                </c:pt>
                <c:pt idx="364">
                  <c:v>312.0</c:v>
                </c:pt>
                <c:pt idx="365">
                  <c:v>313.0</c:v>
                </c:pt>
                <c:pt idx="366">
                  <c:v>314.0</c:v>
                </c:pt>
                <c:pt idx="367">
                  <c:v>315.0</c:v>
                </c:pt>
                <c:pt idx="368">
                  <c:v>316.0</c:v>
                </c:pt>
                <c:pt idx="369">
                  <c:v>317.0</c:v>
                </c:pt>
                <c:pt idx="370">
                  <c:v>318.0</c:v>
                </c:pt>
                <c:pt idx="371">
                  <c:v>319.0</c:v>
                </c:pt>
                <c:pt idx="372">
                  <c:v>320.0</c:v>
                </c:pt>
                <c:pt idx="373">
                  <c:v>321.0</c:v>
                </c:pt>
                <c:pt idx="374">
                  <c:v>322.0</c:v>
                </c:pt>
                <c:pt idx="375">
                  <c:v>323.0</c:v>
                </c:pt>
                <c:pt idx="376">
                  <c:v>324.0</c:v>
                </c:pt>
                <c:pt idx="377">
                  <c:v>325.0</c:v>
                </c:pt>
                <c:pt idx="378">
                  <c:v>326.0</c:v>
                </c:pt>
                <c:pt idx="379">
                  <c:v>327.0</c:v>
                </c:pt>
                <c:pt idx="380">
                  <c:v>328.0</c:v>
                </c:pt>
                <c:pt idx="381">
                  <c:v>329.0</c:v>
                </c:pt>
                <c:pt idx="382">
                  <c:v>330.0</c:v>
                </c:pt>
                <c:pt idx="383">
                  <c:v>331.0</c:v>
                </c:pt>
                <c:pt idx="384">
                  <c:v>332.0</c:v>
                </c:pt>
                <c:pt idx="385">
                  <c:v>333.0</c:v>
                </c:pt>
                <c:pt idx="386">
                  <c:v>334.0</c:v>
                </c:pt>
                <c:pt idx="387">
                  <c:v>335.0</c:v>
                </c:pt>
                <c:pt idx="388">
                  <c:v>336.0</c:v>
                </c:pt>
                <c:pt idx="389">
                  <c:v>337.0</c:v>
                </c:pt>
                <c:pt idx="390">
                  <c:v>338.0</c:v>
                </c:pt>
                <c:pt idx="391">
                  <c:v>339.0</c:v>
                </c:pt>
                <c:pt idx="392">
                  <c:v>340.0</c:v>
                </c:pt>
                <c:pt idx="393">
                  <c:v>341.0</c:v>
                </c:pt>
                <c:pt idx="394">
                  <c:v>342.0</c:v>
                </c:pt>
                <c:pt idx="395">
                  <c:v>343.0</c:v>
                </c:pt>
                <c:pt idx="396">
                  <c:v>344.0</c:v>
                </c:pt>
                <c:pt idx="397">
                  <c:v>345.0</c:v>
                </c:pt>
                <c:pt idx="398">
                  <c:v>346.0</c:v>
                </c:pt>
                <c:pt idx="399">
                  <c:v>347.0</c:v>
                </c:pt>
                <c:pt idx="400">
                  <c:v>348.0</c:v>
                </c:pt>
                <c:pt idx="401">
                  <c:v>349.0</c:v>
                </c:pt>
                <c:pt idx="402">
                  <c:v>350.0</c:v>
                </c:pt>
                <c:pt idx="403">
                  <c:v>351.0</c:v>
                </c:pt>
                <c:pt idx="404">
                  <c:v>352.0</c:v>
                </c:pt>
                <c:pt idx="405">
                  <c:v>353.0</c:v>
                </c:pt>
                <c:pt idx="406">
                  <c:v>354.0</c:v>
                </c:pt>
                <c:pt idx="407">
                  <c:v>355.0</c:v>
                </c:pt>
                <c:pt idx="408">
                  <c:v>356.0</c:v>
                </c:pt>
                <c:pt idx="409">
                  <c:v>357.0</c:v>
                </c:pt>
                <c:pt idx="410">
                  <c:v>358.0</c:v>
                </c:pt>
                <c:pt idx="411">
                  <c:v>359.0</c:v>
                </c:pt>
                <c:pt idx="412">
                  <c:v>360.0</c:v>
                </c:pt>
                <c:pt idx="413">
                  <c:v>361.0</c:v>
                </c:pt>
                <c:pt idx="414">
                  <c:v>362.0</c:v>
                </c:pt>
                <c:pt idx="415">
                  <c:v>363.0</c:v>
                </c:pt>
                <c:pt idx="416">
                  <c:v>364.0</c:v>
                </c:pt>
                <c:pt idx="417">
                  <c:v>365.0</c:v>
                </c:pt>
                <c:pt idx="418">
                  <c:v>366.0</c:v>
                </c:pt>
                <c:pt idx="419">
                  <c:v>367.0</c:v>
                </c:pt>
                <c:pt idx="420">
                  <c:v>368.0</c:v>
                </c:pt>
                <c:pt idx="421">
                  <c:v>369.0</c:v>
                </c:pt>
                <c:pt idx="422">
                  <c:v>370.0</c:v>
                </c:pt>
                <c:pt idx="423">
                  <c:v>371.0</c:v>
                </c:pt>
                <c:pt idx="424">
                  <c:v>372.0</c:v>
                </c:pt>
                <c:pt idx="425">
                  <c:v>373.0</c:v>
                </c:pt>
                <c:pt idx="426">
                  <c:v>374.0</c:v>
                </c:pt>
                <c:pt idx="427">
                  <c:v>375.0</c:v>
                </c:pt>
                <c:pt idx="428">
                  <c:v>376.0</c:v>
                </c:pt>
                <c:pt idx="429">
                  <c:v>377.0</c:v>
                </c:pt>
                <c:pt idx="430">
                  <c:v>378.0</c:v>
                </c:pt>
                <c:pt idx="431">
                  <c:v>379.0</c:v>
                </c:pt>
                <c:pt idx="432">
                  <c:v>380.0</c:v>
                </c:pt>
                <c:pt idx="433">
                  <c:v>381.0</c:v>
                </c:pt>
                <c:pt idx="434">
                  <c:v>382.0</c:v>
                </c:pt>
                <c:pt idx="435">
                  <c:v>383.0</c:v>
                </c:pt>
                <c:pt idx="436">
                  <c:v>384.0</c:v>
                </c:pt>
                <c:pt idx="437">
                  <c:v>385.0</c:v>
                </c:pt>
                <c:pt idx="438">
                  <c:v>386.0</c:v>
                </c:pt>
                <c:pt idx="439">
                  <c:v>387.0</c:v>
                </c:pt>
                <c:pt idx="440">
                  <c:v>388.0</c:v>
                </c:pt>
                <c:pt idx="441">
                  <c:v>389.0</c:v>
                </c:pt>
                <c:pt idx="442">
                  <c:v>390.0</c:v>
                </c:pt>
                <c:pt idx="443">
                  <c:v>391.0</c:v>
                </c:pt>
                <c:pt idx="444">
                  <c:v>392.0</c:v>
                </c:pt>
                <c:pt idx="445">
                  <c:v>393.0</c:v>
                </c:pt>
                <c:pt idx="446">
                  <c:v>394.0</c:v>
                </c:pt>
              </c:numCache>
            </c:numRef>
          </c:xVal>
          <c:yVal>
            <c:numRef>
              <c:f>Sheet6!$I$2:$I$477</c:f>
              <c:numCache>
                <c:formatCode>General</c:formatCode>
                <c:ptCount val="476"/>
                <c:pt idx="0">
                  <c:v>-0.248554730769231</c:v>
                </c:pt>
                <c:pt idx="1">
                  <c:v>-0.152185846153846</c:v>
                </c:pt>
                <c:pt idx="2">
                  <c:v>0.142501615384615</c:v>
                </c:pt>
                <c:pt idx="3">
                  <c:v>0.199518</c:v>
                </c:pt>
                <c:pt idx="4">
                  <c:v>-0.136381384615385</c:v>
                </c:pt>
                <c:pt idx="5">
                  <c:v>-0.253513615384615</c:v>
                </c:pt>
                <c:pt idx="6">
                  <c:v>0.0104968684615385</c:v>
                </c:pt>
                <c:pt idx="7">
                  <c:v>-0.187200115384615</c:v>
                </c:pt>
                <c:pt idx="8">
                  <c:v>0.0563577807692308</c:v>
                </c:pt>
                <c:pt idx="9">
                  <c:v>0.0201028384615385</c:v>
                </c:pt>
                <c:pt idx="10">
                  <c:v>-0.665641730769231</c:v>
                </c:pt>
                <c:pt idx="11">
                  <c:v>-2.878120384615384</c:v>
                </c:pt>
                <c:pt idx="12">
                  <c:v>-4.448539615384618</c:v>
                </c:pt>
                <c:pt idx="13">
                  <c:v>-5.02149576923077</c:v>
                </c:pt>
                <c:pt idx="14">
                  <c:v>-7.436943461538461</c:v>
                </c:pt>
                <c:pt idx="15">
                  <c:v>-9.446757692307697</c:v>
                </c:pt>
                <c:pt idx="16">
                  <c:v>-9.914355</c:v>
                </c:pt>
                <c:pt idx="17">
                  <c:v>-6.810070384615385</c:v>
                </c:pt>
                <c:pt idx="18">
                  <c:v>-6.265316538461536</c:v>
                </c:pt>
                <c:pt idx="19">
                  <c:v>-4.028665384615385</c:v>
                </c:pt>
                <c:pt idx="20">
                  <c:v>0.8545845</c:v>
                </c:pt>
                <c:pt idx="21">
                  <c:v>0.409920923076923</c:v>
                </c:pt>
                <c:pt idx="22">
                  <c:v>0.325635115384615</c:v>
                </c:pt>
                <c:pt idx="23">
                  <c:v>0.359100923076923</c:v>
                </c:pt>
                <c:pt idx="24">
                  <c:v>-0.00406705961538462</c:v>
                </c:pt>
                <c:pt idx="25">
                  <c:v>0.292788692307692</c:v>
                </c:pt>
                <c:pt idx="26">
                  <c:v>0.409609961538462</c:v>
                </c:pt>
                <c:pt idx="27">
                  <c:v>-0.159312576923077</c:v>
                </c:pt>
                <c:pt idx="28">
                  <c:v>-0.0545760346153846</c:v>
                </c:pt>
                <c:pt idx="29">
                  <c:v>-0.121817976923077</c:v>
                </c:pt>
                <c:pt idx="30">
                  <c:v>-0.0328850076923077</c:v>
                </c:pt>
                <c:pt idx="31">
                  <c:v>-0.134523230769231</c:v>
                </c:pt>
                <c:pt idx="32">
                  <c:v>0.0703019307692308</c:v>
                </c:pt>
                <c:pt idx="33">
                  <c:v>-0.0362936538461538</c:v>
                </c:pt>
                <c:pt idx="34">
                  <c:v>-0.0632523692307692</c:v>
                </c:pt>
                <c:pt idx="35">
                  <c:v>-0.2513445</c:v>
                </c:pt>
                <c:pt idx="36">
                  <c:v>-0.107254061538462</c:v>
                </c:pt>
                <c:pt idx="37">
                  <c:v>0.265520538461538</c:v>
                </c:pt>
                <c:pt idx="38">
                  <c:v>-0.0988875461538462</c:v>
                </c:pt>
                <c:pt idx="39">
                  <c:v>0.0238213038461538</c:v>
                </c:pt>
                <c:pt idx="40">
                  <c:v>0.116162792307692</c:v>
                </c:pt>
                <c:pt idx="41">
                  <c:v>0.115233207692308</c:v>
                </c:pt>
                <c:pt idx="42">
                  <c:v>-0.102296065384615</c:v>
                </c:pt>
                <c:pt idx="43">
                  <c:v>0.0148350230769231</c:v>
                </c:pt>
                <c:pt idx="44">
                  <c:v>0.148389576923077</c:v>
                </c:pt>
                <c:pt idx="45">
                  <c:v>0.232364423076923</c:v>
                </c:pt>
                <c:pt idx="46">
                  <c:v>0.331832769230769</c:v>
                </c:pt>
                <c:pt idx="47">
                  <c:v>-0.108803411538462</c:v>
                </c:pt>
                <c:pt idx="48">
                  <c:v>-0.260330653846154</c:v>
                </c:pt>
                <c:pt idx="49">
                  <c:v>0.3516645</c:v>
                </c:pt>
                <c:pt idx="50">
                  <c:v>0.454542</c:v>
                </c:pt>
                <c:pt idx="51">
                  <c:v>-0.442533807692308</c:v>
                </c:pt>
                <c:pt idx="52">
                  <c:v>-2.170067307692308</c:v>
                </c:pt>
                <c:pt idx="53">
                  <c:v>-17.44303846153846</c:v>
                </c:pt>
                <c:pt idx="54">
                  <c:v>-22.65589615384616</c:v>
                </c:pt>
                <c:pt idx="55">
                  <c:v>27.14123076923077</c:v>
                </c:pt>
                <c:pt idx="56">
                  <c:v>71.67460384615381</c:v>
                </c:pt>
                <c:pt idx="57">
                  <c:v>101.2964192307692</c:v>
                </c:pt>
                <c:pt idx="58">
                  <c:v>120.5350384615384</c:v>
                </c:pt>
                <c:pt idx="59">
                  <c:v>133.4723076923077</c:v>
                </c:pt>
                <c:pt idx="60">
                  <c:v>142.8138461538462</c:v>
                </c:pt>
                <c:pt idx="61">
                  <c:v>149.4747692307692</c:v>
                </c:pt>
                <c:pt idx="62">
                  <c:v>154.6875</c:v>
                </c:pt>
                <c:pt idx="63">
                  <c:v>158.8213846153846</c:v>
                </c:pt>
                <c:pt idx="64">
                  <c:v>161.7</c:v>
                </c:pt>
                <c:pt idx="65">
                  <c:v>164.3590384615385</c:v>
                </c:pt>
                <c:pt idx="66">
                  <c:v>166.4926153846154</c:v>
                </c:pt>
                <c:pt idx="67">
                  <c:v>168.602076923077</c:v>
                </c:pt>
                <c:pt idx="68">
                  <c:v>170.2178076923076</c:v>
                </c:pt>
                <c:pt idx="69">
                  <c:v>171.5200384615385</c:v>
                </c:pt>
                <c:pt idx="70">
                  <c:v>172.9339615384615</c:v>
                </c:pt>
                <c:pt idx="71">
                  <c:v>174.5446153846154</c:v>
                </c:pt>
                <c:pt idx="72">
                  <c:v>175.8138461538462</c:v>
                </c:pt>
                <c:pt idx="73">
                  <c:v>176.291076923077</c:v>
                </c:pt>
                <c:pt idx="74">
                  <c:v>177.528576923077</c:v>
                </c:pt>
                <c:pt idx="75">
                  <c:v>178.5604615384615</c:v>
                </c:pt>
                <c:pt idx="76">
                  <c:v>179.5568076923077</c:v>
                </c:pt>
                <c:pt idx="77">
                  <c:v>180.3386538461538</c:v>
                </c:pt>
                <c:pt idx="78">
                  <c:v>181.1065384615384</c:v>
                </c:pt>
                <c:pt idx="79">
                  <c:v>181.7462307692307</c:v>
                </c:pt>
                <c:pt idx="80">
                  <c:v>182.5991538461538</c:v>
                </c:pt>
                <c:pt idx="81">
                  <c:v>183.0522692307692</c:v>
                </c:pt>
                <c:pt idx="82">
                  <c:v>184.4826923076923</c:v>
                </c:pt>
                <c:pt idx="83">
                  <c:v>184.6591153846154</c:v>
                </c:pt>
                <c:pt idx="84">
                  <c:v>185.4777692307692</c:v>
                </c:pt>
                <c:pt idx="85">
                  <c:v>185.9042307692308</c:v>
                </c:pt>
                <c:pt idx="86">
                  <c:v>186.6746538461537</c:v>
                </c:pt>
                <c:pt idx="87">
                  <c:v>187.7801538461538</c:v>
                </c:pt>
                <c:pt idx="88">
                  <c:v>188.3601923076923</c:v>
                </c:pt>
                <c:pt idx="89">
                  <c:v>189.1636153846154</c:v>
                </c:pt>
                <c:pt idx="90">
                  <c:v>189.6433846153846</c:v>
                </c:pt>
                <c:pt idx="91">
                  <c:v>190.2729230769231</c:v>
                </c:pt>
                <c:pt idx="92">
                  <c:v>190.8961153846154</c:v>
                </c:pt>
                <c:pt idx="93">
                  <c:v>191.5078846153846</c:v>
                </c:pt>
                <c:pt idx="94">
                  <c:v>192.0244615384615</c:v>
                </c:pt>
                <c:pt idx="95">
                  <c:v>192.5258076923077</c:v>
                </c:pt>
                <c:pt idx="96">
                  <c:v>193.1781923076923</c:v>
                </c:pt>
                <c:pt idx="97">
                  <c:v>193.8661153846154</c:v>
                </c:pt>
                <c:pt idx="98">
                  <c:v>194.391576923077</c:v>
                </c:pt>
                <c:pt idx="99">
                  <c:v>194.9259230769231</c:v>
                </c:pt>
                <c:pt idx="100">
                  <c:v>195.4843846153846</c:v>
                </c:pt>
                <c:pt idx="101">
                  <c:v>196.1875384615385</c:v>
                </c:pt>
                <c:pt idx="102">
                  <c:v>197.1166153846154</c:v>
                </c:pt>
                <c:pt idx="103">
                  <c:v>197.0087307692308</c:v>
                </c:pt>
                <c:pt idx="104">
                  <c:v>197.592576923077</c:v>
                </c:pt>
                <c:pt idx="105">
                  <c:v>197.7956538461538</c:v>
                </c:pt>
                <c:pt idx="106">
                  <c:v>198.7082307692308</c:v>
                </c:pt>
                <c:pt idx="107">
                  <c:v>199.5192692307692</c:v>
                </c:pt>
                <c:pt idx="108">
                  <c:v>199.6208076923077</c:v>
                </c:pt>
                <c:pt idx="109">
                  <c:v>200.0777307692308</c:v>
                </c:pt>
                <c:pt idx="110">
                  <c:v>200.4775384615384</c:v>
                </c:pt>
                <c:pt idx="111">
                  <c:v>200.8062692307692</c:v>
                </c:pt>
                <c:pt idx="112">
                  <c:v>201.3558461538462</c:v>
                </c:pt>
                <c:pt idx="113">
                  <c:v>201.3850384615385</c:v>
                </c:pt>
                <c:pt idx="114">
                  <c:v>202.1706923076923</c:v>
                </c:pt>
                <c:pt idx="115">
                  <c:v>202.377576923077</c:v>
                </c:pt>
                <c:pt idx="116">
                  <c:v>202.4359615384615</c:v>
                </c:pt>
                <c:pt idx="117">
                  <c:v>203.2990384615384</c:v>
                </c:pt>
                <c:pt idx="118">
                  <c:v>203.4246923076923</c:v>
                </c:pt>
                <c:pt idx="119">
                  <c:v>203.9996538461538</c:v>
                </c:pt>
                <c:pt idx="120">
                  <c:v>204.4413461538462</c:v>
                </c:pt>
                <c:pt idx="121">
                  <c:v>204.8919230769231</c:v>
                </c:pt>
                <c:pt idx="122">
                  <c:v>205.6699615384615</c:v>
                </c:pt>
                <c:pt idx="123">
                  <c:v>205.557</c:v>
                </c:pt>
                <c:pt idx="124">
                  <c:v>206.222076923077</c:v>
                </c:pt>
                <c:pt idx="125">
                  <c:v>206.6358461538462</c:v>
                </c:pt>
                <c:pt idx="126">
                  <c:v>206.7475384615384</c:v>
                </c:pt>
                <c:pt idx="127">
                  <c:v>207.1448076923077</c:v>
                </c:pt>
                <c:pt idx="128">
                  <c:v>207.492576923077</c:v>
                </c:pt>
                <c:pt idx="129">
                  <c:v>208.2934615384615</c:v>
                </c:pt>
                <c:pt idx="130">
                  <c:v>208.482576923077</c:v>
                </c:pt>
                <c:pt idx="131">
                  <c:v>208.6666153846154</c:v>
                </c:pt>
                <c:pt idx="132">
                  <c:v>209.2301538461539</c:v>
                </c:pt>
                <c:pt idx="133">
                  <c:v>209.4002307692308</c:v>
                </c:pt>
                <c:pt idx="134">
                  <c:v>209.5753846153846</c:v>
                </c:pt>
                <c:pt idx="135">
                  <c:v>210.21</c:v>
                </c:pt>
                <c:pt idx="136">
                  <c:v>210.6110769230769</c:v>
                </c:pt>
                <c:pt idx="137">
                  <c:v>210.9156923076923</c:v>
                </c:pt>
                <c:pt idx="138">
                  <c:v>211.1314615384615</c:v>
                </c:pt>
                <c:pt idx="139">
                  <c:v>211.6899230769231</c:v>
                </c:pt>
                <c:pt idx="140">
                  <c:v>211.9412307692308</c:v>
                </c:pt>
                <c:pt idx="141">
                  <c:v>212.4311538461538</c:v>
                </c:pt>
                <c:pt idx="142">
                  <c:v>212.8626923076924</c:v>
                </c:pt>
                <c:pt idx="143">
                  <c:v>212.9464615384615</c:v>
                </c:pt>
                <c:pt idx="144">
                  <c:v>213.3158076923077</c:v>
                </c:pt>
                <c:pt idx="145">
                  <c:v>213.9504230769231</c:v>
                </c:pt>
                <c:pt idx="146">
                  <c:v>214.0646538461538</c:v>
                </c:pt>
                <c:pt idx="147">
                  <c:v>214.5583846153847</c:v>
                </c:pt>
                <c:pt idx="148">
                  <c:v>214.9569230769231</c:v>
                </c:pt>
                <c:pt idx="149">
                  <c:v>215.4747692307692</c:v>
                </c:pt>
                <c:pt idx="150">
                  <c:v>215.8073076923077</c:v>
                </c:pt>
                <c:pt idx="151">
                  <c:v>216.2769230769231</c:v>
                </c:pt>
                <c:pt idx="152">
                  <c:v>216.3188076923077</c:v>
                </c:pt>
                <c:pt idx="153">
                  <c:v>216.4381153846154</c:v>
                </c:pt>
                <c:pt idx="154">
                  <c:v>216.7655769230769</c:v>
                </c:pt>
                <c:pt idx="155">
                  <c:v>216.8620384615385</c:v>
                </c:pt>
                <c:pt idx="156">
                  <c:v>217.2770769230769</c:v>
                </c:pt>
                <c:pt idx="157">
                  <c:v>217.4738076923076</c:v>
                </c:pt>
                <c:pt idx="158">
                  <c:v>217.6083461538462</c:v>
                </c:pt>
                <c:pt idx="159">
                  <c:v>217.7530384615384</c:v>
                </c:pt>
                <c:pt idx="160">
                  <c:v>218.4828461538462</c:v>
                </c:pt>
                <c:pt idx="161">
                  <c:v>218.7227307692308</c:v>
                </c:pt>
                <c:pt idx="162">
                  <c:v>218.762076923077</c:v>
                </c:pt>
                <c:pt idx="163">
                  <c:v>218.9803846153847</c:v>
                </c:pt>
                <c:pt idx="164">
                  <c:v>219.1885384615385</c:v>
                </c:pt>
                <c:pt idx="165">
                  <c:v>219.6403846153846</c:v>
                </c:pt>
                <c:pt idx="166">
                  <c:v>219.8421923076924</c:v>
                </c:pt>
                <c:pt idx="167">
                  <c:v>220.2102692307692</c:v>
                </c:pt>
                <c:pt idx="168">
                  <c:v>220.5999230769231</c:v>
                </c:pt>
                <c:pt idx="169">
                  <c:v>219.483</c:v>
                </c:pt>
                <c:pt idx="170">
                  <c:v>219.422076923077</c:v>
                </c:pt>
                <c:pt idx="171">
                  <c:v>220.1595</c:v>
                </c:pt>
                <c:pt idx="172">
                  <c:v>206.1586153846154</c:v>
                </c:pt>
                <c:pt idx="173">
                  <c:v>190.9215</c:v>
                </c:pt>
                <c:pt idx="174">
                  <c:v>162.4361538461538</c:v>
                </c:pt>
                <c:pt idx="175">
                  <c:v>142.3201153846154</c:v>
                </c:pt>
                <c:pt idx="176">
                  <c:v>127.5564230769231</c:v>
                </c:pt>
                <c:pt idx="177">
                  <c:v>116.9842384615385</c:v>
                </c:pt>
                <c:pt idx="178">
                  <c:v>108.9852923076923</c:v>
                </c:pt>
                <c:pt idx="179">
                  <c:v>102.7692346153846</c:v>
                </c:pt>
                <c:pt idx="180">
                  <c:v>97.92343846153845</c:v>
                </c:pt>
                <c:pt idx="181">
                  <c:v>94.21246153846148</c:v>
                </c:pt>
                <c:pt idx="182">
                  <c:v>90.96868846153846</c:v>
                </c:pt>
                <c:pt idx="183">
                  <c:v>88.68343846153844</c:v>
                </c:pt>
                <c:pt idx="184">
                  <c:v>86.21034230769227</c:v>
                </c:pt>
                <c:pt idx="185">
                  <c:v>84.11991923076924</c:v>
                </c:pt>
                <c:pt idx="186">
                  <c:v>83.15593846153844</c:v>
                </c:pt>
                <c:pt idx="187">
                  <c:v>81.74049230769228</c:v>
                </c:pt>
                <c:pt idx="188">
                  <c:v>80.71977692307691</c:v>
                </c:pt>
                <c:pt idx="189">
                  <c:v>79.30420384615384</c:v>
                </c:pt>
                <c:pt idx="190">
                  <c:v>78.27917307692306</c:v>
                </c:pt>
                <c:pt idx="191">
                  <c:v>77.19994615384613</c:v>
                </c:pt>
                <c:pt idx="192">
                  <c:v>76.7128153846154</c:v>
                </c:pt>
                <c:pt idx="193">
                  <c:v>76.48968461538463</c:v>
                </c:pt>
                <c:pt idx="194">
                  <c:v>75.87156923076921</c:v>
                </c:pt>
                <c:pt idx="195">
                  <c:v>74.9270076923077</c:v>
                </c:pt>
                <c:pt idx="196">
                  <c:v>74.50219615384613</c:v>
                </c:pt>
                <c:pt idx="197">
                  <c:v>73.7334230769231</c:v>
                </c:pt>
                <c:pt idx="198">
                  <c:v>73.31254615384613</c:v>
                </c:pt>
                <c:pt idx="199">
                  <c:v>72.33092307692308</c:v>
                </c:pt>
                <c:pt idx="200">
                  <c:v>72.55214999999998</c:v>
                </c:pt>
                <c:pt idx="201">
                  <c:v>72.19866923076921</c:v>
                </c:pt>
                <c:pt idx="202">
                  <c:v>71.81866153846151</c:v>
                </c:pt>
                <c:pt idx="203">
                  <c:v>71.63868461538458</c:v>
                </c:pt>
                <c:pt idx="204">
                  <c:v>71.07070384615379</c:v>
                </c:pt>
                <c:pt idx="205">
                  <c:v>70.78182692307692</c:v>
                </c:pt>
                <c:pt idx="206">
                  <c:v>70.65236538461538</c:v>
                </c:pt>
                <c:pt idx="207">
                  <c:v>70.79147307692308</c:v>
                </c:pt>
                <c:pt idx="208">
                  <c:v>70.63497692307691</c:v>
                </c:pt>
                <c:pt idx="209">
                  <c:v>70.36945384615382</c:v>
                </c:pt>
                <c:pt idx="210">
                  <c:v>70.07384999999998</c:v>
                </c:pt>
                <c:pt idx="211">
                  <c:v>69.5650153846154</c:v>
                </c:pt>
                <c:pt idx="212">
                  <c:v>69.33909230769225</c:v>
                </c:pt>
                <c:pt idx="213">
                  <c:v>69.70044230769228</c:v>
                </c:pt>
                <c:pt idx="214">
                  <c:v>69.40636153846148</c:v>
                </c:pt>
                <c:pt idx="215">
                  <c:v>69.3670153846154</c:v>
                </c:pt>
                <c:pt idx="216">
                  <c:v>68.91859615384615</c:v>
                </c:pt>
                <c:pt idx="217">
                  <c:v>68.67718846153845</c:v>
                </c:pt>
                <c:pt idx="218">
                  <c:v>68.74103076923078</c:v>
                </c:pt>
                <c:pt idx="219">
                  <c:v>68.18739230769226</c:v>
                </c:pt>
                <c:pt idx="220">
                  <c:v>68.02315384615382</c:v>
                </c:pt>
                <c:pt idx="221">
                  <c:v>68.23905</c:v>
                </c:pt>
                <c:pt idx="222">
                  <c:v>68.18675769230771</c:v>
                </c:pt>
                <c:pt idx="223">
                  <c:v>67.78542692307691</c:v>
                </c:pt>
                <c:pt idx="224">
                  <c:v>67.67043461538456</c:v>
                </c:pt>
                <c:pt idx="225">
                  <c:v>67.27722692307696</c:v>
                </c:pt>
                <c:pt idx="226">
                  <c:v>67.18304999999998</c:v>
                </c:pt>
                <c:pt idx="227">
                  <c:v>67.46659615384615</c:v>
                </c:pt>
                <c:pt idx="228">
                  <c:v>67.20754615384615</c:v>
                </c:pt>
                <c:pt idx="229">
                  <c:v>67.4315653846154</c:v>
                </c:pt>
                <c:pt idx="230">
                  <c:v>67.15360384615383</c:v>
                </c:pt>
                <c:pt idx="231">
                  <c:v>67.00142307692307</c:v>
                </c:pt>
                <c:pt idx="232">
                  <c:v>66.83413846153847</c:v>
                </c:pt>
                <c:pt idx="233">
                  <c:v>66.5976807692308</c:v>
                </c:pt>
                <c:pt idx="234">
                  <c:v>66.48586153846149</c:v>
                </c:pt>
                <c:pt idx="235">
                  <c:v>66.41338846153846</c:v>
                </c:pt>
                <c:pt idx="236">
                  <c:v>66.83439230769228</c:v>
                </c:pt>
                <c:pt idx="237">
                  <c:v>66.7694076923077</c:v>
                </c:pt>
                <c:pt idx="238">
                  <c:v>66.1146115384615</c:v>
                </c:pt>
                <c:pt idx="239">
                  <c:v>66.2313807692308</c:v>
                </c:pt>
                <c:pt idx="240">
                  <c:v>66.02259230769226</c:v>
                </c:pt>
                <c:pt idx="241">
                  <c:v>65.93057307692308</c:v>
                </c:pt>
                <c:pt idx="242">
                  <c:v>65.96776153846152</c:v>
                </c:pt>
                <c:pt idx="243">
                  <c:v>65.77966153846151</c:v>
                </c:pt>
                <c:pt idx="244">
                  <c:v>65.56858846153847</c:v>
                </c:pt>
                <c:pt idx="245">
                  <c:v>65.55741923076921</c:v>
                </c:pt>
                <c:pt idx="246">
                  <c:v>65.6479153846154</c:v>
                </c:pt>
                <c:pt idx="247">
                  <c:v>65.4961153846154</c:v>
                </c:pt>
                <c:pt idx="248">
                  <c:v>65.32692692307691</c:v>
                </c:pt>
                <c:pt idx="249">
                  <c:v>65.29773461538461</c:v>
                </c:pt>
                <c:pt idx="250">
                  <c:v>65.09821153846148</c:v>
                </c:pt>
                <c:pt idx="251">
                  <c:v>65.26435384615385</c:v>
                </c:pt>
                <c:pt idx="252">
                  <c:v>64.8153</c:v>
                </c:pt>
                <c:pt idx="253">
                  <c:v>64.48009615384615</c:v>
                </c:pt>
                <c:pt idx="254">
                  <c:v>64.48123846153846</c:v>
                </c:pt>
                <c:pt idx="255">
                  <c:v>64.69510384615381</c:v>
                </c:pt>
                <c:pt idx="256">
                  <c:v>64.80324230769227</c:v>
                </c:pt>
                <c:pt idx="257">
                  <c:v>64.42209230769228</c:v>
                </c:pt>
                <c:pt idx="258">
                  <c:v>64.31890384615382</c:v>
                </c:pt>
                <c:pt idx="259">
                  <c:v>64.1187461538461</c:v>
                </c:pt>
                <c:pt idx="260">
                  <c:v>63.82098461538459</c:v>
                </c:pt>
                <c:pt idx="261">
                  <c:v>63.85538076923074</c:v>
                </c:pt>
                <c:pt idx="262">
                  <c:v>63.67007307692308</c:v>
                </c:pt>
                <c:pt idx="263">
                  <c:v>63.8857153846154</c:v>
                </c:pt>
                <c:pt idx="264">
                  <c:v>63.66233076923077</c:v>
                </c:pt>
                <c:pt idx="265">
                  <c:v>63.38868461538458</c:v>
                </c:pt>
                <c:pt idx="266">
                  <c:v>63.71436923076923</c:v>
                </c:pt>
                <c:pt idx="267">
                  <c:v>63.2945076923077</c:v>
                </c:pt>
                <c:pt idx="268">
                  <c:v>63.30402692307693</c:v>
                </c:pt>
                <c:pt idx="269">
                  <c:v>62.82996923076923</c:v>
                </c:pt>
                <c:pt idx="270">
                  <c:v>63.11046923076923</c:v>
                </c:pt>
                <c:pt idx="271">
                  <c:v>63.07911923076923</c:v>
                </c:pt>
                <c:pt idx="272">
                  <c:v>62.96691923076924</c:v>
                </c:pt>
                <c:pt idx="273">
                  <c:v>63.09117692307692</c:v>
                </c:pt>
                <c:pt idx="274">
                  <c:v>63.01464230769228</c:v>
                </c:pt>
                <c:pt idx="275">
                  <c:v>62.9452153846154</c:v>
                </c:pt>
                <c:pt idx="276">
                  <c:v>63.03825</c:v>
                </c:pt>
                <c:pt idx="277">
                  <c:v>62.60963076923075</c:v>
                </c:pt>
                <c:pt idx="278">
                  <c:v>62.24091923076923</c:v>
                </c:pt>
                <c:pt idx="279">
                  <c:v>62.1334153846154</c:v>
                </c:pt>
                <c:pt idx="280">
                  <c:v>62.12935384615387</c:v>
                </c:pt>
                <c:pt idx="281">
                  <c:v>62.16996923076923</c:v>
                </c:pt>
                <c:pt idx="282">
                  <c:v>62.11044230769228</c:v>
                </c:pt>
                <c:pt idx="283">
                  <c:v>62.18418461538459</c:v>
                </c:pt>
                <c:pt idx="284">
                  <c:v>61.83349615384613</c:v>
                </c:pt>
                <c:pt idx="285">
                  <c:v>61.72967307692308</c:v>
                </c:pt>
                <c:pt idx="286">
                  <c:v>61.65098076923075</c:v>
                </c:pt>
                <c:pt idx="287">
                  <c:v>61.72155</c:v>
                </c:pt>
                <c:pt idx="288">
                  <c:v>61.55299615384613</c:v>
                </c:pt>
                <c:pt idx="289">
                  <c:v>61.3909153846154</c:v>
                </c:pt>
                <c:pt idx="290">
                  <c:v>61.49105769230767</c:v>
                </c:pt>
                <c:pt idx="291">
                  <c:v>61.59145384615386</c:v>
                </c:pt>
                <c:pt idx="292">
                  <c:v>61.13503846153846</c:v>
                </c:pt>
                <c:pt idx="293">
                  <c:v>61.57774615384613</c:v>
                </c:pt>
                <c:pt idx="294">
                  <c:v>61.38964615384612</c:v>
                </c:pt>
                <c:pt idx="295">
                  <c:v>61.23480000000001</c:v>
                </c:pt>
                <c:pt idx="296">
                  <c:v>61.12755</c:v>
                </c:pt>
                <c:pt idx="297">
                  <c:v>61.01446153846153</c:v>
                </c:pt>
                <c:pt idx="298">
                  <c:v>60.91711153846154</c:v>
                </c:pt>
                <c:pt idx="299">
                  <c:v>60.43378846153844</c:v>
                </c:pt>
                <c:pt idx="300">
                  <c:v>60.88398461538458</c:v>
                </c:pt>
                <c:pt idx="301">
                  <c:v>61.03273846153846</c:v>
                </c:pt>
                <c:pt idx="302">
                  <c:v>60.78942692307693</c:v>
                </c:pt>
                <c:pt idx="303">
                  <c:v>60.76188461538458</c:v>
                </c:pt>
                <c:pt idx="304">
                  <c:v>60.96915</c:v>
                </c:pt>
                <c:pt idx="305">
                  <c:v>60.62341153846154</c:v>
                </c:pt>
                <c:pt idx="306">
                  <c:v>60.45663461538459</c:v>
                </c:pt>
                <c:pt idx="307">
                  <c:v>60.65526923076923</c:v>
                </c:pt>
                <c:pt idx="308">
                  <c:v>60.56946923076923</c:v>
                </c:pt>
                <c:pt idx="309">
                  <c:v>60.50220000000001</c:v>
                </c:pt>
                <c:pt idx="310">
                  <c:v>60.87002307692308</c:v>
                </c:pt>
                <c:pt idx="311">
                  <c:v>60.92675769230767</c:v>
                </c:pt>
                <c:pt idx="312">
                  <c:v>60.42604615384613</c:v>
                </c:pt>
                <c:pt idx="313">
                  <c:v>60.42388846153843</c:v>
                </c:pt>
                <c:pt idx="314">
                  <c:v>60.55055769230767</c:v>
                </c:pt>
                <c:pt idx="315">
                  <c:v>60.48214615384613</c:v>
                </c:pt>
                <c:pt idx="316">
                  <c:v>60.6930923076923</c:v>
                </c:pt>
                <c:pt idx="317">
                  <c:v>60.80465769230766</c:v>
                </c:pt>
                <c:pt idx="318">
                  <c:v>60.78231923076923</c:v>
                </c:pt>
                <c:pt idx="319">
                  <c:v>60.58025769230768</c:v>
                </c:pt>
                <c:pt idx="320">
                  <c:v>60.62214230769231</c:v>
                </c:pt>
                <c:pt idx="321">
                  <c:v>60.43746923076922</c:v>
                </c:pt>
                <c:pt idx="322">
                  <c:v>60.03334615384613</c:v>
                </c:pt>
                <c:pt idx="323">
                  <c:v>60.09655384615386</c:v>
                </c:pt>
                <c:pt idx="324">
                  <c:v>59.92190769230767</c:v>
                </c:pt>
                <c:pt idx="325">
                  <c:v>59.92584230769229</c:v>
                </c:pt>
                <c:pt idx="326">
                  <c:v>60.27081923076924</c:v>
                </c:pt>
                <c:pt idx="327">
                  <c:v>60.01697307692307</c:v>
                </c:pt>
                <c:pt idx="328">
                  <c:v>60.28186153846152</c:v>
                </c:pt>
                <c:pt idx="329">
                  <c:v>60.17410384615386</c:v>
                </c:pt>
                <c:pt idx="330">
                  <c:v>60.17004230769229</c:v>
                </c:pt>
                <c:pt idx="331">
                  <c:v>59.8729153846154</c:v>
                </c:pt>
                <c:pt idx="332">
                  <c:v>59.53885384615386</c:v>
                </c:pt>
                <c:pt idx="333">
                  <c:v>59.64483461538459</c:v>
                </c:pt>
                <c:pt idx="334">
                  <c:v>59.52248076923077</c:v>
                </c:pt>
                <c:pt idx="335">
                  <c:v>59.43541153846154</c:v>
                </c:pt>
                <c:pt idx="336">
                  <c:v>59.26368461538459</c:v>
                </c:pt>
                <c:pt idx="337">
                  <c:v>58.97087307692308</c:v>
                </c:pt>
                <c:pt idx="338">
                  <c:v>59.00679230769229</c:v>
                </c:pt>
                <c:pt idx="339">
                  <c:v>59.05426153846151</c:v>
                </c:pt>
                <c:pt idx="340">
                  <c:v>59.00209615384613</c:v>
                </c:pt>
                <c:pt idx="341">
                  <c:v>59.01428076923074</c:v>
                </c:pt>
                <c:pt idx="342">
                  <c:v>58.80473076923077</c:v>
                </c:pt>
                <c:pt idx="343">
                  <c:v>58.77160384615385</c:v>
                </c:pt>
                <c:pt idx="344">
                  <c:v>58.77871153846155</c:v>
                </c:pt>
                <c:pt idx="345">
                  <c:v>58.3631653846154</c:v>
                </c:pt>
                <c:pt idx="346">
                  <c:v>58.59467307692308</c:v>
                </c:pt>
                <c:pt idx="347">
                  <c:v>58.88786538461536</c:v>
                </c:pt>
                <c:pt idx="348">
                  <c:v>58.5925153846154</c:v>
                </c:pt>
                <c:pt idx="349">
                  <c:v>58.38766153846151</c:v>
                </c:pt>
                <c:pt idx="350">
                  <c:v>58.06350000000001</c:v>
                </c:pt>
                <c:pt idx="351">
                  <c:v>58.10563846153845</c:v>
                </c:pt>
                <c:pt idx="352">
                  <c:v>57.82678846153844</c:v>
                </c:pt>
                <c:pt idx="353">
                  <c:v>57.71738076923075</c:v>
                </c:pt>
                <c:pt idx="354">
                  <c:v>57.84938076923074</c:v>
                </c:pt>
                <c:pt idx="355">
                  <c:v>58.01958461538459</c:v>
                </c:pt>
                <c:pt idx="356">
                  <c:v>58.37496923076922</c:v>
                </c:pt>
                <c:pt idx="357">
                  <c:v>58.27647692307693</c:v>
                </c:pt>
                <c:pt idx="358">
                  <c:v>57.9209653846154</c:v>
                </c:pt>
                <c:pt idx="359">
                  <c:v>57.30526153846152</c:v>
                </c:pt>
                <c:pt idx="360">
                  <c:v>56.74096153846154</c:v>
                </c:pt>
                <c:pt idx="361">
                  <c:v>56.45563846153844</c:v>
                </c:pt>
                <c:pt idx="362">
                  <c:v>56.33696538461538</c:v>
                </c:pt>
                <c:pt idx="363">
                  <c:v>55.9635576923077</c:v>
                </c:pt>
                <c:pt idx="364">
                  <c:v>56.03209615384614</c:v>
                </c:pt>
                <c:pt idx="365">
                  <c:v>56.14797692307693</c:v>
                </c:pt>
                <c:pt idx="366">
                  <c:v>55.88892692307693</c:v>
                </c:pt>
                <c:pt idx="367">
                  <c:v>56.07537692307693</c:v>
                </c:pt>
                <c:pt idx="368">
                  <c:v>55.50993461538462</c:v>
                </c:pt>
                <c:pt idx="369">
                  <c:v>55.79716153846153</c:v>
                </c:pt>
                <c:pt idx="370">
                  <c:v>55.91520000000001</c:v>
                </c:pt>
                <c:pt idx="371">
                  <c:v>55.91710384615385</c:v>
                </c:pt>
                <c:pt idx="372">
                  <c:v>56.10913846153846</c:v>
                </c:pt>
                <c:pt idx="373">
                  <c:v>55.93626923076923</c:v>
                </c:pt>
                <c:pt idx="374">
                  <c:v>56.35435384615384</c:v>
                </c:pt>
                <c:pt idx="375">
                  <c:v>56.48851153846155</c:v>
                </c:pt>
                <c:pt idx="376">
                  <c:v>56.22045</c:v>
                </c:pt>
                <c:pt idx="377">
                  <c:v>55.4398730769231</c:v>
                </c:pt>
                <c:pt idx="378">
                  <c:v>54.06872307692308</c:v>
                </c:pt>
                <c:pt idx="379">
                  <c:v>55.70666538461538</c:v>
                </c:pt>
                <c:pt idx="380">
                  <c:v>57.29041153846154</c:v>
                </c:pt>
                <c:pt idx="381">
                  <c:v>57.7775423076923</c:v>
                </c:pt>
                <c:pt idx="382">
                  <c:v>56.09035384615387</c:v>
                </c:pt>
                <c:pt idx="383">
                  <c:v>55.79436923076924</c:v>
                </c:pt>
                <c:pt idx="384">
                  <c:v>55.87560000000001</c:v>
                </c:pt>
                <c:pt idx="385">
                  <c:v>55.7376346153846</c:v>
                </c:pt>
                <c:pt idx="386">
                  <c:v>55.46068846153844</c:v>
                </c:pt>
                <c:pt idx="387">
                  <c:v>56.46896538461538</c:v>
                </c:pt>
                <c:pt idx="388">
                  <c:v>56.37351923076923</c:v>
                </c:pt>
                <c:pt idx="389">
                  <c:v>55.62238846153846</c:v>
                </c:pt>
                <c:pt idx="390">
                  <c:v>54.1173346153846</c:v>
                </c:pt>
                <c:pt idx="391">
                  <c:v>53.3544</c:v>
                </c:pt>
                <c:pt idx="392">
                  <c:v>52.71610384615387</c:v>
                </c:pt>
                <c:pt idx="393">
                  <c:v>52.93707692307692</c:v>
                </c:pt>
                <c:pt idx="394">
                  <c:v>54.50000769230767</c:v>
                </c:pt>
                <c:pt idx="395">
                  <c:v>55.0572</c:v>
                </c:pt>
                <c:pt idx="396">
                  <c:v>55.07611153846155</c:v>
                </c:pt>
                <c:pt idx="397">
                  <c:v>55.41106153846151</c:v>
                </c:pt>
                <c:pt idx="398">
                  <c:v>54.61220769230767</c:v>
                </c:pt>
                <c:pt idx="399">
                  <c:v>54.78444230769228</c:v>
                </c:pt>
                <c:pt idx="400">
                  <c:v>54.84498461538458</c:v>
                </c:pt>
                <c:pt idx="401">
                  <c:v>54.89359615384613</c:v>
                </c:pt>
                <c:pt idx="402">
                  <c:v>55.25799230769229</c:v>
                </c:pt>
                <c:pt idx="403">
                  <c:v>54.90565384615386</c:v>
                </c:pt>
                <c:pt idx="404">
                  <c:v>54.31850769230767</c:v>
                </c:pt>
                <c:pt idx="405">
                  <c:v>54.09880384615386</c:v>
                </c:pt>
                <c:pt idx="406">
                  <c:v>54.65345769230767</c:v>
                </c:pt>
                <c:pt idx="407">
                  <c:v>54.44327307692308</c:v>
                </c:pt>
                <c:pt idx="408">
                  <c:v>54.23169230769229</c:v>
                </c:pt>
                <c:pt idx="409">
                  <c:v>54.42969230769229</c:v>
                </c:pt>
                <c:pt idx="410">
                  <c:v>54.31812692307693</c:v>
                </c:pt>
                <c:pt idx="411">
                  <c:v>54.25365</c:v>
                </c:pt>
                <c:pt idx="412">
                  <c:v>54.54366923076923</c:v>
                </c:pt>
                <c:pt idx="413">
                  <c:v>53.8626</c:v>
                </c:pt>
                <c:pt idx="414">
                  <c:v>54.15261923076923</c:v>
                </c:pt>
                <c:pt idx="415">
                  <c:v>54.0111</c:v>
                </c:pt>
                <c:pt idx="416">
                  <c:v>53.80345384615385</c:v>
                </c:pt>
                <c:pt idx="417">
                  <c:v>54.12698076923076</c:v>
                </c:pt>
                <c:pt idx="418">
                  <c:v>54.0913153846154</c:v>
                </c:pt>
                <c:pt idx="419">
                  <c:v>53.81741538461537</c:v>
                </c:pt>
                <c:pt idx="420">
                  <c:v>53.5435153846154</c:v>
                </c:pt>
                <c:pt idx="421">
                  <c:v>53.69620384615386</c:v>
                </c:pt>
              </c:numCache>
            </c:numRef>
          </c:yVal>
          <c:smooth val="1"/>
          <c:extLst xmlns:c16r2="http://schemas.microsoft.com/office/drawing/2015/06/chart">
            <c:ext xmlns:c16="http://schemas.microsoft.com/office/drawing/2014/chart" uri="{C3380CC4-5D6E-409C-BE32-E72D297353CC}">
              <c16:uniqueId val="{00000002-67C5-4FD1-AB43-C1AB9D8BBEB5}"/>
            </c:ext>
          </c:extLst>
        </c:ser>
        <c:ser>
          <c:idx val="3"/>
          <c:order val="3"/>
          <c:tx>
            <c:strRef>
              <c:f>Sheet6!$J$1</c:f>
              <c:strCache>
                <c:ptCount val="1"/>
              </c:strCache>
            </c:strRef>
          </c:tx>
          <c:spPr>
            <a:ln w="19050" cap="rnd">
              <a:solidFill>
                <a:schemeClr val="accent6"/>
              </a:solidFill>
              <a:round/>
            </a:ln>
            <a:effectLst/>
          </c:spPr>
          <c:marker>
            <c:symbol val="none"/>
          </c:marker>
          <c:xVal>
            <c:numRef>
              <c:f>Sheet6!$F$2:$F$477</c:f>
              <c:numCache>
                <c:formatCode>General</c:formatCode>
                <c:ptCount val="476"/>
                <c:pt idx="0">
                  <c:v>-52.0</c:v>
                </c:pt>
                <c:pt idx="1">
                  <c:v>-51.0</c:v>
                </c:pt>
                <c:pt idx="2">
                  <c:v>-50.0</c:v>
                </c:pt>
                <c:pt idx="3">
                  <c:v>-49.0</c:v>
                </c:pt>
                <c:pt idx="4">
                  <c:v>-48.0</c:v>
                </c:pt>
                <c:pt idx="5">
                  <c:v>-47.0</c:v>
                </c:pt>
                <c:pt idx="6">
                  <c:v>-46.0</c:v>
                </c:pt>
                <c:pt idx="7">
                  <c:v>-45.0</c:v>
                </c:pt>
                <c:pt idx="8">
                  <c:v>-44.0</c:v>
                </c:pt>
                <c:pt idx="9">
                  <c:v>-43.0</c:v>
                </c:pt>
                <c:pt idx="10">
                  <c:v>-42.0</c:v>
                </c:pt>
                <c:pt idx="11">
                  <c:v>-41.0</c:v>
                </c:pt>
                <c:pt idx="12">
                  <c:v>-40.0</c:v>
                </c:pt>
                <c:pt idx="13">
                  <c:v>-39.0</c:v>
                </c:pt>
                <c:pt idx="14">
                  <c:v>-38.0</c:v>
                </c:pt>
                <c:pt idx="15">
                  <c:v>-37.0</c:v>
                </c:pt>
                <c:pt idx="16">
                  <c:v>-36.0</c:v>
                </c:pt>
                <c:pt idx="17">
                  <c:v>-35.0</c:v>
                </c:pt>
                <c:pt idx="18">
                  <c:v>-34.0</c:v>
                </c:pt>
                <c:pt idx="19">
                  <c:v>-33.0</c:v>
                </c:pt>
                <c:pt idx="20">
                  <c:v>-32.0</c:v>
                </c:pt>
                <c:pt idx="21">
                  <c:v>-31.0</c:v>
                </c:pt>
                <c:pt idx="22">
                  <c:v>-30.0</c:v>
                </c:pt>
                <c:pt idx="23">
                  <c:v>-29.0</c:v>
                </c:pt>
                <c:pt idx="24">
                  <c:v>-28.0</c:v>
                </c:pt>
                <c:pt idx="25">
                  <c:v>-27.0</c:v>
                </c:pt>
                <c:pt idx="26">
                  <c:v>-26.0</c:v>
                </c:pt>
                <c:pt idx="27">
                  <c:v>-25.0</c:v>
                </c:pt>
                <c:pt idx="28">
                  <c:v>-24.0</c:v>
                </c:pt>
                <c:pt idx="29">
                  <c:v>-23.0</c:v>
                </c:pt>
                <c:pt idx="30">
                  <c:v>-22.0</c:v>
                </c:pt>
                <c:pt idx="31">
                  <c:v>-21.0</c:v>
                </c:pt>
                <c:pt idx="32">
                  <c:v>-20.0</c:v>
                </c:pt>
                <c:pt idx="33">
                  <c:v>-19.0</c:v>
                </c:pt>
                <c:pt idx="34">
                  <c:v>-18.0</c:v>
                </c:pt>
                <c:pt idx="35">
                  <c:v>-17.0</c:v>
                </c:pt>
                <c:pt idx="36">
                  <c:v>-16.0</c:v>
                </c:pt>
                <c:pt idx="37">
                  <c:v>-15.0</c:v>
                </c:pt>
                <c:pt idx="38">
                  <c:v>-14.0</c:v>
                </c:pt>
                <c:pt idx="39">
                  <c:v>-13.0</c:v>
                </c:pt>
                <c:pt idx="40">
                  <c:v>-12.0</c:v>
                </c:pt>
                <c:pt idx="41">
                  <c:v>-11.0</c:v>
                </c:pt>
                <c:pt idx="42">
                  <c:v>-10.0</c:v>
                </c:pt>
                <c:pt idx="43">
                  <c:v>-9.0</c:v>
                </c:pt>
                <c:pt idx="44">
                  <c:v>-8.0</c:v>
                </c:pt>
                <c:pt idx="45">
                  <c:v>-7.0</c:v>
                </c:pt>
                <c:pt idx="46">
                  <c:v>-6.0</c:v>
                </c:pt>
                <c:pt idx="47">
                  <c:v>-5.0</c:v>
                </c:pt>
                <c:pt idx="48">
                  <c:v>-4.0</c:v>
                </c:pt>
                <c:pt idx="49">
                  <c:v>-3.0</c:v>
                </c:pt>
                <c:pt idx="50">
                  <c:v>-2.0</c:v>
                </c:pt>
                <c:pt idx="51">
                  <c:v>-1.0</c:v>
                </c:pt>
                <c:pt idx="52">
                  <c:v>0.0</c:v>
                </c:pt>
                <c:pt idx="53">
                  <c:v>1.0</c:v>
                </c:pt>
                <c:pt idx="54">
                  <c:v>2.0</c:v>
                </c:pt>
                <c:pt idx="55">
                  <c:v>3.0</c:v>
                </c:pt>
                <c:pt idx="56">
                  <c:v>4.0</c:v>
                </c:pt>
                <c:pt idx="57">
                  <c:v>5.0</c:v>
                </c:pt>
                <c:pt idx="58">
                  <c:v>6.0</c:v>
                </c:pt>
                <c:pt idx="59">
                  <c:v>7.0</c:v>
                </c:pt>
                <c:pt idx="60">
                  <c:v>8.0</c:v>
                </c:pt>
                <c:pt idx="61">
                  <c:v>9.0</c:v>
                </c:pt>
                <c:pt idx="62">
                  <c:v>10.0</c:v>
                </c:pt>
                <c:pt idx="63">
                  <c:v>11.0</c:v>
                </c:pt>
                <c:pt idx="64">
                  <c:v>12.0</c:v>
                </c:pt>
                <c:pt idx="65">
                  <c:v>13.0</c:v>
                </c:pt>
                <c:pt idx="66">
                  <c:v>14.0</c:v>
                </c:pt>
                <c:pt idx="67">
                  <c:v>15.0</c:v>
                </c:pt>
                <c:pt idx="68">
                  <c:v>16.0</c:v>
                </c:pt>
                <c:pt idx="69">
                  <c:v>17.0</c:v>
                </c:pt>
                <c:pt idx="70">
                  <c:v>18.0</c:v>
                </c:pt>
                <c:pt idx="71">
                  <c:v>19.0</c:v>
                </c:pt>
                <c:pt idx="72">
                  <c:v>20.0</c:v>
                </c:pt>
                <c:pt idx="73">
                  <c:v>21.0</c:v>
                </c:pt>
                <c:pt idx="74">
                  <c:v>22.0</c:v>
                </c:pt>
                <c:pt idx="75">
                  <c:v>23.0</c:v>
                </c:pt>
                <c:pt idx="76">
                  <c:v>24.0</c:v>
                </c:pt>
                <c:pt idx="77">
                  <c:v>25.0</c:v>
                </c:pt>
                <c:pt idx="78">
                  <c:v>26.0</c:v>
                </c:pt>
                <c:pt idx="79">
                  <c:v>27.0</c:v>
                </c:pt>
                <c:pt idx="80">
                  <c:v>28.0</c:v>
                </c:pt>
                <c:pt idx="81">
                  <c:v>29.0</c:v>
                </c:pt>
                <c:pt idx="82">
                  <c:v>30.0</c:v>
                </c:pt>
                <c:pt idx="83">
                  <c:v>31.0</c:v>
                </c:pt>
                <c:pt idx="84">
                  <c:v>32.0</c:v>
                </c:pt>
                <c:pt idx="85">
                  <c:v>33.0</c:v>
                </c:pt>
                <c:pt idx="86">
                  <c:v>34.0</c:v>
                </c:pt>
                <c:pt idx="87">
                  <c:v>35.0</c:v>
                </c:pt>
                <c:pt idx="88">
                  <c:v>36.0</c:v>
                </c:pt>
                <c:pt idx="89">
                  <c:v>37.0</c:v>
                </c:pt>
                <c:pt idx="90">
                  <c:v>38.0</c:v>
                </c:pt>
                <c:pt idx="91">
                  <c:v>39.0</c:v>
                </c:pt>
                <c:pt idx="92">
                  <c:v>40.0</c:v>
                </c:pt>
                <c:pt idx="93">
                  <c:v>41.0</c:v>
                </c:pt>
                <c:pt idx="94">
                  <c:v>42.0</c:v>
                </c:pt>
                <c:pt idx="95">
                  <c:v>43.0</c:v>
                </c:pt>
                <c:pt idx="96">
                  <c:v>44.0</c:v>
                </c:pt>
                <c:pt idx="97">
                  <c:v>45.0</c:v>
                </c:pt>
                <c:pt idx="98">
                  <c:v>46.0</c:v>
                </c:pt>
                <c:pt idx="99">
                  <c:v>47.0</c:v>
                </c:pt>
                <c:pt idx="100">
                  <c:v>48.0</c:v>
                </c:pt>
                <c:pt idx="101">
                  <c:v>49.0</c:v>
                </c:pt>
                <c:pt idx="102">
                  <c:v>50.0</c:v>
                </c:pt>
                <c:pt idx="103">
                  <c:v>51.0</c:v>
                </c:pt>
                <c:pt idx="104">
                  <c:v>52.0</c:v>
                </c:pt>
                <c:pt idx="105">
                  <c:v>53.0</c:v>
                </c:pt>
                <c:pt idx="106">
                  <c:v>54.0</c:v>
                </c:pt>
                <c:pt idx="107">
                  <c:v>55.0</c:v>
                </c:pt>
                <c:pt idx="108">
                  <c:v>56.0</c:v>
                </c:pt>
                <c:pt idx="109">
                  <c:v>57.0</c:v>
                </c:pt>
                <c:pt idx="110">
                  <c:v>58.0</c:v>
                </c:pt>
                <c:pt idx="111">
                  <c:v>59.0</c:v>
                </c:pt>
                <c:pt idx="112">
                  <c:v>60.0</c:v>
                </c:pt>
                <c:pt idx="113">
                  <c:v>61.0</c:v>
                </c:pt>
                <c:pt idx="114">
                  <c:v>62.0</c:v>
                </c:pt>
                <c:pt idx="115">
                  <c:v>63.0</c:v>
                </c:pt>
                <c:pt idx="116">
                  <c:v>64.0</c:v>
                </c:pt>
                <c:pt idx="117">
                  <c:v>65.0</c:v>
                </c:pt>
                <c:pt idx="118">
                  <c:v>66.0</c:v>
                </c:pt>
                <c:pt idx="119">
                  <c:v>67.0</c:v>
                </c:pt>
                <c:pt idx="120">
                  <c:v>68.0</c:v>
                </c:pt>
                <c:pt idx="121">
                  <c:v>69.0</c:v>
                </c:pt>
                <c:pt idx="122">
                  <c:v>70.0</c:v>
                </c:pt>
                <c:pt idx="123">
                  <c:v>71.0</c:v>
                </c:pt>
                <c:pt idx="124">
                  <c:v>72.0</c:v>
                </c:pt>
                <c:pt idx="125">
                  <c:v>73.0</c:v>
                </c:pt>
                <c:pt idx="126">
                  <c:v>74.0</c:v>
                </c:pt>
                <c:pt idx="127">
                  <c:v>75.0</c:v>
                </c:pt>
                <c:pt idx="128">
                  <c:v>76.0</c:v>
                </c:pt>
                <c:pt idx="129">
                  <c:v>77.0</c:v>
                </c:pt>
                <c:pt idx="130">
                  <c:v>78.0</c:v>
                </c:pt>
                <c:pt idx="131">
                  <c:v>79.0</c:v>
                </c:pt>
                <c:pt idx="132">
                  <c:v>80.0</c:v>
                </c:pt>
                <c:pt idx="133">
                  <c:v>81.0</c:v>
                </c:pt>
                <c:pt idx="134">
                  <c:v>82.0</c:v>
                </c:pt>
                <c:pt idx="135">
                  <c:v>83.0</c:v>
                </c:pt>
                <c:pt idx="136">
                  <c:v>84.0</c:v>
                </c:pt>
                <c:pt idx="137">
                  <c:v>85.0</c:v>
                </c:pt>
                <c:pt idx="138">
                  <c:v>86.0</c:v>
                </c:pt>
                <c:pt idx="139">
                  <c:v>87.0</c:v>
                </c:pt>
                <c:pt idx="140">
                  <c:v>88.0</c:v>
                </c:pt>
                <c:pt idx="141">
                  <c:v>89.0</c:v>
                </c:pt>
                <c:pt idx="142">
                  <c:v>90.0</c:v>
                </c:pt>
                <c:pt idx="143">
                  <c:v>91.0</c:v>
                </c:pt>
                <c:pt idx="144">
                  <c:v>92.0</c:v>
                </c:pt>
                <c:pt idx="145">
                  <c:v>93.0</c:v>
                </c:pt>
                <c:pt idx="146">
                  <c:v>94.0</c:v>
                </c:pt>
                <c:pt idx="147">
                  <c:v>95.0</c:v>
                </c:pt>
                <c:pt idx="148">
                  <c:v>96.0</c:v>
                </c:pt>
                <c:pt idx="149">
                  <c:v>97.0</c:v>
                </c:pt>
                <c:pt idx="150">
                  <c:v>98.0</c:v>
                </c:pt>
                <c:pt idx="151">
                  <c:v>99.0</c:v>
                </c:pt>
                <c:pt idx="152">
                  <c:v>100.0</c:v>
                </c:pt>
                <c:pt idx="153">
                  <c:v>101.0</c:v>
                </c:pt>
                <c:pt idx="154">
                  <c:v>102.0</c:v>
                </c:pt>
                <c:pt idx="155">
                  <c:v>103.0</c:v>
                </c:pt>
                <c:pt idx="156">
                  <c:v>104.0</c:v>
                </c:pt>
                <c:pt idx="157">
                  <c:v>105.0</c:v>
                </c:pt>
                <c:pt idx="158">
                  <c:v>106.0</c:v>
                </c:pt>
                <c:pt idx="159">
                  <c:v>107.0</c:v>
                </c:pt>
                <c:pt idx="160">
                  <c:v>108.0</c:v>
                </c:pt>
                <c:pt idx="161">
                  <c:v>109.0</c:v>
                </c:pt>
                <c:pt idx="162">
                  <c:v>110.0</c:v>
                </c:pt>
                <c:pt idx="163">
                  <c:v>111.0</c:v>
                </c:pt>
                <c:pt idx="164">
                  <c:v>112.0</c:v>
                </c:pt>
                <c:pt idx="165">
                  <c:v>113.0</c:v>
                </c:pt>
                <c:pt idx="166">
                  <c:v>114.0</c:v>
                </c:pt>
                <c:pt idx="167">
                  <c:v>115.0</c:v>
                </c:pt>
                <c:pt idx="168">
                  <c:v>116.0</c:v>
                </c:pt>
                <c:pt idx="169">
                  <c:v>117.0</c:v>
                </c:pt>
                <c:pt idx="170">
                  <c:v>118.0</c:v>
                </c:pt>
                <c:pt idx="171">
                  <c:v>119.0</c:v>
                </c:pt>
                <c:pt idx="172">
                  <c:v>120.0</c:v>
                </c:pt>
                <c:pt idx="173">
                  <c:v>121.0</c:v>
                </c:pt>
                <c:pt idx="174">
                  <c:v>122.0</c:v>
                </c:pt>
                <c:pt idx="175">
                  <c:v>123.0</c:v>
                </c:pt>
                <c:pt idx="176">
                  <c:v>124.0</c:v>
                </c:pt>
                <c:pt idx="177">
                  <c:v>125.0</c:v>
                </c:pt>
                <c:pt idx="178">
                  <c:v>126.0</c:v>
                </c:pt>
                <c:pt idx="179">
                  <c:v>127.0</c:v>
                </c:pt>
                <c:pt idx="180">
                  <c:v>128.0</c:v>
                </c:pt>
                <c:pt idx="181">
                  <c:v>129.0</c:v>
                </c:pt>
                <c:pt idx="182">
                  <c:v>130.0</c:v>
                </c:pt>
                <c:pt idx="183">
                  <c:v>131.0</c:v>
                </c:pt>
                <c:pt idx="184">
                  <c:v>132.0</c:v>
                </c:pt>
                <c:pt idx="185">
                  <c:v>133.0</c:v>
                </c:pt>
                <c:pt idx="186">
                  <c:v>134.0</c:v>
                </c:pt>
                <c:pt idx="187">
                  <c:v>135.0</c:v>
                </c:pt>
                <c:pt idx="188">
                  <c:v>136.0</c:v>
                </c:pt>
                <c:pt idx="189">
                  <c:v>137.0</c:v>
                </c:pt>
                <c:pt idx="190">
                  <c:v>138.0</c:v>
                </c:pt>
                <c:pt idx="191">
                  <c:v>139.0</c:v>
                </c:pt>
                <c:pt idx="192">
                  <c:v>140.0</c:v>
                </c:pt>
                <c:pt idx="193">
                  <c:v>141.0</c:v>
                </c:pt>
                <c:pt idx="194">
                  <c:v>142.0</c:v>
                </c:pt>
                <c:pt idx="195">
                  <c:v>143.0</c:v>
                </c:pt>
                <c:pt idx="196">
                  <c:v>144.0</c:v>
                </c:pt>
                <c:pt idx="197">
                  <c:v>145.0</c:v>
                </c:pt>
                <c:pt idx="198">
                  <c:v>146.0</c:v>
                </c:pt>
                <c:pt idx="199">
                  <c:v>147.0</c:v>
                </c:pt>
                <c:pt idx="200">
                  <c:v>148.0</c:v>
                </c:pt>
                <c:pt idx="201">
                  <c:v>149.0</c:v>
                </c:pt>
                <c:pt idx="202">
                  <c:v>150.0</c:v>
                </c:pt>
                <c:pt idx="203">
                  <c:v>151.0</c:v>
                </c:pt>
                <c:pt idx="204">
                  <c:v>152.0</c:v>
                </c:pt>
                <c:pt idx="205">
                  <c:v>153.0</c:v>
                </c:pt>
                <c:pt idx="206">
                  <c:v>154.0</c:v>
                </c:pt>
                <c:pt idx="207">
                  <c:v>155.0</c:v>
                </c:pt>
                <c:pt idx="208">
                  <c:v>156.0</c:v>
                </c:pt>
                <c:pt idx="209">
                  <c:v>157.0</c:v>
                </c:pt>
                <c:pt idx="210">
                  <c:v>158.0</c:v>
                </c:pt>
                <c:pt idx="211">
                  <c:v>159.0</c:v>
                </c:pt>
                <c:pt idx="212">
                  <c:v>160.0</c:v>
                </c:pt>
                <c:pt idx="213">
                  <c:v>161.0</c:v>
                </c:pt>
                <c:pt idx="214">
                  <c:v>162.0</c:v>
                </c:pt>
                <c:pt idx="215">
                  <c:v>163.0</c:v>
                </c:pt>
                <c:pt idx="216">
                  <c:v>164.0</c:v>
                </c:pt>
                <c:pt idx="217">
                  <c:v>165.0</c:v>
                </c:pt>
                <c:pt idx="218">
                  <c:v>166.0</c:v>
                </c:pt>
                <c:pt idx="219">
                  <c:v>167.0</c:v>
                </c:pt>
                <c:pt idx="220">
                  <c:v>168.0</c:v>
                </c:pt>
                <c:pt idx="221">
                  <c:v>169.0</c:v>
                </c:pt>
                <c:pt idx="222">
                  <c:v>170.0</c:v>
                </c:pt>
                <c:pt idx="223">
                  <c:v>171.0</c:v>
                </c:pt>
                <c:pt idx="224">
                  <c:v>172.0</c:v>
                </c:pt>
                <c:pt idx="225">
                  <c:v>173.0</c:v>
                </c:pt>
                <c:pt idx="226">
                  <c:v>174.0</c:v>
                </c:pt>
                <c:pt idx="227">
                  <c:v>175.0</c:v>
                </c:pt>
                <c:pt idx="228">
                  <c:v>176.0</c:v>
                </c:pt>
                <c:pt idx="229">
                  <c:v>177.0</c:v>
                </c:pt>
                <c:pt idx="230">
                  <c:v>178.0</c:v>
                </c:pt>
                <c:pt idx="231">
                  <c:v>179.0</c:v>
                </c:pt>
                <c:pt idx="232">
                  <c:v>180.0</c:v>
                </c:pt>
                <c:pt idx="233">
                  <c:v>181.0</c:v>
                </c:pt>
                <c:pt idx="234">
                  <c:v>182.0</c:v>
                </c:pt>
                <c:pt idx="235">
                  <c:v>183.0</c:v>
                </c:pt>
                <c:pt idx="236">
                  <c:v>184.0</c:v>
                </c:pt>
                <c:pt idx="237">
                  <c:v>185.0</c:v>
                </c:pt>
                <c:pt idx="238">
                  <c:v>186.0</c:v>
                </c:pt>
                <c:pt idx="239">
                  <c:v>187.0</c:v>
                </c:pt>
                <c:pt idx="240">
                  <c:v>188.0</c:v>
                </c:pt>
                <c:pt idx="241">
                  <c:v>189.0</c:v>
                </c:pt>
                <c:pt idx="242">
                  <c:v>190.0</c:v>
                </c:pt>
                <c:pt idx="243">
                  <c:v>191.0</c:v>
                </c:pt>
                <c:pt idx="244">
                  <c:v>192.0</c:v>
                </c:pt>
                <c:pt idx="245">
                  <c:v>193.0</c:v>
                </c:pt>
                <c:pt idx="246">
                  <c:v>194.0</c:v>
                </c:pt>
                <c:pt idx="247">
                  <c:v>195.0</c:v>
                </c:pt>
                <c:pt idx="248">
                  <c:v>196.0</c:v>
                </c:pt>
                <c:pt idx="249">
                  <c:v>197.0</c:v>
                </c:pt>
                <c:pt idx="250">
                  <c:v>198.0</c:v>
                </c:pt>
                <c:pt idx="251">
                  <c:v>199.0</c:v>
                </c:pt>
                <c:pt idx="252">
                  <c:v>200.0</c:v>
                </c:pt>
                <c:pt idx="253">
                  <c:v>201.0</c:v>
                </c:pt>
                <c:pt idx="254">
                  <c:v>202.0</c:v>
                </c:pt>
                <c:pt idx="255">
                  <c:v>203.0</c:v>
                </c:pt>
                <c:pt idx="256">
                  <c:v>204.0</c:v>
                </c:pt>
                <c:pt idx="257">
                  <c:v>205.0</c:v>
                </c:pt>
                <c:pt idx="258">
                  <c:v>206.0</c:v>
                </c:pt>
                <c:pt idx="259">
                  <c:v>207.0</c:v>
                </c:pt>
                <c:pt idx="260">
                  <c:v>208.0</c:v>
                </c:pt>
                <c:pt idx="261">
                  <c:v>209.0</c:v>
                </c:pt>
                <c:pt idx="262">
                  <c:v>210.0</c:v>
                </c:pt>
                <c:pt idx="263">
                  <c:v>211.0</c:v>
                </c:pt>
                <c:pt idx="264">
                  <c:v>212.0</c:v>
                </c:pt>
                <c:pt idx="265">
                  <c:v>213.0</c:v>
                </c:pt>
                <c:pt idx="266">
                  <c:v>214.0</c:v>
                </c:pt>
                <c:pt idx="267">
                  <c:v>215.0</c:v>
                </c:pt>
                <c:pt idx="268">
                  <c:v>216.0</c:v>
                </c:pt>
                <c:pt idx="269">
                  <c:v>217.0</c:v>
                </c:pt>
                <c:pt idx="270">
                  <c:v>218.0</c:v>
                </c:pt>
                <c:pt idx="271">
                  <c:v>219.0</c:v>
                </c:pt>
                <c:pt idx="272">
                  <c:v>220.0</c:v>
                </c:pt>
                <c:pt idx="273">
                  <c:v>221.0</c:v>
                </c:pt>
                <c:pt idx="274">
                  <c:v>222.0</c:v>
                </c:pt>
                <c:pt idx="275">
                  <c:v>223.0</c:v>
                </c:pt>
                <c:pt idx="276">
                  <c:v>224.0</c:v>
                </c:pt>
                <c:pt idx="277">
                  <c:v>225.0</c:v>
                </c:pt>
                <c:pt idx="278">
                  <c:v>226.0</c:v>
                </c:pt>
                <c:pt idx="279">
                  <c:v>227.0</c:v>
                </c:pt>
                <c:pt idx="280">
                  <c:v>228.0</c:v>
                </c:pt>
                <c:pt idx="281">
                  <c:v>229.0</c:v>
                </c:pt>
                <c:pt idx="282">
                  <c:v>230.0</c:v>
                </c:pt>
                <c:pt idx="283">
                  <c:v>231.0</c:v>
                </c:pt>
                <c:pt idx="284">
                  <c:v>232.0</c:v>
                </c:pt>
                <c:pt idx="285">
                  <c:v>233.0</c:v>
                </c:pt>
                <c:pt idx="286">
                  <c:v>234.0</c:v>
                </c:pt>
                <c:pt idx="287">
                  <c:v>235.0</c:v>
                </c:pt>
                <c:pt idx="288">
                  <c:v>236.0</c:v>
                </c:pt>
                <c:pt idx="289">
                  <c:v>237.0</c:v>
                </c:pt>
                <c:pt idx="290">
                  <c:v>238.0</c:v>
                </c:pt>
                <c:pt idx="291">
                  <c:v>239.0</c:v>
                </c:pt>
                <c:pt idx="292">
                  <c:v>240.0</c:v>
                </c:pt>
                <c:pt idx="293">
                  <c:v>241.0</c:v>
                </c:pt>
                <c:pt idx="294">
                  <c:v>242.0</c:v>
                </c:pt>
                <c:pt idx="295">
                  <c:v>243.0</c:v>
                </c:pt>
                <c:pt idx="296">
                  <c:v>244.0</c:v>
                </c:pt>
                <c:pt idx="297">
                  <c:v>245.0</c:v>
                </c:pt>
                <c:pt idx="298">
                  <c:v>246.0</c:v>
                </c:pt>
                <c:pt idx="299">
                  <c:v>247.0</c:v>
                </c:pt>
                <c:pt idx="300">
                  <c:v>248.0</c:v>
                </c:pt>
                <c:pt idx="301">
                  <c:v>249.0</c:v>
                </c:pt>
                <c:pt idx="302">
                  <c:v>250.0</c:v>
                </c:pt>
                <c:pt idx="303">
                  <c:v>251.0</c:v>
                </c:pt>
                <c:pt idx="304">
                  <c:v>252.0</c:v>
                </c:pt>
                <c:pt idx="305">
                  <c:v>253.0</c:v>
                </c:pt>
                <c:pt idx="306">
                  <c:v>254.0</c:v>
                </c:pt>
                <c:pt idx="307">
                  <c:v>255.0</c:v>
                </c:pt>
                <c:pt idx="308">
                  <c:v>256.0</c:v>
                </c:pt>
                <c:pt idx="309">
                  <c:v>257.0</c:v>
                </c:pt>
                <c:pt idx="310">
                  <c:v>258.0</c:v>
                </c:pt>
                <c:pt idx="311">
                  <c:v>259.0</c:v>
                </c:pt>
                <c:pt idx="312">
                  <c:v>260.0</c:v>
                </c:pt>
                <c:pt idx="313">
                  <c:v>261.0</c:v>
                </c:pt>
                <c:pt idx="314">
                  <c:v>262.0</c:v>
                </c:pt>
                <c:pt idx="315">
                  <c:v>263.0</c:v>
                </c:pt>
                <c:pt idx="316">
                  <c:v>264.0</c:v>
                </c:pt>
                <c:pt idx="317">
                  <c:v>265.0</c:v>
                </c:pt>
                <c:pt idx="318">
                  <c:v>266.0</c:v>
                </c:pt>
                <c:pt idx="319">
                  <c:v>267.0</c:v>
                </c:pt>
                <c:pt idx="320">
                  <c:v>268.0</c:v>
                </c:pt>
                <c:pt idx="321">
                  <c:v>269.0</c:v>
                </c:pt>
                <c:pt idx="322">
                  <c:v>270.0</c:v>
                </c:pt>
                <c:pt idx="323">
                  <c:v>271.0</c:v>
                </c:pt>
                <c:pt idx="324">
                  <c:v>272.0</c:v>
                </c:pt>
                <c:pt idx="325">
                  <c:v>273.0</c:v>
                </c:pt>
                <c:pt idx="326">
                  <c:v>274.0</c:v>
                </c:pt>
                <c:pt idx="327">
                  <c:v>275.0</c:v>
                </c:pt>
                <c:pt idx="328">
                  <c:v>276.0</c:v>
                </c:pt>
                <c:pt idx="329">
                  <c:v>277.0</c:v>
                </c:pt>
                <c:pt idx="330">
                  <c:v>278.0</c:v>
                </c:pt>
                <c:pt idx="331">
                  <c:v>279.0</c:v>
                </c:pt>
                <c:pt idx="332">
                  <c:v>280.0</c:v>
                </c:pt>
                <c:pt idx="333">
                  <c:v>281.0</c:v>
                </c:pt>
                <c:pt idx="334">
                  <c:v>282.0</c:v>
                </c:pt>
                <c:pt idx="335">
                  <c:v>283.0</c:v>
                </c:pt>
                <c:pt idx="336">
                  <c:v>284.0</c:v>
                </c:pt>
                <c:pt idx="337">
                  <c:v>285.0</c:v>
                </c:pt>
                <c:pt idx="338">
                  <c:v>286.0</c:v>
                </c:pt>
                <c:pt idx="339">
                  <c:v>287.0</c:v>
                </c:pt>
                <c:pt idx="340">
                  <c:v>288.0</c:v>
                </c:pt>
                <c:pt idx="341">
                  <c:v>289.0</c:v>
                </c:pt>
                <c:pt idx="342">
                  <c:v>290.0</c:v>
                </c:pt>
                <c:pt idx="343">
                  <c:v>291.0</c:v>
                </c:pt>
                <c:pt idx="344">
                  <c:v>292.0</c:v>
                </c:pt>
                <c:pt idx="345">
                  <c:v>293.0</c:v>
                </c:pt>
                <c:pt idx="346">
                  <c:v>294.0</c:v>
                </c:pt>
                <c:pt idx="347">
                  <c:v>295.0</c:v>
                </c:pt>
                <c:pt idx="348">
                  <c:v>296.0</c:v>
                </c:pt>
                <c:pt idx="349">
                  <c:v>297.0</c:v>
                </c:pt>
                <c:pt idx="350">
                  <c:v>298.0</c:v>
                </c:pt>
                <c:pt idx="351">
                  <c:v>299.0</c:v>
                </c:pt>
                <c:pt idx="352">
                  <c:v>300.0</c:v>
                </c:pt>
                <c:pt idx="353">
                  <c:v>301.0</c:v>
                </c:pt>
                <c:pt idx="354">
                  <c:v>302.0</c:v>
                </c:pt>
                <c:pt idx="355">
                  <c:v>303.0</c:v>
                </c:pt>
                <c:pt idx="356">
                  <c:v>304.0</c:v>
                </c:pt>
                <c:pt idx="357">
                  <c:v>305.0</c:v>
                </c:pt>
                <c:pt idx="358">
                  <c:v>306.0</c:v>
                </c:pt>
                <c:pt idx="359">
                  <c:v>307.0</c:v>
                </c:pt>
                <c:pt idx="360">
                  <c:v>308.0</c:v>
                </c:pt>
                <c:pt idx="361">
                  <c:v>309.0</c:v>
                </c:pt>
                <c:pt idx="362">
                  <c:v>310.0</c:v>
                </c:pt>
                <c:pt idx="363">
                  <c:v>311.0</c:v>
                </c:pt>
                <c:pt idx="364">
                  <c:v>312.0</c:v>
                </c:pt>
                <c:pt idx="365">
                  <c:v>313.0</c:v>
                </c:pt>
                <c:pt idx="366">
                  <c:v>314.0</c:v>
                </c:pt>
                <c:pt idx="367">
                  <c:v>315.0</c:v>
                </c:pt>
                <c:pt idx="368">
                  <c:v>316.0</c:v>
                </c:pt>
                <c:pt idx="369">
                  <c:v>317.0</c:v>
                </c:pt>
                <c:pt idx="370">
                  <c:v>318.0</c:v>
                </c:pt>
                <c:pt idx="371">
                  <c:v>319.0</c:v>
                </c:pt>
                <c:pt idx="372">
                  <c:v>320.0</c:v>
                </c:pt>
                <c:pt idx="373">
                  <c:v>321.0</c:v>
                </c:pt>
                <c:pt idx="374">
                  <c:v>322.0</c:v>
                </c:pt>
                <c:pt idx="375">
                  <c:v>323.0</c:v>
                </c:pt>
                <c:pt idx="376">
                  <c:v>324.0</c:v>
                </c:pt>
                <c:pt idx="377">
                  <c:v>325.0</c:v>
                </c:pt>
                <c:pt idx="378">
                  <c:v>326.0</c:v>
                </c:pt>
                <c:pt idx="379">
                  <c:v>327.0</c:v>
                </c:pt>
                <c:pt idx="380">
                  <c:v>328.0</c:v>
                </c:pt>
                <c:pt idx="381">
                  <c:v>329.0</c:v>
                </c:pt>
                <c:pt idx="382">
                  <c:v>330.0</c:v>
                </c:pt>
                <c:pt idx="383">
                  <c:v>331.0</c:v>
                </c:pt>
                <c:pt idx="384">
                  <c:v>332.0</c:v>
                </c:pt>
                <c:pt idx="385">
                  <c:v>333.0</c:v>
                </c:pt>
                <c:pt idx="386">
                  <c:v>334.0</c:v>
                </c:pt>
                <c:pt idx="387">
                  <c:v>335.0</c:v>
                </c:pt>
                <c:pt idx="388">
                  <c:v>336.0</c:v>
                </c:pt>
                <c:pt idx="389">
                  <c:v>337.0</c:v>
                </c:pt>
                <c:pt idx="390">
                  <c:v>338.0</c:v>
                </c:pt>
                <c:pt idx="391">
                  <c:v>339.0</c:v>
                </c:pt>
                <c:pt idx="392">
                  <c:v>340.0</c:v>
                </c:pt>
                <c:pt idx="393">
                  <c:v>341.0</c:v>
                </c:pt>
                <c:pt idx="394">
                  <c:v>342.0</c:v>
                </c:pt>
                <c:pt idx="395">
                  <c:v>343.0</c:v>
                </c:pt>
                <c:pt idx="396">
                  <c:v>344.0</c:v>
                </c:pt>
                <c:pt idx="397">
                  <c:v>345.0</c:v>
                </c:pt>
                <c:pt idx="398">
                  <c:v>346.0</c:v>
                </c:pt>
                <c:pt idx="399">
                  <c:v>347.0</c:v>
                </c:pt>
                <c:pt idx="400">
                  <c:v>348.0</c:v>
                </c:pt>
                <c:pt idx="401">
                  <c:v>349.0</c:v>
                </c:pt>
                <c:pt idx="402">
                  <c:v>350.0</c:v>
                </c:pt>
                <c:pt idx="403">
                  <c:v>351.0</c:v>
                </c:pt>
                <c:pt idx="404">
                  <c:v>352.0</c:v>
                </c:pt>
                <c:pt idx="405">
                  <c:v>353.0</c:v>
                </c:pt>
                <c:pt idx="406">
                  <c:v>354.0</c:v>
                </c:pt>
                <c:pt idx="407">
                  <c:v>355.0</c:v>
                </c:pt>
                <c:pt idx="408">
                  <c:v>356.0</c:v>
                </c:pt>
                <c:pt idx="409">
                  <c:v>357.0</c:v>
                </c:pt>
                <c:pt idx="410">
                  <c:v>358.0</c:v>
                </c:pt>
                <c:pt idx="411">
                  <c:v>359.0</c:v>
                </c:pt>
                <c:pt idx="412">
                  <c:v>360.0</c:v>
                </c:pt>
                <c:pt idx="413">
                  <c:v>361.0</c:v>
                </c:pt>
                <c:pt idx="414">
                  <c:v>362.0</c:v>
                </c:pt>
                <c:pt idx="415">
                  <c:v>363.0</c:v>
                </c:pt>
                <c:pt idx="416">
                  <c:v>364.0</c:v>
                </c:pt>
                <c:pt idx="417">
                  <c:v>365.0</c:v>
                </c:pt>
                <c:pt idx="418">
                  <c:v>366.0</c:v>
                </c:pt>
                <c:pt idx="419">
                  <c:v>367.0</c:v>
                </c:pt>
                <c:pt idx="420">
                  <c:v>368.0</c:v>
                </c:pt>
                <c:pt idx="421">
                  <c:v>369.0</c:v>
                </c:pt>
                <c:pt idx="422">
                  <c:v>370.0</c:v>
                </c:pt>
                <c:pt idx="423">
                  <c:v>371.0</c:v>
                </c:pt>
                <c:pt idx="424">
                  <c:v>372.0</c:v>
                </c:pt>
                <c:pt idx="425">
                  <c:v>373.0</c:v>
                </c:pt>
                <c:pt idx="426">
                  <c:v>374.0</c:v>
                </c:pt>
                <c:pt idx="427">
                  <c:v>375.0</c:v>
                </c:pt>
                <c:pt idx="428">
                  <c:v>376.0</c:v>
                </c:pt>
                <c:pt idx="429">
                  <c:v>377.0</c:v>
                </c:pt>
                <c:pt idx="430">
                  <c:v>378.0</c:v>
                </c:pt>
                <c:pt idx="431">
                  <c:v>379.0</c:v>
                </c:pt>
                <c:pt idx="432">
                  <c:v>380.0</c:v>
                </c:pt>
                <c:pt idx="433">
                  <c:v>381.0</c:v>
                </c:pt>
                <c:pt idx="434">
                  <c:v>382.0</c:v>
                </c:pt>
                <c:pt idx="435">
                  <c:v>383.0</c:v>
                </c:pt>
                <c:pt idx="436">
                  <c:v>384.0</c:v>
                </c:pt>
                <c:pt idx="437">
                  <c:v>385.0</c:v>
                </c:pt>
                <c:pt idx="438">
                  <c:v>386.0</c:v>
                </c:pt>
                <c:pt idx="439">
                  <c:v>387.0</c:v>
                </c:pt>
                <c:pt idx="440">
                  <c:v>388.0</c:v>
                </c:pt>
                <c:pt idx="441">
                  <c:v>389.0</c:v>
                </c:pt>
                <c:pt idx="442">
                  <c:v>390.0</c:v>
                </c:pt>
                <c:pt idx="443">
                  <c:v>391.0</c:v>
                </c:pt>
                <c:pt idx="444">
                  <c:v>392.0</c:v>
                </c:pt>
                <c:pt idx="445">
                  <c:v>393.0</c:v>
                </c:pt>
                <c:pt idx="446">
                  <c:v>394.0</c:v>
                </c:pt>
              </c:numCache>
            </c:numRef>
          </c:xVal>
          <c:yVal>
            <c:numRef>
              <c:f>Sheet6!$J$2:$J$477</c:f>
              <c:numCache>
                <c:formatCode>General</c:formatCode>
                <c:ptCount val="476"/>
                <c:pt idx="0">
                  <c:v>-2.16241312</c:v>
                </c:pt>
                <c:pt idx="1">
                  <c:v>-1.7473344</c:v>
                </c:pt>
                <c:pt idx="2">
                  <c:v>-1.90811488</c:v>
                </c:pt>
                <c:pt idx="3">
                  <c:v>-0.9833488</c:v>
                </c:pt>
                <c:pt idx="4">
                  <c:v>-1.27428672</c:v>
                </c:pt>
                <c:pt idx="5">
                  <c:v>-1.86327232</c:v>
                </c:pt>
                <c:pt idx="6">
                  <c:v>-1.874208</c:v>
                </c:pt>
                <c:pt idx="7">
                  <c:v>-2.038272319999999</c:v>
                </c:pt>
                <c:pt idx="8">
                  <c:v>-2.7415584</c:v>
                </c:pt>
                <c:pt idx="9">
                  <c:v>-1.6264752</c:v>
                </c:pt>
                <c:pt idx="10">
                  <c:v>-1.2857712</c:v>
                </c:pt>
                <c:pt idx="11">
                  <c:v>-0.97131776</c:v>
                </c:pt>
                <c:pt idx="12">
                  <c:v>-2.23952064</c:v>
                </c:pt>
                <c:pt idx="13">
                  <c:v>-5.914518399999998</c:v>
                </c:pt>
                <c:pt idx="14">
                  <c:v>-5.905782400000001</c:v>
                </c:pt>
                <c:pt idx="15">
                  <c:v>-8.7839808</c:v>
                </c:pt>
                <c:pt idx="16">
                  <c:v>-13.9158432</c:v>
                </c:pt>
                <c:pt idx="17">
                  <c:v>-14.6071072</c:v>
                </c:pt>
                <c:pt idx="18">
                  <c:v>-13.7107712</c:v>
                </c:pt>
                <c:pt idx="19">
                  <c:v>-9.354912</c:v>
                </c:pt>
                <c:pt idx="20">
                  <c:v>-9.148182399999997</c:v>
                </c:pt>
                <c:pt idx="21">
                  <c:v>-5.079984</c:v>
                </c:pt>
                <c:pt idx="22">
                  <c:v>2.7310304</c:v>
                </c:pt>
                <c:pt idx="23">
                  <c:v>0.5916512</c:v>
                </c:pt>
                <c:pt idx="24">
                  <c:v>0.31711904</c:v>
                </c:pt>
                <c:pt idx="25">
                  <c:v>-0.7831936</c:v>
                </c:pt>
                <c:pt idx="26">
                  <c:v>-0.31069248</c:v>
                </c:pt>
                <c:pt idx="27">
                  <c:v>0.209384672</c:v>
                </c:pt>
                <c:pt idx="28">
                  <c:v>0.34446272</c:v>
                </c:pt>
                <c:pt idx="29">
                  <c:v>0.44289952</c:v>
                </c:pt>
                <c:pt idx="30">
                  <c:v>0.203369152</c:v>
                </c:pt>
                <c:pt idx="31">
                  <c:v>-0.209521536</c:v>
                </c:pt>
                <c:pt idx="32">
                  <c:v>-0.4074896</c:v>
                </c:pt>
                <c:pt idx="33">
                  <c:v>-0.89366144</c:v>
                </c:pt>
                <c:pt idx="34">
                  <c:v>-0.665616</c:v>
                </c:pt>
                <c:pt idx="35">
                  <c:v>-0.53217696</c:v>
                </c:pt>
                <c:pt idx="36">
                  <c:v>-0.216630848</c:v>
                </c:pt>
                <c:pt idx="37">
                  <c:v>-0.208427744</c:v>
                </c:pt>
                <c:pt idx="38">
                  <c:v>0.127900416</c:v>
                </c:pt>
                <c:pt idx="39">
                  <c:v>0.63157248</c:v>
                </c:pt>
                <c:pt idx="40">
                  <c:v>0.970088</c:v>
                </c:pt>
                <c:pt idx="41">
                  <c:v>-0.106708896</c:v>
                </c:pt>
                <c:pt idx="42">
                  <c:v>0.138837888</c:v>
                </c:pt>
                <c:pt idx="43">
                  <c:v>0.10110352</c:v>
                </c:pt>
                <c:pt idx="44">
                  <c:v>0.031650304</c:v>
                </c:pt>
                <c:pt idx="45">
                  <c:v>0.120244096</c:v>
                </c:pt>
                <c:pt idx="46">
                  <c:v>0.56047936</c:v>
                </c:pt>
                <c:pt idx="47">
                  <c:v>0.62227648</c:v>
                </c:pt>
                <c:pt idx="48">
                  <c:v>0.52711904</c:v>
                </c:pt>
                <c:pt idx="49">
                  <c:v>0.6518064</c:v>
                </c:pt>
                <c:pt idx="50">
                  <c:v>0.114228576</c:v>
                </c:pt>
                <c:pt idx="51">
                  <c:v>1.1166512</c:v>
                </c:pt>
                <c:pt idx="52">
                  <c:v>0.41993056</c:v>
                </c:pt>
                <c:pt idx="53">
                  <c:v>-1.30600512</c:v>
                </c:pt>
                <c:pt idx="54">
                  <c:v>-12.2883488</c:v>
                </c:pt>
                <c:pt idx="55">
                  <c:v>-37.577568</c:v>
                </c:pt>
                <c:pt idx="56">
                  <c:v>-19.6514752</c:v>
                </c:pt>
                <c:pt idx="57">
                  <c:v>29.993824</c:v>
                </c:pt>
                <c:pt idx="58">
                  <c:v>58.812544</c:v>
                </c:pt>
                <c:pt idx="59">
                  <c:v>75.749856</c:v>
                </c:pt>
                <c:pt idx="60">
                  <c:v>86.70592</c:v>
                </c:pt>
                <c:pt idx="61">
                  <c:v>93.41763200000002</c:v>
                </c:pt>
                <c:pt idx="62">
                  <c:v>98.80483199999998</c:v>
                </c:pt>
                <c:pt idx="63">
                  <c:v>101.72848</c:v>
                </c:pt>
                <c:pt idx="64">
                  <c:v>103.563264</c:v>
                </c:pt>
                <c:pt idx="65">
                  <c:v>104.659744</c:v>
                </c:pt>
                <c:pt idx="66">
                  <c:v>105.689024</c:v>
                </c:pt>
                <c:pt idx="67">
                  <c:v>106.805664</c:v>
                </c:pt>
                <c:pt idx="68">
                  <c:v>107.013088</c:v>
                </c:pt>
                <c:pt idx="69">
                  <c:v>107.35648</c:v>
                </c:pt>
                <c:pt idx="70">
                  <c:v>106.93648</c:v>
                </c:pt>
                <c:pt idx="71">
                  <c:v>106.842848</c:v>
                </c:pt>
                <c:pt idx="72">
                  <c:v>106.639904</c:v>
                </c:pt>
                <c:pt idx="73">
                  <c:v>106.468768</c:v>
                </c:pt>
                <c:pt idx="74">
                  <c:v>106.074528</c:v>
                </c:pt>
                <c:pt idx="75">
                  <c:v>106.193696</c:v>
                </c:pt>
                <c:pt idx="76">
                  <c:v>105.46816</c:v>
                </c:pt>
                <c:pt idx="77">
                  <c:v>105.708064</c:v>
                </c:pt>
                <c:pt idx="78">
                  <c:v>104.7592</c:v>
                </c:pt>
                <c:pt idx="79">
                  <c:v>104.145216</c:v>
                </c:pt>
                <c:pt idx="80">
                  <c:v>103.804512</c:v>
                </c:pt>
                <c:pt idx="81">
                  <c:v>103.699008</c:v>
                </c:pt>
                <c:pt idx="82">
                  <c:v>103.615232</c:v>
                </c:pt>
                <c:pt idx="83">
                  <c:v>103.307456</c:v>
                </c:pt>
                <c:pt idx="84">
                  <c:v>103.5496</c:v>
                </c:pt>
                <c:pt idx="85">
                  <c:v>103.022976</c:v>
                </c:pt>
                <c:pt idx="86">
                  <c:v>102.834816</c:v>
                </c:pt>
                <c:pt idx="87">
                  <c:v>102.814656</c:v>
                </c:pt>
                <c:pt idx="88">
                  <c:v>102.048352</c:v>
                </c:pt>
                <c:pt idx="89">
                  <c:v>101.276896</c:v>
                </c:pt>
                <c:pt idx="90">
                  <c:v>101.279584</c:v>
                </c:pt>
                <c:pt idx="91">
                  <c:v>101.14832</c:v>
                </c:pt>
                <c:pt idx="92">
                  <c:v>100.426368</c:v>
                </c:pt>
                <c:pt idx="93">
                  <c:v>100.851968</c:v>
                </c:pt>
                <c:pt idx="94">
                  <c:v>101.316768</c:v>
                </c:pt>
                <c:pt idx="95">
                  <c:v>101.047744</c:v>
                </c:pt>
                <c:pt idx="96">
                  <c:v>101.44736</c:v>
                </c:pt>
                <c:pt idx="97">
                  <c:v>101.281824</c:v>
                </c:pt>
                <c:pt idx="98">
                  <c:v>100.7776</c:v>
                </c:pt>
                <c:pt idx="99">
                  <c:v>100.784544</c:v>
                </c:pt>
                <c:pt idx="100">
                  <c:v>100.455936</c:v>
                </c:pt>
                <c:pt idx="101">
                  <c:v>100.525376</c:v>
                </c:pt>
                <c:pt idx="102">
                  <c:v>99.67439999999998</c:v>
                </c:pt>
                <c:pt idx="103">
                  <c:v>100.1448</c:v>
                </c:pt>
                <c:pt idx="104">
                  <c:v>99.55030400000001</c:v>
                </c:pt>
                <c:pt idx="105">
                  <c:v>99.311296</c:v>
                </c:pt>
                <c:pt idx="106">
                  <c:v>99.25708799999998</c:v>
                </c:pt>
                <c:pt idx="107">
                  <c:v>98.754656</c:v>
                </c:pt>
                <c:pt idx="108">
                  <c:v>98.32480000000001</c:v>
                </c:pt>
                <c:pt idx="109">
                  <c:v>98.441728</c:v>
                </c:pt>
                <c:pt idx="110">
                  <c:v>97.989024</c:v>
                </c:pt>
                <c:pt idx="111">
                  <c:v>98.141568</c:v>
                </c:pt>
                <c:pt idx="112">
                  <c:v>97.87679999999997</c:v>
                </c:pt>
                <c:pt idx="113">
                  <c:v>97.701856</c:v>
                </c:pt>
                <c:pt idx="114">
                  <c:v>98.08803199999996</c:v>
                </c:pt>
                <c:pt idx="115">
                  <c:v>97.7368</c:v>
                </c:pt>
                <c:pt idx="116">
                  <c:v>98.55328</c:v>
                </c:pt>
                <c:pt idx="117">
                  <c:v>98.480704</c:v>
                </c:pt>
                <c:pt idx="118">
                  <c:v>98.13820799999998</c:v>
                </c:pt>
                <c:pt idx="119">
                  <c:v>98.06339199999998</c:v>
                </c:pt>
                <c:pt idx="120">
                  <c:v>97.549312</c:v>
                </c:pt>
                <c:pt idx="121">
                  <c:v>96.798912</c:v>
                </c:pt>
                <c:pt idx="122">
                  <c:v>97.36876799999997</c:v>
                </c:pt>
                <c:pt idx="123">
                  <c:v>97.240416</c:v>
                </c:pt>
                <c:pt idx="124">
                  <c:v>97.31299199999998</c:v>
                </c:pt>
                <c:pt idx="125">
                  <c:v>96.85424</c:v>
                </c:pt>
                <c:pt idx="126">
                  <c:v>97.123264</c:v>
                </c:pt>
                <c:pt idx="127">
                  <c:v>97.52624</c:v>
                </c:pt>
                <c:pt idx="128">
                  <c:v>97.15708799999996</c:v>
                </c:pt>
                <c:pt idx="129">
                  <c:v>97.27804799999998</c:v>
                </c:pt>
                <c:pt idx="130">
                  <c:v>97.31366400000004</c:v>
                </c:pt>
                <c:pt idx="131">
                  <c:v>97.166944</c:v>
                </c:pt>
                <c:pt idx="132">
                  <c:v>96.80832000000001</c:v>
                </c:pt>
                <c:pt idx="133">
                  <c:v>95.93763200000002</c:v>
                </c:pt>
                <c:pt idx="134">
                  <c:v>96.75904</c:v>
                </c:pt>
                <c:pt idx="135">
                  <c:v>96.88044799999997</c:v>
                </c:pt>
                <c:pt idx="136">
                  <c:v>97.08563199999998</c:v>
                </c:pt>
                <c:pt idx="137">
                  <c:v>97.06816</c:v>
                </c:pt>
                <c:pt idx="138">
                  <c:v>97.07017599999998</c:v>
                </c:pt>
                <c:pt idx="139">
                  <c:v>96.737088</c:v>
                </c:pt>
                <c:pt idx="140">
                  <c:v>96.67212799999999</c:v>
                </c:pt>
                <c:pt idx="141">
                  <c:v>96.607616</c:v>
                </c:pt>
                <c:pt idx="142">
                  <c:v>97.30313599999998</c:v>
                </c:pt>
                <c:pt idx="143">
                  <c:v>96.063968</c:v>
                </c:pt>
                <c:pt idx="144">
                  <c:v>95.59088</c:v>
                </c:pt>
                <c:pt idx="145">
                  <c:v>96.11974400000001</c:v>
                </c:pt>
                <c:pt idx="146">
                  <c:v>95.49030400000002</c:v>
                </c:pt>
                <c:pt idx="147">
                  <c:v>96.50144</c:v>
                </c:pt>
                <c:pt idx="148">
                  <c:v>96.423264</c:v>
                </c:pt>
                <c:pt idx="149">
                  <c:v>95.74297600000001</c:v>
                </c:pt>
                <c:pt idx="150">
                  <c:v>96.02252799999998</c:v>
                </c:pt>
                <c:pt idx="151">
                  <c:v>96.0344</c:v>
                </c:pt>
                <c:pt idx="152">
                  <c:v>95.507328</c:v>
                </c:pt>
                <c:pt idx="153">
                  <c:v>95.48112</c:v>
                </c:pt>
                <c:pt idx="154">
                  <c:v>95.16057599999998</c:v>
                </c:pt>
                <c:pt idx="155">
                  <c:v>94.91059200000002</c:v>
                </c:pt>
                <c:pt idx="156">
                  <c:v>94.864672</c:v>
                </c:pt>
                <c:pt idx="157">
                  <c:v>95.259584</c:v>
                </c:pt>
                <c:pt idx="158">
                  <c:v>95.206944</c:v>
                </c:pt>
                <c:pt idx="159">
                  <c:v>95.108608</c:v>
                </c:pt>
                <c:pt idx="160">
                  <c:v>95.444832</c:v>
                </c:pt>
                <c:pt idx="161">
                  <c:v>95.77635199999997</c:v>
                </c:pt>
                <c:pt idx="162">
                  <c:v>95.791136</c:v>
                </c:pt>
                <c:pt idx="163">
                  <c:v>95.12831999999997</c:v>
                </c:pt>
                <c:pt idx="164">
                  <c:v>95.07187199999996</c:v>
                </c:pt>
                <c:pt idx="165">
                  <c:v>95.134816</c:v>
                </c:pt>
                <c:pt idx="166">
                  <c:v>94.77283199999995</c:v>
                </c:pt>
                <c:pt idx="167">
                  <c:v>95.041856</c:v>
                </c:pt>
                <c:pt idx="168">
                  <c:v>94.75804799999997</c:v>
                </c:pt>
                <c:pt idx="169">
                  <c:v>94.13958400000001</c:v>
                </c:pt>
                <c:pt idx="170">
                  <c:v>94.15056</c:v>
                </c:pt>
                <c:pt idx="171">
                  <c:v>91.49212800000002</c:v>
                </c:pt>
                <c:pt idx="172">
                  <c:v>92.65087999999997</c:v>
                </c:pt>
                <c:pt idx="173">
                  <c:v>93.18847999999996</c:v>
                </c:pt>
                <c:pt idx="174">
                  <c:v>76.12886399999998</c:v>
                </c:pt>
                <c:pt idx="175">
                  <c:v>58.760576</c:v>
                </c:pt>
                <c:pt idx="176">
                  <c:v>32.214784</c:v>
                </c:pt>
                <c:pt idx="177">
                  <c:v>16.1672</c:v>
                </c:pt>
                <c:pt idx="178">
                  <c:v>4.529705600000001</c:v>
                </c:pt>
                <c:pt idx="179">
                  <c:v>-3.455782399999999</c:v>
                </c:pt>
                <c:pt idx="180">
                  <c:v>-8.300544</c:v>
                </c:pt>
                <c:pt idx="181">
                  <c:v>-12.1483488</c:v>
                </c:pt>
                <c:pt idx="182">
                  <c:v>-15.2053888</c:v>
                </c:pt>
                <c:pt idx="183">
                  <c:v>-16.354912</c:v>
                </c:pt>
                <c:pt idx="184">
                  <c:v>-18.081392</c:v>
                </c:pt>
                <c:pt idx="185">
                  <c:v>-18.4100672</c:v>
                </c:pt>
                <c:pt idx="186">
                  <c:v>-18.5735872</c:v>
                </c:pt>
                <c:pt idx="187">
                  <c:v>-19.5639808</c:v>
                </c:pt>
                <c:pt idx="188">
                  <c:v>-19.80404159999999</c:v>
                </c:pt>
                <c:pt idx="189">
                  <c:v>-19.9801504</c:v>
                </c:pt>
                <c:pt idx="190">
                  <c:v>-20.3536704</c:v>
                </c:pt>
                <c:pt idx="191">
                  <c:v>-20.58716799999999</c:v>
                </c:pt>
                <c:pt idx="192">
                  <c:v>-20.5122624</c:v>
                </c:pt>
                <c:pt idx="193">
                  <c:v>-19.9123232</c:v>
                </c:pt>
                <c:pt idx="194">
                  <c:v>-20.242096</c:v>
                </c:pt>
                <c:pt idx="195">
                  <c:v>-19.7515584</c:v>
                </c:pt>
                <c:pt idx="196">
                  <c:v>-19.360544</c:v>
                </c:pt>
                <c:pt idx="197">
                  <c:v>-18.46640319999999</c:v>
                </c:pt>
                <c:pt idx="198">
                  <c:v>-18.0475008</c:v>
                </c:pt>
                <c:pt idx="199">
                  <c:v>-18.5424064</c:v>
                </c:pt>
                <c:pt idx="200">
                  <c:v>-18.9525728</c:v>
                </c:pt>
                <c:pt idx="201">
                  <c:v>-18.2575008</c:v>
                </c:pt>
                <c:pt idx="202">
                  <c:v>-17.4300672</c:v>
                </c:pt>
                <c:pt idx="203">
                  <c:v>-16.1323232</c:v>
                </c:pt>
                <c:pt idx="204">
                  <c:v>-16.9931104</c:v>
                </c:pt>
                <c:pt idx="205">
                  <c:v>-17.1167136</c:v>
                </c:pt>
                <c:pt idx="206">
                  <c:v>-17.3551392</c:v>
                </c:pt>
                <c:pt idx="207">
                  <c:v>-17.9402944</c:v>
                </c:pt>
                <c:pt idx="208">
                  <c:v>-17.4311648</c:v>
                </c:pt>
                <c:pt idx="209">
                  <c:v>-17.908576</c:v>
                </c:pt>
                <c:pt idx="210">
                  <c:v>-17.4907712</c:v>
                </c:pt>
                <c:pt idx="211">
                  <c:v>-17.0007712</c:v>
                </c:pt>
                <c:pt idx="212">
                  <c:v>-17.28623679999998</c:v>
                </c:pt>
                <c:pt idx="213">
                  <c:v>-16.747024</c:v>
                </c:pt>
                <c:pt idx="214">
                  <c:v>-16.887024</c:v>
                </c:pt>
                <c:pt idx="215">
                  <c:v>-16.657872</c:v>
                </c:pt>
                <c:pt idx="216">
                  <c:v>-16.2176448</c:v>
                </c:pt>
                <c:pt idx="217">
                  <c:v>-15.3486592</c:v>
                </c:pt>
                <c:pt idx="218">
                  <c:v>-14.56336</c:v>
                </c:pt>
                <c:pt idx="219">
                  <c:v>-14.2007712</c:v>
                </c:pt>
                <c:pt idx="220">
                  <c:v>-13.993504</c:v>
                </c:pt>
                <c:pt idx="221">
                  <c:v>-14.9740416</c:v>
                </c:pt>
                <c:pt idx="222">
                  <c:v>-14.8679552</c:v>
                </c:pt>
                <c:pt idx="223">
                  <c:v>-14.3046848</c:v>
                </c:pt>
                <c:pt idx="224">
                  <c:v>-14.3916416</c:v>
                </c:pt>
                <c:pt idx="225">
                  <c:v>-14.1723232</c:v>
                </c:pt>
                <c:pt idx="226">
                  <c:v>-13.1874176</c:v>
                </c:pt>
                <c:pt idx="227">
                  <c:v>-13.0873344</c:v>
                </c:pt>
                <c:pt idx="228">
                  <c:v>-13.4028832</c:v>
                </c:pt>
                <c:pt idx="229">
                  <c:v>-13.20928</c:v>
                </c:pt>
                <c:pt idx="230">
                  <c:v>-13.3924896</c:v>
                </c:pt>
                <c:pt idx="231">
                  <c:v>-12.6618688</c:v>
                </c:pt>
                <c:pt idx="232">
                  <c:v>-12.3490528</c:v>
                </c:pt>
                <c:pt idx="233">
                  <c:v>-12.5765472</c:v>
                </c:pt>
                <c:pt idx="234">
                  <c:v>-13.1267136</c:v>
                </c:pt>
                <c:pt idx="235">
                  <c:v>-12.4715584</c:v>
                </c:pt>
                <c:pt idx="236">
                  <c:v>-11.6260928</c:v>
                </c:pt>
                <c:pt idx="237">
                  <c:v>-11.6862368</c:v>
                </c:pt>
                <c:pt idx="238">
                  <c:v>-11.9618688</c:v>
                </c:pt>
                <c:pt idx="239">
                  <c:v>-12.1751392</c:v>
                </c:pt>
                <c:pt idx="240">
                  <c:v>-11.790688</c:v>
                </c:pt>
                <c:pt idx="241">
                  <c:v>-12.0017856</c:v>
                </c:pt>
                <c:pt idx="242">
                  <c:v>-11.6337312</c:v>
                </c:pt>
                <c:pt idx="243">
                  <c:v>-12.2030272</c:v>
                </c:pt>
                <c:pt idx="244">
                  <c:v>-11.9410816</c:v>
                </c:pt>
                <c:pt idx="245">
                  <c:v>-12.061952</c:v>
                </c:pt>
                <c:pt idx="246">
                  <c:v>-11.4051392</c:v>
                </c:pt>
                <c:pt idx="247">
                  <c:v>-10.6832768</c:v>
                </c:pt>
                <c:pt idx="248">
                  <c:v>-11.4073344</c:v>
                </c:pt>
                <c:pt idx="249">
                  <c:v>-11.6217024</c:v>
                </c:pt>
                <c:pt idx="250">
                  <c:v>-11.4893632</c:v>
                </c:pt>
                <c:pt idx="251">
                  <c:v>-11.4122624</c:v>
                </c:pt>
                <c:pt idx="252">
                  <c:v>-10.5902944</c:v>
                </c:pt>
                <c:pt idx="253">
                  <c:v>-10.7538144</c:v>
                </c:pt>
                <c:pt idx="254">
                  <c:v>-11.095616</c:v>
                </c:pt>
                <c:pt idx="255">
                  <c:v>-10.4825728</c:v>
                </c:pt>
                <c:pt idx="256">
                  <c:v>-9.9630272</c:v>
                </c:pt>
                <c:pt idx="257">
                  <c:v>-10.3622624</c:v>
                </c:pt>
                <c:pt idx="258">
                  <c:v>-10.61984</c:v>
                </c:pt>
                <c:pt idx="259">
                  <c:v>-10.4289696</c:v>
                </c:pt>
                <c:pt idx="260">
                  <c:v>-10.6181824</c:v>
                </c:pt>
                <c:pt idx="261">
                  <c:v>-10.3075616</c:v>
                </c:pt>
                <c:pt idx="262">
                  <c:v>-10.097024</c:v>
                </c:pt>
                <c:pt idx="263">
                  <c:v>-10.167024</c:v>
                </c:pt>
                <c:pt idx="264">
                  <c:v>-9.9794464</c:v>
                </c:pt>
                <c:pt idx="265">
                  <c:v>-9.327024</c:v>
                </c:pt>
                <c:pt idx="266">
                  <c:v>-9.694518399999997</c:v>
                </c:pt>
                <c:pt idx="267">
                  <c:v>-9.681392000000001</c:v>
                </c:pt>
                <c:pt idx="268">
                  <c:v>-9.6600672</c:v>
                </c:pt>
                <c:pt idx="269">
                  <c:v>-9.634374399999998</c:v>
                </c:pt>
                <c:pt idx="270">
                  <c:v>-9.3746016</c:v>
                </c:pt>
                <c:pt idx="271">
                  <c:v>-9.5162368</c:v>
                </c:pt>
                <c:pt idx="272">
                  <c:v>-9.519529600000002</c:v>
                </c:pt>
                <c:pt idx="273">
                  <c:v>-8.813504</c:v>
                </c:pt>
                <c:pt idx="274">
                  <c:v>-9.0032768</c:v>
                </c:pt>
                <c:pt idx="275">
                  <c:v>-9.090771200000001</c:v>
                </c:pt>
                <c:pt idx="276">
                  <c:v>-9.386630400000004</c:v>
                </c:pt>
                <c:pt idx="277">
                  <c:v>-9.742096</c:v>
                </c:pt>
                <c:pt idx="278">
                  <c:v>-9.135616</c:v>
                </c:pt>
                <c:pt idx="279">
                  <c:v>-9.041558399999997</c:v>
                </c:pt>
                <c:pt idx="280">
                  <c:v>-8.800937600000002</c:v>
                </c:pt>
                <c:pt idx="281">
                  <c:v>-8.454208000000001</c:v>
                </c:pt>
                <c:pt idx="282">
                  <c:v>-8.6992192</c:v>
                </c:pt>
                <c:pt idx="283">
                  <c:v>-7.962572799999998</c:v>
                </c:pt>
                <c:pt idx="284">
                  <c:v>-7.652489599999997</c:v>
                </c:pt>
                <c:pt idx="285">
                  <c:v>-8.2655328</c:v>
                </c:pt>
                <c:pt idx="286">
                  <c:v>-8.031475200000001</c:v>
                </c:pt>
                <c:pt idx="287">
                  <c:v>-8.2234208</c:v>
                </c:pt>
                <c:pt idx="288">
                  <c:v>-9.2832768</c:v>
                </c:pt>
                <c:pt idx="289">
                  <c:v>-8.9923232</c:v>
                </c:pt>
                <c:pt idx="290">
                  <c:v>-8.4722624</c:v>
                </c:pt>
                <c:pt idx="291">
                  <c:v>-8.594208</c:v>
                </c:pt>
                <c:pt idx="292">
                  <c:v>-8.764291199999998</c:v>
                </c:pt>
                <c:pt idx="293">
                  <c:v>-8.413731200000002</c:v>
                </c:pt>
                <c:pt idx="294">
                  <c:v>-9.168969599999998</c:v>
                </c:pt>
                <c:pt idx="295">
                  <c:v>-8.740771199999996</c:v>
                </c:pt>
                <c:pt idx="296">
                  <c:v>-7.371392</c:v>
                </c:pt>
                <c:pt idx="297">
                  <c:v>-7.666153599999997</c:v>
                </c:pt>
                <c:pt idx="298">
                  <c:v>-7.2286592</c:v>
                </c:pt>
                <c:pt idx="299">
                  <c:v>-7.444684799999997</c:v>
                </c:pt>
                <c:pt idx="300">
                  <c:v>-7.829135999999997</c:v>
                </c:pt>
                <c:pt idx="301">
                  <c:v>-7.627871999999995</c:v>
                </c:pt>
                <c:pt idx="302">
                  <c:v>-8.2709984</c:v>
                </c:pt>
                <c:pt idx="303">
                  <c:v>-7.627334399999999</c:v>
                </c:pt>
                <c:pt idx="304">
                  <c:v>-7.9417856</c:v>
                </c:pt>
                <c:pt idx="305">
                  <c:v>-7.626236799999998</c:v>
                </c:pt>
                <c:pt idx="306">
                  <c:v>-7.616403200000001</c:v>
                </c:pt>
                <c:pt idx="307">
                  <c:v>-8.6806048</c:v>
                </c:pt>
                <c:pt idx="308">
                  <c:v>-7.962012799999998</c:v>
                </c:pt>
                <c:pt idx="309">
                  <c:v>-7.5381824</c:v>
                </c:pt>
                <c:pt idx="310">
                  <c:v>-8.184601600000001</c:v>
                </c:pt>
                <c:pt idx="311">
                  <c:v>-7.4922624</c:v>
                </c:pt>
                <c:pt idx="312">
                  <c:v>-8.135388800000001</c:v>
                </c:pt>
                <c:pt idx="313">
                  <c:v>-7.156464</c:v>
                </c:pt>
                <c:pt idx="314">
                  <c:v>-7.393814399999997</c:v>
                </c:pt>
                <c:pt idx="315">
                  <c:v>-7.4960928</c:v>
                </c:pt>
                <c:pt idx="316">
                  <c:v>-7.5458432</c:v>
                </c:pt>
                <c:pt idx="317">
                  <c:v>-7.46984</c:v>
                </c:pt>
                <c:pt idx="318">
                  <c:v>-7.869052799999999</c:v>
                </c:pt>
                <c:pt idx="319">
                  <c:v>-7.8734208</c:v>
                </c:pt>
                <c:pt idx="320">
                  <c:v>-7.762406399999998</c:v>
                </c:pt>
                <c:pt idx="321">
                  <c:v>-7.4550784</c:v>
                </c:pt>
                <c:pt idx="322">
                  <c:v>-7.3730272</c:v>
                </c:pt>
                <c:pt idx="323">
                  <c:v>-7.128038399999998</c:v>
                </c:pt>
                <c:pt idx="324">
                  <c:v>-6.967811199999999</c:v>
                </c:pt>
                <c:pt idx="325">
                  <c:v>-7.511392</c:v>
                </c:pt>
                <c:pt idx="326">
                  <c:v>-7.4567136</c:v>
                </c:pt>
                <c:pt idx="327">
                  <c:v>-7.447955199999998</c:v>
                </c:pt>
                <c:pt idx="328">
                  <c:v>-7.015926399999998</c:v>
                </c:pt>
                <c:pt idx="329">
                  <c:v>-6.4088864</c:v>
                </c:pt>
                <c:pt idx="330">
                  <c:v>-6.804828799999998</c:v>
                </c:pt>
                <c:pt idx="331">
                  <c:v>-6.436236800000001</c:v>
                </c:pt>
                <c:pt idx="332">
                  <c:v>-7.303027199999999</c:v>
                </c:pt>
                <c:pt idx="333">
                  <c:v>-6.9021792</c:v>
                </c:pt>
                <c:pt idx="334">
                  <c:v>-7.316713599999998</c:v>
                </c:pt>
                <c:pt idx="335">
                  <c:v>-7.2953888</c:v>
                </c:pt>
                <c:pt idx="336">
                  <c:v>-6.523731199999999</c:v>
                </c:pt>
                <c:pt idx="337">
                  <c:v>-6.827811199999996</c:v>
                </c:pt>
                <c:pt idx="338">
                  <c:v>-6.9382656</c:v>
                </c:pt>
                <c:pt idx="339">
                  <c:v>-6.4340416</c:v>
                </c:pt>
                <c:pt idx="340">
                  <c:v>-6.279840000000001</c:v>
                </c:pt>
                <c:pt idx="341">
                  <c:v>-6.062179199999998</c:v>
                </c:pt>
                <c:pt idx="342">
                  <c:v>-6.332883199999999</c:v>
                </c:pt>
                <c:pt idx="343">
                  <c:v>-6.825615999999997</c:v>
                </c:pt>
                <c:pt idx="344">
                  <c:v>-6.862262400000001</c:v>
                </c:pt>
                <c:pt idx="345">
                  <c:v>-6.2081824</c:v>
                </c:pt>
                <c:pt idx="346">
                  <c:v>-6.2973344</c:v>
                </c:pt>
                <c:pt idx="347">
                  <c:v>-6.336713599999999</c:v>
                </c:pt>
                <c:pt idx="348">
                  <c:v>-7.1023232</c:v>
                </c:pt>
                <c:pt idx="349">
                  <c:v>-7.42336</c:v>
                </c:pt>
                <c:pt idx="350">
                  <c:v>-7.2614752</c:v>
                </c:pt>
                <c:pt idx="351">
                  <c:v>-7.123670400000001</c:v>
                </c:pt>
                <c:pt idx="352">
                  <c:v>-6.703110399999998</c:v>
                </c:pt>
                <c:pt idx="353">
                  <c:v>-7.581392</c:v>
                </c:pt>
                <c:pt idx="354">
                  <c:v>-7.2286592</c:v>
                </c:pt>
                <c:pt idx="355">
                  <c:v>-6.931702400000003</c:v>
                </c:pt>
                <c:pt idx="356">
                  <c:v>-6.497500799999998</c:v>
                </c:pt>
                <c:pt idx="357">
                  <c:v>-7.108886399999997</c:v>
                </c:pt>
                <c:pt idx="358">
                  <c:v>-7.137334399999998</c:v>
                </c:pt>
                <c:pt idx="359">
                  <c:v>-6.7966304</c:v>
                </c:pt>
                <c:pt idx="360">
                  <c:v>-6.9169408</c:v>
                </c:pt>
                <c:pt idx="361">
                  <c:v>-8.893897600000002</c:v>
                </c:pt>
                <c:pt idx="362">
                  <c:v>-7.9773344</c:v>
                </c:pt>
                <c:pt idx="363">
                  <c:v>-8.4514752</c:v>
                </c:pt>
                <c:pt idx="364">
                  <c:v>-9.6595296</c:v>
                </c:pt>
                <c:pt idx="365">
                  <c:v>-10.017728</c:v>
                </c:pt>
                <c:pt idx="366">
                  <c:v>-9.475222400000001</c:v>
                </c:pt>
                <c:pt idx="367">
                  <c:v>-9.0475616</c:v>
                </c:pt>
                <c:pt idx="368">
                  <c:v>-8.9053888</c:v>
                </c:pt>
                <c:pt idx="369">
                  <c:v>-9.61632</c:v>
                </c:pt>
                <c:pt idx="370">
                  <c:v>-9.000544</c:v>
                </c:pt>
                <c:pt idx="371">
                  <c:v>-9.4560928</c:v>
                </c:pt>
                <c:pt idx="372">
                  <c:v>-9.5703776</c:v>
                </c:pt>
                <c:pt idx="373">
                  <c:v>-9.335782400000002</c:v>
                </c:pt>
                <c:pt idx="374">
                  <c:v>-8.3667136</c:v>
                </c:pt>
                <c:pt idx="375">
                  <c:v>-7.8734208</c:v>
                </c:pt>
                <c:pt idx="376">
                  <c:v>-6.8617024</c:v>
                </c:pt>
                <c:pt idx="377">
                  <c:v>-6.8261536</c:v>
                </c:pt>
                <c:pt idx="378">
                  <c:v>-7.2997568</c:v>
                </c:pt>
                <c:pt idx="379">
                  <c:v>-10.6881824</c:v>
                </c:pt>
                <c:pt idx="380">
                  <c:v>-10.8216416</c:v>
                </c:pt>
                <c:pt idx="381">
                  <c:v>-8.199363199999998</c:v>
                </c:pt>
                <c:pt idx="382">
                  <c:v>-4.690604799999998</c:v>
                </c:pt>
                <c:pt idx="383">
                  <c:v>-6.3995904</c:v>
                </c:pt>
                <c:pt idx="384">
                  <c:v>-8.2130272</c:v>
                </c:pt>
                <c:pt idx="385">
                  <c:v>-8.375449600000006</c:v>
                </c:pt>
                <c:pt idx="386">
                  <c:v>-8.7566304</c:v>
                </c:pt>
                <c:pt idx="387">
                  <c:v>-7.9231936</c:v>
                </c:pt>
                <c:pt idx="388">
                  <c:v>-8.508886400000001</c:v>
                </c:pt>
                <c:pt idx="389">
                  <c:v>-6.2688864</c:v>
                </c:pt>
                <c:pt idx="390">
                  <c:v>-6.142572799999998</c:v>
                </c:pt>
                <c:pt idx="391">
                  <c:v>-7.124745599999995</c:v>
                </c:pt>
                <c:pt idx="392">
                  <c:v>-10.722096</c:v>
                </c:pt>
                <c:pt idx="393">
                  <c:v>-12.0641248</c:v>
                </c:pt>
                <c:pt idx="394">
                  <c:v>-11.8760096</c:v>
                </c:pt>
                <c:pt idx="395">
                  <c:v>-9.372406400000006</c:v>
                </c:pt>
                <c:pt idx="396">
                  <c:v>-7.698969599999998</c:v>
                </c:pt>
                <c:pt idx="397">
                  <c:v>-7.5567968</c:v>
                </c:pt>
                <c:pt idx="398">
                  <c:v>-7.7137312</c:v>
                </c:pt>
                <c:pt idx="399">
                  <c:v>-8.066464000000005</c:v>
                </c:pt>
                <c:pt idx="400">
                  <c:v>-7.973504000000001</c:v>
                </c:pt>
                <c:pt idx="401">
                  <c:v>-7.659052799999999</c:v>
                </c:pt>
                <c:pt idx="402">
                  <c:v>-7.328182399999997</c:v>
                </c:pt>
                <c:pt idx="403">
                  <c:v>-7.163587199999998</c:v>
                </c:pt>
                <c:pt idx="404">
                  <c:v>-7.6404608</c:v>
                </c:pt>
                <c:pt idx="405">
                  <c:v>-7.933587200000001</c:v>
                </c:pt>
                <c:pt idx="406">
                  <c:v>-8.596403200000002</c:v>
                </c:pt>
                <c:pt idx="407">
                  <c:v>-8.3672512</c:v>
                </c:pt>
                <c:pt idx="408">
                  <c:v>-8.601308799999998</c:v>
                </c:pt>
                <c:pt idx="409">
                  <c:v>-8.339923200000001</c:v>
                </c:pt>
                <c:pt idx="410">
                  <c:v>-7.782096</c:v>
                </c:pt>
                <c:pt idx="411">
                  <c:v>-7.701164799999999</c:v>
                </c:pt>
                <c:pt idx="412">
                  <c:v>-8.2053888</c:v>
                </c:pt>
                <c:pt idx="413">
                  <c:v>-8.138121599999998</c:v>
                </c:pt>
                <c:pt idx="414">
                  <c:v>-8.150688</c:v>
                </c:pt>
                <c:pt idx="415">
                  <c:v>-7.2756992</c:v>
                </c:pt>
                <c:pt idx="416">
                  <c:v>-8.3169408</c:v>
                </c:pt>
                <c:pt idx="417">
                  <c:v>-8.456940800000005</c:v>
                </c:pt>
                <c:pt idx="418">
                  <c:v>-8.3661536</c:v>
                </c:pt>
                <c:pt idx="419">
                  <c:v>-8.399529600000002</c:v>
                </c:pt>
                <c:pt idx="420">
                  <c:v>-7.9450784</c:v>
                </c:pt>
                <c:pt idx="421">
                  <c:v>-7.9160928</c:v>
                </c:pt>
                <c:pt idx="422">
                  <c:v>-8.1944352</c:v>
                </c:pt>
                <c:pt idx="423">
                  <c:v>-8.145782400000003</c:v>
                </c:pt>
                <c:pt idx="424">
                  <c:v>-8.153420800000002</c:v>
                </c:pt>
                <c:pt idx="425">
                  <c:v>-7.9302944</c:v>
                </c:pt>
                <c:pt idx="426">
                  <c:v>-8.129923199999998</c:v>
                </c:pt>
                <c:pt idx="427">
                  <c:v>-8.1955328</c:v>
                </c:pt>
                <c:pt idx="428">
                  <c:v>-7.645388799999999</c:v>
                </c:pt>
                <c:pt idx="429">
                  <c:v>-8.1928</c:v>
                </c:pt>
                <c:pt idx="430">
                  <c:v>-7.8422624</c:v>
                </c:pt>
                <c:pt idx="431">
                  <c:v>-8.328432</c:v>
                </c:pt>
                <c:pt idx="432">
                  <c:v>-8.681702400000001</c:v>
                </c:pt>
                <c:pt idx="433">
                  <c:v>-8.3453888</c:v>
                </c:pt>
                <c:pt idx="434">
                  <c:v>-8.4990528</c:v>
                </c:pt>
                <c:pt idx="435">
                  <c:v>-8.7538976</c:v>
                </c:pt>
                <c:pt idx="436">
                  <c:v>-8.624291199999998</c:v>
                </c:pt>
                <c:pt idx="437">
                  <c:v>-8.800937600000002</c:v>
                </c:pt>
                <c:pt idx="438">
                  <c:v>-8.357417600000005</c:v>
                </c:pt>
                <c:pt idx="439">
                  <c:v>-7.391081599999998</c:v>
                </c:pt>
                <c:pt idx="440">
                  <c:v>-7.74928</c:v>
                </c:pt>
                <c:pt idx="441">
                  <c:v>-8.0604608</c:v>
                </c:pt>
                <c:pt idx="442">
                  <c:v>-7.3702944</c:v>
                </c:pt>
                <c:pt idx="443">
                  <c:v>-6.2924064</c:v>
                </c:pt>
                <c:pt idx="444">
                  <c:v>-6.111392</c:v>
                </c:pt>
                <c:pt idx="445">
                  <c:v>-6.0862368</c:v>
                </c:pt>
                <c:pt idx="446">
                  <c:v>-6.320854399999997</c:v>
                </c:pt>
              </c:numCache>
            </c:numRef>
          </c:yVal>
          <c:smooth val="1"/>
          <c:extLst xmlns:c16r2="http://schemas.microsoft.com/office/drawing/2015/06/chart">
            <c:ext xmlns:c16="http://schemas.microsoft.com/office/drawing/2014/chart" uri="{C3380CC4-5D6E-409C-BE32-E72D297353CC}">
              <c16:uniqueId val="{00000003-67C5-4FD1-AB43-C1AB9D8BBEB5}"/>
            </c:ext>
          </c:extLst>
        </c:ser>
        <c:dLbls>
          <c:showLegendKey val="0"/>
          <c:showVal val="0"/>
          <c:showCatName val="0"/>
          <c:showSerName val="0"/>
          <c:showPercent val="0"/>
          <c:showBubbleSize val="0"/>
        </c:dLbls>
        <c:axId val="1281029248"/>
        <c:axId val="1543625248"/>
      </c:scatterChart>
      <c:valAx>
        <c:axId val="1281029248"/>
        <c:scaling>
          <c:orientation val="minMax"/>
          <c:max val="350.0"/>
          <c:min val="-50.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defRPr>
            </a:pPr>
            <a:endParaRPr lang="en-US"/>
          </a:p>
        </c:txPr>
        <c:crossAx val="1543625248"/>
        <c:crossesAt val="-50.0"/>
        <c:crossBetween val="midCat"/>
        <c:majorUnit val="100.0"/>
      </c:valAx>
      <c:valAx>
        <c:axId val="1543625248"/>
        <c:scaling>
          <c:orientation val="minMax"/>
          <c:max val="250.0"/>
          <c:min val="-50.0"/>
        </c:scaling>
        <c:delete val="0"/>
        <c:axPos val="l"/>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defRPr>
            </a:pPr>
            <a:endParaRPr lang="en-US"/>
          </a:p>
        </c:txPr>
        <c:crossAx val="1281029248"/>
        <c:crossesAt val="-50.0"/>
        <c:crossBetween val="midCat"/>
        <c:majorUnit val="100.0"/>
      </c:valAx>
      <c:spPr>
        <a:noFill/>
        <a:ln>
          <a:noFill/>
        </a:ln>
        <a:effectLst/>
      </c:spPr>
    </c:plotArea>
    <c:plotVisOnly val="1"/>
    <c:dispBlanksAs val="gap"/>
    <c:showDLblsOverMax val="0"/>
  </c:chart>
  <c:spPr>
    <a:noFill/>
    <a:ln>
      <a:noFill/>
    </a:ln>
    <a:effectLst/>
  </c:spPr>
  <c:txPr>
    <a:bodyPr/>
    <a:lstStyle/>
    <a:p>
      <a:pPr>
        <a:defRPr sz="1100" b="0" i="0">
          <a:latin typeface="Microsoft Sans Serif" panose="020B0604020202020204" pitchFamily="34" charset="0"/>
          <a:ea typeface="Microsoft Sans Serif" panose="020B0604020202020204" pitchFamily="34" charset="0"/>
          <a:cs typeface="Microsoft Sans Serif"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Sheet6!$B$1</c:f>
              <c:strCache>
                <c:ptCount val="1"/>
              </c:strCache>
            </c:strRef>
          </c:tx>
          <c:spPr>
            <a:ln w="19050" cap="rnd">
              <a:solidFill>
                <a:schemeClr val="bg2">
                  <a:lumMod val="25000"/>
                </a:schemeClr>
              </a:solidFill>
              <a:round/>
            </a:ln>
            <a:effectLst/>
          </c:spPr>
          <c:marker>
            <c:symbol val="none"/>
          </c:marker>
          <c:xVal>
            <c:numRef>
              <c:f>Sheet6!$A$2:$A$477</c:f>
              <c:numCache>
                <c:formatCode>General</c:formatCode>
                <c:ptCount val="476"/>
                <c:pt idx="0">
                  <c:v>-52.0</c:v>
                </c:pt>
                <c:pt idx="1">
                  <c:v>-51.0</c:v>
                </c:pt>
                <c:pt idx="2">
                  <c:v>-50.0</c:v>
                </c:pt>
                <c:pt idx="3">
                  <c:v>-49.0</c:v>
                </c:pt>
                <c:pt idx="4">
                  <c:v>-48.0</c:v>
                </c:pt>
                <c:pt idx="5">
                  <c:v>-47.0</c:v>
                </c:pt>
                <c:pt idx="6">
                  <c:v>-46.0</c:v>
                </c:pt>
                <c:pt idx="7">
                  <c:v>-45.0</c:v>
                </c:pt>
                <c:pt idx="8">
                  <c:v>-44.0</c:v>
                </c:pt>
                <c:pt idx="9">
                  <c:v>-43.0</c:v>
                </c:pt>
                <c:pt idx="10">
                  <c:v>-42.0</c:v>
                </c:pt>
                <c:pt idx="11">
                  <c:v>-41.0</c:v>
                </c:pt>
                <c:pt idx="12">
                  <c:v>-40.0</c:v>
                </c:pt>
                <c:pt idx="13">
                  <c:v>-39.0</c:v>
                </c:pt>
                <c:pt idx="14">
                  <c:v>-38.0</c:v>
                </c:pt>
                <c:pt idx="15">
                  <c:v>-37.0</c:v>
                </c:pt>
                <c:pt idx="16">
                  <c:v>-36.0</c:v>
                </c:pt>
                <c:pt idx="17">
                  <c:v>-35.0</c:v>
                </c:pt>
                <c:pt idx="18">
                  <c:v>-34.0</c:v>
                </c:pt>
                <c:pt idx="19">
                  <c:v>-33.0</c:v>
                </c:pt>
                <c:pt idx="20">
                  <c:v>-32.0</c:v>
                </c:pt>
                <c:pt idx="21">
                  <c:v>-31.0</c:v>
                </c:pt>
                <c:pt idx="22">
                  <c:v>-30.0</c:v>
                </c:pt>
                <c:pt idx="23">
                  <c:v>-29.0</c:v>
                </c:pt>
                <c:pt idx="24">
                  <c:v>-28.0</c:v>
                </c:pt>
                <c:pt idx="25">
                  <c:v>-27.0</c:v>
                </c:pt>
                <c:pt idx="26">
                  <c:v>-26.0</c:v>
                </c:pt>
                <c:pt idx="27">
                  <c:v>-25.0</c:v>
                </c:pt>
                <c:pt idx="28">
                  <c:v>-24.0</c:v>
                </c:pt>
                <c:pt idx="29">
                  <c:v>-23.0</c:v>
                </c:pt>
                <c:pt idx="30">
                  <c:v>-22.0</c:v>
                </c:pt>
                <c:pt idx="31">
                  <c:v>-21.0</c:v>
                </c:pt>
                <c:pt idx="32">
                  <c:v>-20.0</c:v>
                </c:pt>
                <c:pt idx="33">
                  <c:v>-19.0</c:v>
                </c:pt>
                <c:pt idx="34">
                  <c:v>-18.0</c:v>
                </c:pt>
                <c:pt idx="35">
                  <c:v>-17.0</c:v>
                </c:pt>
                <c:pt idx="36">
                  <c:v>-16.0</c:v>
                </c:pt>
                <c:pt idx="37">
                  <c:v>-15.0</c:v>
                </c:pt>
                <c:pt idx="38">
                  <c:v>-14.0</c:v>
                </c:pt>
                <c:pt idx="39">
                  <c:v>-13.0</c:v>
                </c:pt>
                <c:pt idx="40">
                  <c:v>-12.0</c:v>
                </c:pt>
                <c:pt idx="41">
                  <c:v>-11.0</c:v>
                </c:pt>
                <c:pt idx="42">
                  <c:v>-10.0</c:v>
                </c:pt>
                <c:pt idx="43">
                  <c:v>-9.0</c:v>
                </c:pt>
                <c:pt idx="44">
                  <c:v>-8.0</c:v>
                </c:pt>
                <c:pt idx="45">
                  <c:v>-7.0</c:v>
                </c:pt>
                <c:pt idx="46">
                  <c:v>-6.0</c:v>
                </c:pt>
                <c:pt idx="47">
                  <c:v>-5.0</c:v>
                </c:pt>
                <c:pt idx="48">
                  <c:v>-4.0</c:v>
                </c:pt>
                <c:pt idx="49">
                  <c:v>-3.0</c:v>
                </c:pt>
                <c:pt idx="50">
                  <c:v>-2.0</c:v>
                </c:pt>
                <c:pt idx="51">
                  <c:v>-1.0</c:v>
                </c:pt>
                <c:pt idx="52">
                  <c:v>0.0</c:v>
                </c:pt>
                <c:pt idx="53">
                  <c:v>1.0</c:v>
                </c:pt>
                <c:pt idx="54">
                  <c:v>2.0</c:v>
                </c:pt>
                <c:pt idx="55">
                  <c:v>3.0</c:v>
                </c:pt>
                <c:pt idx="56">
                  <c:v>4.0</c:v>
                </c:pt>
                <c:pt idx="57">
                  <c:v>5.0</c:v>
                </c:pt>
                <c:pt idx="58">
                  <c:v>6.0</c:v>
                </c:pt>
                <c:pt idx="59">
                  <c:v>7.0</c:v>
                </c:pt>
                <c:pt idx="60">
                  <c:v>8.0</c:v>
                </c:pt>
                <c:pt idx="61">
                  <c:v>9.0</c:v>
                </c:pt>
                <c:pt idx="62">
                  <c:v>10.0</c:v>
                </c:pt>
                <c:pt idx="63">
                  <c:v>11.0</c:v>
                </c:pt>
                <c:pt idx="64">
                  <c:v>12.0</c:v>
                </c:pt>
                <c:pt idx="65">
                  <c:v>13.0</c:v>
                </c:pt>
                <c:pt idx="66">
                  <c:v>14.0</c:v>
                </c:pt>
                <c:pt idx="67">
                  <c:v>15.0</c:v>
                </c:pt>
                <c:pt idx="68">
                  <c:v>16.0</c:v>
                </c:pt>
                <c:pt idx="69">
                  <c:v>17.0</c:v>
                </c:pt>
                <c:pt idx="70">
                  <c:v>18.0</c:v>
                </c:pt>
                <c:pt idx="71">
                  <c:v>19.0</c:v>
                </c:pt>
                <c:pt idx="72">
                  <c:v>20.0</c:v>
                </c:pt>
                <c:pt idx="73">
                  <c:v>21.0</c:v>
                </c:pt>
                <c:pt idx="74">
                  <c:v>22.0</c:v>
                </c:pt>
                <c:pt idx="75">
                  <c:v>23.0</c:v>
                </c:pt>
                <c:pt idx="76">
                  <c:v>24.0</c:v>
                </c:pt>
                <c:pt idx="77">
                  <c:v>25.0</c:v>
                </c:pt>
                <c:pt idx="78">
                  <c:v>26.0</c:v>
                </c:pt>
                <c:pt idx="79">
                  <c:v>27.0</c:v>
                </c:pt>
                <c:pt idx="80">
                  <c:v>28.0</c:v>
                </c:pt>
                <c:pt idx="81">
                  <c:v>29.0</c:v>
                </c:pt>
                <c:pt idx="82">
                  <c:v>30.0</c:v>
                </c:pt>
                <c:pt idx="83">
                  <c:v>31.0</c:v>
                </c:pt>
                <c:pt idx="84">
                  <c:v>32.0</c:v>
                </c:pt>
                <c:pt idx="85">
                  <c:v>33.0</c:v>
                </c:pt>
                <c:pt idx="86">
                  <c:v>34.0</c:v>
                </c:pt>
                <c:pt idx="87">
                  <c:v>35.0</c:v>
                </c:pt>
                <c:pt idx="88">
                  <c:v>36.0</c:v>
                </c:pt>
                <c:pt idx="89">
                  <c:v>37.0</c:v>
                </c:pt>
                <c:pt idx="90">
                  <c:v>38.0</c:v>
                </c:pt>
                <c:pt idx="91">
                  <c:v>39.0</c:v>
                </c:pt>
                <c:pt idx="92">
                  <c:v>40.0</c:v>
                </c:pt>
                <c:pt idx="93">
                  <c:v>41.0</c:v>
                </c:pt>
                <c:pt idx="94">
                  <c:v>42.0</c:v>
                </c:pt>
                <c:pt idx="95">
                  <c:v>43.0</c:v>
                </c:pt>
                <c:pt idx="96">
                  <c:v>44.0</c:v>
                </c:pt>
                <c:pt idx="97">
                  <c:v>45.0</c:v>
                </c:pt>
                <c:pt idx="98">
                  <c:v>46.0</c:v>
                </c:pt>
                <c:pt idx="99">
                  <c:v>47.0</c:v>
                </c:pt>
                <c:pt idx="100">
                  <c:v>48.0</c:v>
                </c:pt>
                <c:pt idx="101">
                  <c:v>49.0</c:v>
                </c:pt>
                <c:pt idx="102">
                  <c:v>50.0</c:v>
                </c:pt>
                <c:pt idx="103">
                  <c:v>51.0</c:v>
                </c:pt>
                <c:pt idx="104">
                  <c:v>52.0</c:v>
                </c:pt>
                <c:pt idx="105">
                  <c:v>53.0</c:v>
                </c:pt>
                <c:pt idx="106">
                  <c:v>54.0</c:v>
                </c:pt>
                <c:pt idx="107">
                  <c:v>55.0</c:v>
                </c:pt>
                <c:pt idx="108">
                  <c:v>56.0</c:v>
                </c:pt>
                <c:pt idx="109">
                  <c:v>57.0</c:v>
                </c:pt>
                <c:pt idx="110">
                  <c:v>58.0</c:v>
                </c:pt>
                <c:pt idx="111">
                  <c:v>59.0</c:v>
                </c:pt>
                <c:pt idx="112">
                  <c:v>60.0</c:v>
                </c:pt>
                <c:pt idx="113">
                  <c:v>61.0</c:v>
                </c:pt>
                <c:pt idx="114">
                  <c:v>62.0</c:v>
                </c:pt>
                <c:pt idx="115">
                  <c:v>63.0</c:v>
                </c:pt>
                <c:pt idx="116">
                  <c:v>64.0</c:v>
                </c:pt>
                <c:pt idx="117">
                  <c:v>65.0</c:v>
                </c:pt>
                <c:pt idx="118">
                  <c:v>66.0</c:v>
                </c:pt>
                <c:pt idx="119">
                  <c:v>67.0</c:v>
                </c:pt>
                <c:pt idx="120">
                  <c:v>68.0</c:v>
                </c:pt>
                <c:pt idx="121">
                  <c:v>69.0</c:v>
                </c:pt>
                <c:pt idx="122">
                  <c:v>70.0</c:v>
                </c:pt>
                <c:pt idx="123">
                  <c:v>71.0</c:v>
                </c:pt>
                <c:pt idx="124">
                  <c:v>72.0</c:v>
                </c:pt>
                <c:pt idx="125">
                  <c:v>73.0</c:v>
                </c:pt>
                <c:pt idx="126">
                  <c:v>74.0</c:v>
                </c:pt>
                <c:pt idx="127">
                  <c:v>75.0</c:v>
                </c:pt>
                <c:pt idx="128">
                  <c:v>76.0</c:v>
                </c:pt>
                <c:pt idx="129">
                  <c:v>77.0</c:v>
                </c:pt>
                <c:pt idx="130">
                  <c:v>78.0</c:v>
                </c:pt>
                <c:pt idx="131">
                  <c:v>79.0</c:v>
                </c:pt>
                <c:pt idx="132">
                  <c:v>80.0</c:v>
                </c:pt>
                <c:pt idx="133">
                  <c:v>81.0</c:v>
                </c:pt>
                <c:pt idx="134">
                  <c:v>82.0</c:v>
                </c:pt>
                <c:pt idx="135">
                  <c:v>83.0</c:v>
                </c:pt>
                <c:pt idx="136">
                  <c:v>84.0</c:v>
                </c:pt>
                <c:pt idx="137">
                  <c:v>85.0</c:v>
                </c:pt>
                <c:pt idx="138">
                  <c:v>86.0</c:v>
                </c:pt>
                <c:pt idx="139">
                  <c:v>87.0</c:v>
                </c:pt>
                <c:pt idx="140">
                  <c:v>88.0</c:v>
                </c:pt>
                <c:pt idx="141">
                  <c:v>89.0</c:v>
                </c:pt>
                <c:pt idx="142">
                  <c:v>90.0</c:v>
                </c:pt>
                <c:pt idx="143">
                  <c:v>91.0</c:v>
                </c:pt>
                <c:pt idx="144">
                  <c:v>92.0</c:v>
                </c:pt>
                <c:pt idx="145">
                  <c:v>93.0</c:v>
                </c:pt>
                <c:pt idx="146">
                  <c:v>94.0</c:v>
                </c:pt>
                <c:pt idx="147">
                  <c:v>95.0</c:v>
                </c:pt>
                <c:pt idx="148">
                  <c:v>96.0</c:v>
                </c:pt>
                <c:pt idx="149">
                  <c:v>97.0</c:v>
                </c:pt>
                <c:pt idx="150">
                  <c:v>98.0</c:v>
                </c:pt>
                <c:pt idx="151">
                  <c:v>99.0</c:v>
                </c:pt>
                <c:pt idx="152">
                  <c:v>100.0</c:v>
                </c:pt>
                <c:pt idx="153">
                  <c:v>101.0</c:v>
                </c:pt>
                <c:pt idx="154">
                  <c:v>102.0</c:v>
                </c:pt>
                <c:pt idx="155">
                  <c:v>103.0</c:v>
                </c:pt>
                <c:pt idx="156">
                  <c:v>104.0</c:v>
                </c:pt>
                <c:pt idx="157">
                  <c:v>105.0</c:v>
                </c:pt>
                <c:pt idx="158">
                  <c:v>106.0</c:v>
                </c:pt>
                <c:pt idx="159">
                  <c:v>107.0</c:v>
                </c:pt>
                <c:pt idx="160">
                  <c:v>108.0</c:v>
                </c:pt>
                <c:pt idx="161">
                  <c:v>109.0</c:v>
                </c:pt>
                <c:pt idx="162">
                  <c:v>110.0</c:v>
                </c:pt>
                <c:pt idx="163">
                  <c:v>111.0</c:v>
                </c:pt>
                <c:pt idx="164">
                  <c:v>112.0</c:v>
                </c:pt>
                <c:pt idx="165">
                  <c:v>113.0</c:v>
                </c:pt>
                <c:pt idx="166">
                  <c:v>114.0</c:v>
                </c:pt>
                <c:pt idx="167">
                  <c:v>115.0</c:v>
                </c:pt>
                <c:pt idx="168">
                  <c:v>116.0</c:v>
                </c:pt>
                <c:pt idx="169">
                  <c:v>117.0</c:v>
                </c:pt>
                <c:pt idx="170">
                  <c:v>118.0</c:v>
                </c:pt>
                <c:pt idx="171">
                  <c:v>119.0</c:v>
                </c:pt>
                <c:pt idx="172">
                  <c:v>120.0</c:v>
                </c:pt>
                <c:pt idx="173">
                  <c:v>121.0</c:v>
                </c:pt>
                <c:pt idx="174">
                  <c:v>122.0</c:v>
                </c:pt>
                <c:pt idx="175">
                  <c:v>123.0</c:v>
                </c:pt>
                <c:pt idx="176">
                  <c:v>124.0</c:v>
                </c:pt>
                <c:pt idx="177">
                  <c:v>125.0</c:v>
                </c:pt>
                <c:pt idx="178">
                  <c:v>126.0</c:v>
                </c:pt>
                <c:pt idx="179">
                  <c:v>127.0</c:v>
                </c:pt>
                <c:pt idx="180">
                  <c:v>128.0</c:v>
                </c:pt>
                <c:pt idx="181">
                  <c:v>129.0</c:v>
                </c:pt>
                <c:pt idx="182">
                  <c:v>130.0</c:v>
                </c:pt>
                <c:pt idx="183">
                  <c:v>131.0</c:v>
                </c:pt>
                <c:pt idx="184">
                  <c:v>132.0</c:v>
                </c:pt>
                <c:pt idx="185">
                  <c:v>133.0</c:v>
                </c:pt>
                <c:pt idx="186">
                  <c:v>134.0</c:v>
                </c:pt>
                <c:pt idx="187">
                  <c:v>135.0</c:v>
                </c:pt>
                <c:pt idx="188">
                  <c:v>136.0</c:v>
                </c:pt>
                <c:pt idx="189">
                  <c:v>137.0</c:v>
                </c:pt>
                <c:pt idx="190">
                  <c:v>138.0</c:v>
                </c:pt>
                <c:pt idx="191">
                  <c:v>139.0</c:v>
                </c:pt>
                <c:pt idx="192">
                  <c:v>140.0</c:v>
                </c:pt>
                <c:pt idx="193">
                  <c:v>141.0</c:v>
                </c:pt>
                <c:pt idx="194">
                  <c:v>142.0</c:v>
                </c:pt>
                <c:pt idx="195">
                  <c:v>143.0</c:v>
                </c:pt>
                <c:pt idx="196">
                  <c:v>144.0</c:v>
                </c:pt>
                <c:pt idx="197">
                  <c:v>145.0</c:v>
                </c:pt>
                <c:pt idx="198">
                  <c:v>146.0</c:v>
                </c:pt>
                <c:pt idx="199">
                  <c:v>147.0</c:v>
                </c:pt>
                <c:pt idx="200">
                  <c:v>148.0</c:v>
                </c:pt>
                <c:pt idx="201">
                  <c:v>149.0</c:v>
                </c:pt>
                <c:pt idx="202">
                  <c:v>150.0</c:v>
                </c:pt>
                <c:pt idx="203">
                  <c:v>151.0</c:v>
                </c:pt>
                <c:pt idx="204">
                  <c:v>152.0</c:v>
                </c:pt>
                <c:pt idx="205">
                  <c:v>153.0</c:v>
                </c:pt>
                <c:pt idx="206">
                  <c:v>154.0</c:v>
                </c:pt>
                <c:pt idx="207">
                  <c:v>155.0</c:v>
                </c:pt>
                <c:pt idx="208">
                  <c:v>156.0</c:v>
                </c:pt>
                <c:pt idx="209">
                  <c:v>157.0</c:v>
                </c:pt>
                <c:pt idx="210">
                  <c:v>158.0</c:v>
                </c:pt>
                <c:pt idx="211">
                  <c:v>159.0</c:v>
                </c:pt>
                <c:pt idx="212">
                  <c:v>160.0</c:v>
                </c:pt>
                <c:pt idx="213">
                  <c:v>161.0</c:v>
                </c:pt>
                <c:pt idx="214">
                  <c:v>162.0</c:v>
                </c:pt>
                <c:pt idx="215">
                  <c:v>163.0</c:v>
                </c:pt>
                <c:pt idx="216">
                  <c:v>164.0</c:v>
                </c:pt>
                <c:pt idx="217">
                  <c:v>165.0</c:v>
                </c:pt>
                <c:pt idx="218">
                  <c:v>166.0</c:v>
                </c:pt>
                <c:pt idx="219">
                  <c:v>167.0</c:v>
                </c:pt>
                <c:pt idx="220">
                  <c:v>168.0</c:v>
                </c:pt>
                <c:pt idx="221">
                  <c:v>169.0</c:v>
                </c:pt>
                <c:pt idx="222">
                  <c:v>170.0</c:v>
                </c:pt>
                <c:pt idx="223">
                  <c:v>171.0</c:v>
                </c:pt>
                <c:pt idx="224">
                  <c:v>172.0</c:v>
                </c:pt>
                <c:pt idx="225">
                  <c:v>173.0</c:v>
                </c:pt>
                <c:pt idx="226">
                  <c:v>174.0</c:v>
                </c:pt>
                <c:pt idx="227">
                  <c:v>175.0</c:v>
                </c:pt>
                <c:pt idx="228">
                  <c:v>176.0</c:v>
                </c:pt>
                <c:pt idx="229">
                  <c:v>177.0</c:v>
                </c:pt>
                <c:pt idx="230">
                  <c:v>178.0</c:v>
                </c:pt>
                <c:pt idx="231">
                  <c:v>179.0</c:v>
                </c:pt>
                <c:pt idx="232">
                  <c:v>180.0</c:v>
                </c:pt>
                <c:pt idx="233">
                  <c:v>181.0</c:v>
                </c:pt>
                <c:pt idx="234">
                  <c:v>182.0</c:v>
                </c:pt>
                <c:pt idx="235">
                  <c:v>183.0</c:v>
                </c:pt>
                <c:pt idx="236">
                  <c:v>184.0</c:v>
                </c:pt>
                <c:pt idx="237">
                  <c:v>185.0</c:v>
                </c:pt>
                <c:pt idx="238">
                  <c:v>186.0</c:v>
                </c:pt>
                <c:pt idx="239">
                  <c:v>187.0</c:v>
                </c:pt>
                <c:pt idx="240">
                  <c:v>188.0</c:v>
                </c:pt>
                <c:pt idx="241">
                  <c:v>189.0</c:v>
                </c:pt>
                <c:pt idx="242">
                  <c:v>190.0</c:v>
                </c:pt>
                <c:pt idx="243">
                  <c:v>191.0</c:v>
                </c:pt>
                <c:pt idx="244">
                  <c:v>192.0</c:v>
                </c:pt>
                <c:pt idx="245">
                  <c:v>193.0</c:v>
                </c:pt>
                <c:pt idx="246">
                  <c:v>194.0</c:v>
                </c:pt>
                <c:pt idx="247">
                  <c:v>195.0</c:v>
                </c:pt>
                <c:pt idx="248">
                  <c:v>196.0</c:v>
                </c:pt>
                <c:pt idx="249">
                  <c:v>197.0</c:v>
                </c:pt>
                <c:pt idx="250">
                  <c:v>198.0</c:v>
                </c:pt>
                <c:pt idx="251">
                  <c:v>199.0</c:v>
                </c:pt>
                <c:pt idx="252">
                  <c:v>200.0</c:v>
                </c:pt>
                <c:pt idx="253">
                  <c:v>201.0</c:v>
                </c:pt>
                <c:pt idx="254">
                  <c:v>202.0</c:v>
                </c:pt>
                <c:pt idx="255">
                  <c:v>203.0</c:v>
                </c:pt>
                <c:pt idx="256">
                  <c:v>204.0</c:v>
                </c:pt>
                <c:pt idx="257">
                  <c:v>205.0</c:v>
                </c:pt>
                <c:pt idx="258">
                  <c:v>206.0</c:v>
                </c:pt>
                <c:pt idx="259">
                  <c:v>207.0</c:v>
                </c:pt>
                <c:pt idx="260">
                  <c:v>208.0</c:v>
                </c:pt>
                <c:pt idx="261">
                  <c:v>209.0</c:v>
                </c:pt>
                <c:pt idx="262">
                  <c:v>210.0</c:v>
                </c:pt>
                <c:pt idx="263">
                  <c:v>211.0</c:v>
                </c:pt>
                <c:pt idx="264">
                  <c:v>212.0</c:v>
                </c:pt>
                <c:pt idx="265">
                  <c:v>213.0</c:v>
                </c:pt>
                <c:pt idx="266">
                  <c:v>214.0</c:v>
                </c:pt>
                <c:pt idx="267">
                  <c:v>215.0</c:v>
                </c:pt>
                <c:pt idx="268">
                  <c:v>216.0</c:v>
                </c:pt>
                <c:pt idx="269">
                  <c:v>217.0</c:v>
                </c:pt>
                <c:pt idx="270">
                  <c:v>218.0</c:v>
                </c:pt>
                <c:pt idx="271">
                  <c:v>219.0</c:v>
                </c:pt>
                <c:pt idx="272">
                  <c:v>220.0</c:v>
                </c:pt>
                <c:pt idx="273">
                  <c:v>221.0</c:v>
                </c:pt>
                <c:pt idx="274">
                  <c:v>222.0</c:v>
                </c:pt>
                <c:pt idx="275">
                  <c:v>223.0</c:v>
                </c:pt>
                <c:pt idx="276">
                  <c:v>224.0</c:v>
                </c:pt>
                <c:pt idx="277">
                  <c:v>225.0</c:v>
                </c:pt>
                <c:pt idx="278">
                  <c:v>226.0</c:v>
                </c:pt>
                <c:pt idx="279">
                  <c:v>227.0</c:v>
                </c:pt>
                <c:pt idx="280">
                  <c:v>228.0</c:v>
                </c:pt>
                <c:pt idx="281">
                  <c:v>229.0</c:v>
                </c:pt>
                <c:pt idx="282">
                  <c:v>230.0</c:v>
                </c:pt>
                <c:pt idx="283">
                  <c:v>231.0</c:v>
                </c:pt>
                <c:pt idx="284">
                  <c:v>232.0</c:v>
                </c:pt>
                <c:pt idx="285">
                  <c:v>233.0</c:v>
                </c:pt>
                <c:pt idx="286">
                  <c:v>234.0</c:v>
                </c:pt>
                <c:pt idx="287">
                  <c:v>235.0</c:v>
                </c:pt>
                <c:pt idx="288">
                  <c:v>236.0</c:v>
                </c:pt>
                <c:pt idx="289">
                  <c:v>237.0</c:v>
                </c:pt>
                <c:pt idx="290">
                  <c:v>238.0</c:v>
                </c:pt>
                <c:pt idx="291">
                  <c:v>239.0</c:v>
                </c:pt>
                <c:pt idx="292">
                  <c:v>240.0</c:v>
                </c:pt>
                <c:pt idx="293">
                  <c:v>241.0</c:v>
                </c:pt>
                <c:pt idx="294">
                  <c:v>242.0</c:v>
                </c:pt>
                <c:pt idx="295">
                  <c:v>243.0</c:v>
                </c:pt>
                <c:pt idx="296">
                  <c:v>244.0</c:v>
                </c:pt>
                <c:pt idx="297">
                  <c:v>245.0</c:v>
                </c:pt>
                <c:pt idx="298">
                  <c:v>246.0</c:v>
                </c:pt>
                <c:pt idx="299">
                  <c:v>247.0</c:v>
                </c:pt>
                <c:pt idx="300">
                  <c:v>248.0</c:v>
                </c:pt>
                <c:pt idx="301">
                  <c:v>249.0</c:v>
                </c:pt>
                <c:pt idx="302">
                  <c:v>250.0</c:v>
                </c:pt>
                <c:pt idx="303">
                  <c:v>251.0</c:v>
                </c:pt>
                <c:pt idx="304">
                  <c:v>252.0</c:v>
                </c:pt>
                <c:pt idx="305">
                  <c:v>253.0</c:v>
                </c:pt>
                <c:pt idx="306">
                  <c:v>254.0</c:v>
                </c:pt>
                <c:pt idx="307">
                  <c:v>255.0</c:v>
                </c:pt>
                <c:pt idx="308">
                  <c:v>256.0</c:v>
                </c:pt>
                <c:pt idx="309">
                  <c:v>257.0</c:v>
                </c:pt>
                <c:pt idx="310">
                  <c:v>258.0</c:v>
                </c:pt>
                <c:pt idx="311">
                  <c:v>259.0</c:v>
                </c:pt>
                <c:pt idx="312">
                  <c:v>260.0</c:v>
                </c:pt>
                <c:pt idx="313">
                  <c:v>261.0</c:v>
                </c:pt>
                <c:pt idx="314">
                  <c:v>262.0</c:v>
                </c:pt>
                <c:pt idx="315">
                  <c:v>263.0</c:v>
                </c:pt>
                <c:pt idx="316">
                  <c:v>264.0</c:v>
                </c:pt>
                <c:pt idx="317">
                  <c:v>265.0</c:v>
                </c:pt>
                <c:pt idx="318">
                  <c:v>266.0</c:v>
                </c:pt>
                <c:pt idx="319">
                  <c:v>267.0</c:v>
                </c:pt>
                <c:pt idx="320">
                  <c:v>268.0</c:v>
                </c:pt>
                <c:pt idx="321">
                  <c:v>269.0</c:v>
                </c:pt>
                <c:pt idx="322">
                  <c:v>270.0</c:v>
                </c:pt>
                <c:pt idx="323">
                  <c:v>271.0</c:v>
                </c:pt>
                <c:pt idx="324">
                  <c:v>272.0</c:v>
                </c:pt>
                <c:pt idx="325">
                  <c:v>273.0</c:v>
                </c:pt>
                <c:pt idx="326">
                  <c:v>274.0</c:v>
                </c:pt>
                <c:pt idx="327">
                  <c:v>275.0</c:v>
                </c:pt>
                <c:pt idx="328">
                  <c:v>276.0</c:v>
                </c:pt>
                <c:pt idx="329">
                  <c:v>277.0</c:v>
                </c:pt>
                <c:pt idx="330">
                  <c:v>278.0</c:v>
                </c:pt>
                <c:pt idx="331">
                  <c:v>279.0</c:v>
                </c:pt>
                <c:pt idx="332">
                  <c:v>280.0</c:v>
                </c:pt>
                <c:pt idx="333">
                  <c:v>281.0</c:v>
                </c:pt>
                <c:pt idx="334">
                  <c:v>282.0</c:v>
                </c:pt>
                <c:pt idx="335">
                  <c:v>283.0</c:v>
                </c:pt>
                <c:pt idx="336">
                  <c:v>284.0</c:v>
                </c:pt>
                <c:pt idx="337">
                  <c:v>285.0</c:v>
                </c:pt>
                <c:pt idx="338">
                  <c:v>286.0</c:v>
                </c:pt>
                <c:pt idx="339">
                  <c:v>287.0</c:v>
                </c:pt>
                <c:pt idx="340">
                  <c:v>288.0</c:v>
                </c:pt>
                <c:pt idx="341">
                  <c:v>289.0</c:v>
                </c:pt>
                <c:pt idx="342">
                  <c:v>290.0</c:v>
                </c:pt>
                <c:pt idx="343">
                  <c:v>291.0</c:v>
                </c:pt>
                <c:pt idx="344">
                  <c:v>292.0</c:v>
                </c:pt>
                <c:pt idx="345">
                  <c:v>293.0</c:v>
                </c:pt>
                <c:pt idx="346">
                  <c:v>294.0</c:v>
                </c:pt>
                <c:pt idx="347">
                  <c:v>295.0</c:v>
                </c:pt>
                <c:pt idx="348">
                  <c:v>296.0</c:v>
                </c:pt>
                <c:pt idx="349">
                  <c:v>297.0</c:v>
                </c:pt>
                <c:pt idx="350">
                  <c:v>298.0</c:v>
                </c:pt>
                <c:pt idx="351">
                  <c:v>299.0</c:v>
                </c:pt>
                <c:pt idx="352">
                  <c:v>300.0</c:v>
                </c:pt>
                <c:pt idx="353">
                  <c:v>301.0</c:v>
                </c:pt>
                <c:pt idx="354">
                  <c:v>302.0</c:v>
                </c:pt>
                <c:pt idx="355">
                  <c:v>303.0</c:v>
                </c:pt>
                <c:pt idx="356">
                  <c:v>304.0</c:v>
                </c:pt>
                <c:pt idx="357">
                  <c:v>305.0</c:v>
                </c:pt>
                <c:pt idx="358">
                  <c:v>306.0</c:v>
                </c:pt>
                <c:pt idx="359">
                  <c:v>307.0</c:v>
                </c:pt>
                <c:pt idx="360">
                  <c:v>308.0</c:v>
                </c:pt>
                <c:pt idx="361">
                  <c:v>309.0</c:v>
                </c:pt>
                <c:pt idx="362">
                  <c:v>310.0</c:v>
                </c:pt>
                <c:pt idx="363">
                  <c:v>311.0</c:v>
                </c:pt>
                <c:pt idx="364">
                  <c:v>312.0</c:v>
                </c:pt>
                <c:pt idx="365">
                  <c:v>313.0</c:v>
                </c:pt>
                <c:pt idx="366">
                  <c:v>314.0</c:v>
                </c:pt>
                <c:pt idx="367">
                  <c:v>315.0</c:v>
                </c:pt>
                <c:pt idx="368">
                  <c:v>316.0</c:v>
                </c:pt>
                <c:pt idx="369">
                  <c:v>317.0</c:v>
                </c:pt>
                <c:pt idx="370">
                  <c:v>318.0</c:v>
                </c:pt>
                <c:pt idx="371">
                  <c:v>319.0</c:v>
                </c:pt>
                <c:pt idx="372">
                  <c:v>320.0</c:v>
                </c:pt>
                <c:pt idx="373">
                  <c:v>321.0</c:v>
                </c:pt>
                <c:pt idx="374">
                  <c:v>322.0</c:v>
                </c:pt>
                <c:pt idx="375">
                  <c:v>323.0</c:v>
                </c:pt>
                <c:pt idx="376">
                  <c:v>324.0</c:v>
                </c:pt>
                <c:pt idx="377">
                  <c:v>325.0</c:v>
                </c:pt>
                <c:pt idx="378">
                  <c:v>326.0</c:v>
                </c:pt>
                <c:pt idx="379">
                  <c:v>327.0</c:v>
                </c:pt>
                <c:pt idx="380">
                  <c:v>328.0</c:v>
                </c:pt>
                <c:pt idx="381">
                  <c:v>329.0</c:v>
                </c:pt>
                <c:pt idx="382">
                  <c:v>330.0</c:v>
                </c:pt>
                <c:pt idx="383">
                  <c:v>331.0</c:v>
                </c:pt>
                <c:pt idx="384">
                  <c:v>332.0</c:v>
                </c:pt>
                <c:pt idx="385">
                  <c:v>333.0</c:v>
                </c:pt>
                <c:pt idx="386">
                  <c:v>334.0</c:v>
                </c:pt>
                <c:pt idx="387">
                  <c:v>335.0</c:v>
                </c:pt>
                <c:pt idx="388">
                  <c:v>336.0</c:v>
                </c:pt>
                <c:pt idx="389">
                  <c:v>337.0</c:v>
                </c:pt>
                <c:pt idx="390">
                  <c:v>338.0</c:v>
                </c:pt>
                <c:pt idx="391">
                  <c:v>339.0</c:v>
                </c:pt>
                <c:pt idx="392">
                  <c:v>340.0</c:v>
                </c:pt>
                <c:pt idx="393">
                  <c:v>341.0</c:v>
                </c:pt>
                <c:pt idx="394">
                  <c:v>342.0</c:v>
                </c:pt>
                <c:pt idx="395">
                  <c:v>343.0</c:v>
                </c:pt>
                <c:pt idx="396">
                  <c:v>344.0</c:v>
                </c:pt>
                <c:pt idx="397">
                  <c:v>345.0</c:v>
                </c:pt>
                <c:pt idx="398">
                  <c:v>346.0</c:v>
                </c:pt>
                <c:pt idx="399">
                  <c:v>347.0</c:v>
                </c:pt>
                <c:pt idx="400">
                  <c:v>348.0</c:v>
                </c:pt>
                <c:pt idx="401">
                  <c:v>349.0</c:v>
                </c:pt>
                <c:pt idx="402">
                  <c:v>350.0</c:v>
                </c:pt>
                <c:pt idx="403">
                  <c:v>351.0</c:v>
                </c:pt>
                <c:pt idx="404">
                  <c:v>352.0</c:v>
                </c:pt>
                <c:pt idx="405">
                  <c:v>353.0</c:v>
                </c:pt>
                <c:pt idx="406">
                  <c:v>354.0</c:v>
                </c:pt>
                <c:pt idx="407">
                  <c:v>355.0</c:v>
                </c:pt>
                <c:pt idx="408">
                  <c:v>356.0</c:v>
                </c:pt>
                <c:pt idx="409">
                  <c:v>357.0</c:v>
                </c:pt>
                <c:pt idx="410">
                  <c:v>358.0</c:v>
                </c:pt>
                <c:pt idx="411">
                  <c:v>359.0</c:v>
                </c:pt>
                <c:pt idx="412">
                  <c:v>360.0</c:v>
                </c:pt>
                <c:pt idx="413">
                  <c:v>361.0</c:v>
                </c:pt>
                <c:pt idx="414">
                  <c:v>362.0</c:v>
                </c:pt>
                <c:pt idx="415">
                  <c:v>363.0</c:v>
                </c:pt>
                <c:pt idx="416">
                  <c:v>364.0</c:v>
                </c:pt>
                <c:pt idx="417">
                  <c:v>365.0</c:v>
                </c:pt>
                <c:pt idx="418">
                  <c:v>366.0</c:v>
                </c:pt>
                <c:pt idx="419">
                  <c:v>367.0</c:v>
                </c:pt>
                <c:pt idx="420">
                  <c:v>368.0</c:v>
                </c:pt>
                <c:pt idx="421">
                  <c:v>369.0</c:v>
                </c:pt>
                <c:pt idx="422">
                  <c:v>370.0</c:v>
                </c:pt>
                <c:pt idx="423">
                  <c:v>371.0</c:v>
                </c:pt>
                <c:pt idx="424">
                  <c:v>372.0</c:v>
                </c:pt>
                <c:pt idx="425">
                  <c:v>373.0</c:v>
                </c:pt>
                <c:pt idx="426">
                  <c:v>374.0</c:v>
                </c:pt>
                <c:pt idx="427">
                  <c:v>375.0</c:v>
                </c:pt>
                <c:pt idx="428">
                  <c:v>376.0</c:v>
                </c:pt>
                <c:pt idx="429">
                  <c:v>377.0</c:v>
                </c:pt>
                <c:pt idx="430">
                  <c:v>378.0</c:v>
                </c:pt>
                <c:pt idx="431">
                  <c:v>379.0</c:v>
                </c:pt>
                <c:pt idx="432">
                  <c:v>380.0</c:v>
                </c:pt>
                <c:pt idx="433">
                  <c:v>381.0</c:v>
                </c:pt>
                <c:pt idx="434">
                  <c:v>382.0</c:v>
                </c:pt>
                <c:pt idx="435">
                  <c:v>383.0</c:v>
                </c:pt>
                <c:pt idx="436">
                  <c:v>384.0</c:v>
                </c:pt>
                <c:pt idx="437">
                  <c:v>385.0</c:v>
                </c:pt>
                <c:pt idx="438">
                  <c:v>386.0</c:v>
                </c:pt>
                <c:pt idx="439">
                  <c:v>387.0</c:v>
                </c:pt>
                <c:pt idx="440">
                  <c:v>388.0</c:v>
                </c:pt>
                <c:pt idx="441">
                  <c:v>389.0</c:v>
                </c:pt>
                <c:pt idx="442">
                  <c:v>390.0</c:v>
                </c:pt>
                <c:pt idx="443">
                  <c:v>391.0</c:v>
                </c:pt>
                <c:pt idx="444">
                  <c:v>392.0</c:v>
                </c:pt>
                <c:pt idx="445">
                  <c:v>393.0</c:v>
                </c:pt>
                <c:pt idx="446">
                  <c:v>394.0</c:v>
                </c:pt>
              </c:numCache>
            </c:numRef>
          </c:xVal>
          <c:yVal>
            <c:numRef>
              <c:f>Sheet6!$B$2:$B$477</c:f>
              <c:numCache>
                <c:formatCode>General</c:formatCode>
                <c:ptCount val="476"/>
                <c:pt idx="0">
                  <c:v>-0.006434568</c:v>
                </c:pt>
                <c:pt idx="1">
                  <c:v>-0.006454104</c:v>
                </c:pt>
                <c:pt idx="2">
                  <c:v>-0.00800096</c:v>
                </c:pt>
                <c:pt idx="3">
                  <c:v>-0.00828416</c:v>
                </c:pt>
                <c:pt idx="4">
                  <c:v>-0.006975584</c:v>
                </c:pt>
                <c:pt idx="5">
                  <c:v>-0.00871</c:v>
                </c:pt>
                <c:pt idx="6">
                  <c:v>-0.00820408</c:v>
                </c:pt>
                <c:pt idx="7">
                  <c:v>-0.00938768</c:v>
                </c:pt>
                <c:pt idx="8">
                  <c:v>-0.00884472</c:v>
                </c:pt>
                <c:pt idx="9">
                  <c:v>-0.006208008</c:v>
                </c:pt>
                <c:pt idx="10">
                  <c:v>-0.007844728</c:v>
                </c:pt>
                <c:pt idx="11">
                  <c:v>-0.0085264</c:v>
                </c:pt>
                <c:pt idx="12">
                  <c:v>-0.01075096</c:v>
                </c:pt>
                <c:pt idx="13">
                  <c:v>-0.00997752</c:v>
                </c:pt>
                <c:pt idx="14">
                  <c:v>-0.00919632</c:v>
                </c:pt>
                <c:pt idx="15">
                  <c:v>-0.007583008</c:v>
                </c:pt>
                <c:pt idx="16">
                  <c:v>-0.007229496</c:v>
                </c:pt>
                <c:pt idx="17">
                  <c:v>-0.005057616</c:v>
                </c:pt>
                <c:pt idx="18">
                  <c:v>0.0012334</c:v>
                </c:pt>
                <c:pt idx="19">
                  <c:v>0.001401368</c:v>
                </c:pt>
                <c:pt idx="20">
                  <c:v>-0.0007041016</c:v>
                </c:pt>
                <c:pt idx="21">
                  <c:v>-0.001022464</c:v>
                </c:pt>
                <c:pt idx="22">
                  <c:v>0.003168944</c:v>
                </c:pt>
                <c:pt idx="23">
                  <c:v>0.002895504</c:v>
                </c:pt>
                <c:pt idx="24">
                  <c:v>0.00357324</c:v>
                </c:pt>
                <c:pt idx="25">
                  <c:v>-0.0006357424</c:v>
                </c:pt>
                <c:pt idx="26">
                  <c:v>-0.003022464</c:v>
                </c:pt>
                <c:pt idx="27">
                  <c:v>8.10544000000001E-5</c:v>
                </c:pt>
                <c:pt idx="28">
                  <c:v>-0.002092776</c:v>
                </c:pt>
                <c:pt idx="29">
                  <c:v>-0.0035166</c:v>
                </c:pt>
                <c:pt idx="30">
                  <c:v>-0.002973632</c:v>
                </c:pt>
                <c:pt idx="31">
                  <c:v>-0.002993168</c:v>
                </c:pt>
                <c:pt idx="32">
                  <c:v>-0.00299512</c:v>
                </c:pt>
                <c:pt idx="33">
                  <c:v>-0.002159176</c:v>
                </c:pt>
                <c:pt idx="34">
                  <c:v>-0.000770508</c:v>
                </c:pt>
                <c:pt idx="35">
                  <c:v>-0.003239256</c:v>
                </c:pt>
                <c:pt idx="36">
                  <c:v>-0.003338864</c:v>
                </c:pt>
                <c:pt idx="37">
                  <c:v>-0.000897464</c:v>
                </c:pt>
                <c:pt idx="38">
                  <c:v>0.0005439456</c:v>
                </c:pt>
                <c:pt idx="39">
                  <c:v>0.002456056</c:v>
                </c:pt>
                <c:pt idx="40">
                  <c:v>0.002526368</c:v>
                </c:pt>
                <c:pt idx="41">
                  <c:v>0.002719728</c:v>
                </c:pt>
                <c:pt idx="42">
                  <c:v>0.003249024</c:v>
                </c:pt>
                <c:pt idx="43">
                  <c:v>-0.002135744</c:v>
                </c:pt>
                <c:pt idx="44">
                  <c:v>0.0006025392</c:v>
                </c:pt>
                <c:pt idx="45">
                  <c:v>-0.001059568</c:v>
                </c:pt>
                <c:pt idx="46">
                  <c:v>0.0005478512</c:v>
                </c:pt>
                <c:pt idx="47">
                  <c:v>0.001651368</c:v>
                </c:pt>
                <c:pt idx="48">
                  <c:v>-0.00059082</c:v>
                </c:pt>
                <c:pt idx="49">
                  <c:v>0.000243164</c:v>
                </c:pt>
                <c:pt idx="50">
                  <c:v>0.001381832</c:v>
                </c:pt>
                <c:pt idx="51">
                  <c:v>0.00811816</c:v>
                </c:pt>
                <c:pt idx="52">
                  <c:v>0.002038088</c:v>
                </c:pt>
                <c:pt idx="53">
                  <c:v>-0.00743848</c:v>
                </c:pt>
                <c:pt idx="54">
                  <c:v>0.002977536</c:v>
                </c:pt>
                <c:pt idx="55">
                  <c:v>0.002840824</c:v>
                </c:pt>
                <c:pt idx="56">
                  <c:v>-0.0121592</c:v>
                </c:pt>
                <c:pt idx="57">
                  <c:v>-0.03541312</c:v>
                </c:pt>
                <c:pt idx="58">
                  <c:v>-0.05571584</c:v>
                </c:pt>
                <c:pt idx="59">
                  <c:v>-0.07146976</c:v>
                </c:pt>
                <c:pt idx="60">
                  <c:v>-0.0899016</c:v>
                </c:pt>
                <c:pt idx="61">
                  <c:v>-0.1057432</c:v>
                </c:pt>
                <c:pt idx="62">
                  <c:v>-0.1172136</c:v>
                </c:pt>
                <c:pt idx="63">
                  <c:v>-0.1269088</c:v>
                </c:pt>
                <c:pt idx="64">
                  <c:v>-0.1369232</c:v>
                </c:pt>
                <c:pt idx="65">
                  <c:v>-0.1465128</c:v>
                </c:pt>
                <c:pt idx="66">
                  <c:v>-0.1538504</c:v>
                </c:pt>
                <c:pt idx="67">
                  <c:v>-0.1589192</c:v>
                </c:pt>
                <c:pt idx="68">
                  <c:v>-0.165284</c:v>
                </c:pt>
                <c:pt idx="69">
                  <c:v>-0.1753176</c:v>
                </c:pt>
                <c:pt idx="70">
                  <c:v>-0.1800144</c:v>
                </c:pt>
                <c:pt idx="71">
                  <c:v>-0.185136</c:v>
                </c:pt>
                <c:pt idx="72">
                  <c:v>-0.1915088</c:v>
                </c:pt>
                <c:pt idx="73">
                  <c:v>-0.1907256</c:v>
                </c:pt>
                <c:pt idx="74">
                  <c:v>-0.194696</c:v>
                </c:pt>
                <c:pt idx="75">
                  <c:v>-0.2014032</c:v>
                </c:pt>
                <c:pt idx="76">
                  <c:v>-0.2052688</c:v>
                </c:pt>
                <c:pt idx="77">
                  <c:v>-0.212548</c:v>
                </c:pt>
                <c:pt idx="78">
                  <c:v>-0.2152784</c:v>
                </c:pt>
                <c:pt idx="79">
                  <c:v>-0.2204016</c:v>
                </c:pt>
                <c:pt idx="80">
                  <c:v>-0.2321768</c:v>
                </c:pt>
                <c:pt idx="81">
                  <c:v>-0.2414304</c:v>
                </c:pt>
                <c:pt idx="82">
                  <c:v>-0.2345344</c:v>
                </c:pt>
                <c:pt idx="83">
                  <c:v>-0.2392352</c:v>
                </c:pt>
                <c:pt idx="84">
                  <c:v>-0.2434152</c:v>
                </c:pt>
                <c:pt idx="85">
                  <c:v>-0.2454952</c:v>
                </c:pt>
                <c:pt idx="86">
                  <c:v>-0.2488352</c:v>
                </c:pt>
                <c:pt idx="87">
                  <c:v>-0.2543624</c:v>
                </c:pt>
                <c:pt idx="88">
                  <c:v>-0.2583992</c:v>
                </c:pt>
                <c:pt idx="89">
                  <c:v>-0.260868</c:v>
                </c:pt>
                <c:pt idx="90">
                  <c:v>-0.2662448</c:v>
                </c:pt>
                <c:pt idx="91">
                  <c:v>-0.2685944</c:v>
                </c:pt>
                <c:pt idx="92">
                  <c:v>-0.2718448</c:v>
                </c:pt>
                <c:pt idx="93">
                  <c:v>-0.2740088</c:v>
                </c:pt>
                <c:pt idx="94">
                  <c:v>-0.278136</c:v>
                </c:pt>
                <c:pt idx="95">
                  <c:v>-0.2796104</c:v>
                </c:pt>
                <c:pt idx="96">
                  <c:v>-0.280056</c:v>
                </c:pt>
                <c:pt idx="97">
                  <c:v>-0.2824424</c:v>
                </c:pt>
                <c:pt idx="98">
                  <c:v>-0.2837744</c:v>
                </c:pt>
                <c:pt idx="99">
                  <c:v>-0.2859424</c:v>
                </c:pt>
                <c:pt idx="100">
                  <c:v>-0.2872704</c:v>
                </c:pt>
                <c:pt idx="101">
                  <c:v>-0.2903936</c:v>
                </c:pt>
                <c:pt idx="102">
                  <c:v>-0.2919168</c:v>
                </c:pt>
                <c:pt idx="103">
                  <c:v>-0.2943176</c:v>
                </c:pt>
                <c:pt idx="104">
                  <c:v>-0.2945656</c:v>
                </c:pt>
                <c:pt idx="105">
                  <c:v>-0.296288</c:v>
                </c:pt>
                <c:pt idx="106">
                  <c:v>-0.297384</c:v>
                </c:pt>
                <c:pt idx="107">
                  <c:v>-0.2999112</c:v>
                </c:pt>
                <c:pt idx="108">
                  <c:v>-0.3023488</c:v>
                </c:pt>
                <c:pt idx="109">
                  <c:v>-0.3046848</c:v>
                </c:pt>
                <c:pt idx="110">
                  <c:v>-0.303788</c:v>
                </c:pt>
                <c:pt idx="111">
                  <c:v>-0.3042864</c:v>
                </c:pt>
                <c:pt idx="112">
                  <c:v>-0.3087432</c:v>
                </c:pt>
                <c:pt idx="113">
                  <c:v>-0.310968</c:v>
                </c:pt>
                <c:pt idx="114">
                  <c:v>-0.3107</c:v>
                </c:pt>
                <c:pt idx="115">
                  <c:v>-0.3145248</c:v>
                </c:pt>
                <c:pt idx="116">
                  <c:v>-0.3144112</c:v>
                </c:pt>
                <c:pt idx="117">
                  <c:v>-0.3181688</c:v>
                </c:pt>
                <c:pt idx="118">
                  <c:v>-0.3180048</c:v>
                </c:pt>
                <c:pt idx="119">
                  <c:v>-0.3197272</c:v>
                </c:pt>
                <c:pt idx="120">
                  <c:v>-0.3208816</c:v>
                </c:pt>
                <c:pt idx="121">
                  <c:v>-0.318864</c:v>
                </c:pt>
                <c:pt idx="122">
                  <c:v>-0.3211848</c:v>
                </c:pt>
                <c:pt idx="123">
                  <c:v>-0.3225968</c:v>
                </c:pt>
                <c:pt idx="124">
                  <c:v>-0.3227472</c:v>
                </c:pt>
                <c:pt idx="125">
                  <c:v>-0.3245944</c:v>
                </c:pt>
                <c:pt idx="126">
                  <c:v>-0.3239584</c:v>
                </c:pt>
                <c:pt idx="127">
                  <c:v>-0.3245144</c:v>
                </c:pt>
                <c:pt idx="128">
                  <c:v>-0.3266496</c:v>
                </c:pt>
                <c:pt idx="129">
                  <c:v>-0.3262704</c:v>
                </c:pt>
                <c:pt idx="130">
                  <c:v>-0.3261144</c:v>
                </c:pt>
                <c:pt idx="131">
                  <c:v>-0.3252352</c:v>
                </c:pt>
                <c:pt idx="132">
                  <c:v>-0.328876</c:v>
                </c:pt>
                <c:pt idx="133">
                  <c:v>-0.330028</c:v>
                </c:pt>
                <c:pt idx="134">
                  <c:v>-0.3312392</c:v>
                </c:pt>
                <c:pt idx="135">
                  <c:v>-0.328472</c:v>
                </c:pt>
                <c:pt idx="136">
                  <c:v>-0.3289736</c:v>
                </c:pt>
                <c:pt idx="137">
                  <c:v>-0.31696</c:v>
                </c:pt>
                <c:pt idx="138">
                  <c:v>-0.3167976</c:v>
                </c:pt>
                <c:pt idx="139">
                  <c:v>-0.3180088</c:v>
                </c:pt>
                <c:pt idx="140">
                  <c:v>-0.3200248</c:v>
                </c:pt>
                <c:pt idx="141">
                  <c:v>-0.3176472</c:v>
                </c:pt>
                <c:pt idx="142">
                  <c:v>-0.318696</c:v>
                </c:pt>
                <c:pt idx="143">
                  <c:v>-0.3183056</c:v>
                </c:pt>
                <c:pt idx="144">
                  <c:v>-0.3195808</c:v>
                </c:pt>
                <c:pt idx="145">
                  <c:v>-0.3221144</c:v>
                </c:pt>
                <c:pt idx="146">
                  <c:v>-0.3260128</c:v>
                </c:pt>
                <c:pt idx="147">
                  <c:v>-0.325636</c:v>
                </c:pt>
                <c:pt idx="148">
                  <c:v>-0.3258408</c:v>
                </c:pt>
                <c:pt idx="149">
                  <c:v>-0.3275712</c:v>
                </c:pt>
                <c:pt idx="150">
                  <c:v>-0.3292096</c:v>
                </c:pt>
                <c:pt idx="151">
                  <c:v>-0.3286064</c:v>
                </c:pt>
                <c:pt idx="152">
                  <c:v>-0.3313816</c:v>
                </c:pt>
                <c:pt idx="153">
                  <c:v>-0.3310536</c:v>
                </c:pt>
                <c:pt idx="154">
                  <c:v>-0.3311984</c:v>
                </c:pt>
                <c:pt idx="155">
                  <c:v>-0.3313</c:v>
                </c:pt>
                <c:pt idx="156">
                  <c:v>-0.3337352</c:v>
                </c:pt>
                <c:pt idx="157">
                  <c:v>-0.33336</c:v>
                </c:pt>
                <c:pt idx="158">
                  <c:v>-0.3348</c:v>
                </c:pt>
                <c:pt idx="159">
                  <c:v>-0.3360928</c:v>
                </c:pt>
                <c:pt idx="160">
                  <c:v>-0.336124</c:v>
                </c:pt>
                <c:pt idx="161">
                  <c:v>-0.3378976</c:v>
                </c:pt>
                <c:pt idx="162">
                  <c:v>-0.3379504</c:v>
                </c:pt>
                <c:pt idx="163">
                  <c:v>-0.3390768</c:v>
                </c:pt>
                <c:pt idx="164">
                  <c:v>-0.3381552</c:v>
                </c:pt>
                <c:pt idx="165">
                  <c:v>-0.3388216</c:v>
                </c:pt>
                <c:pt idx="166">
                  <c:v>-0.3393584</c:v>
                </c:pt>
                <c:pt idx="167">
                  <c:v>-0.3403392</c:v>
                </c:pt>
                <c:pt idx="168">
                  <c:v>-0.3400128</c:v>
                </c:pt>
                <c:pt idx="169">
                  <c:v>-0.3396904</c:v>
                </c:pt>
                <c:pt idx="170">
                  <c:v>-0.3488312</c:v>
                </c:pt>
                <c:pt idx="171">
                  <c:v>-0.35388</c:v>
                </c:pt>
                <c:pt idx="172">
                  <c:v>-0.3498584</c:v>
                </c:pt>
                <c:pt idx="173">
                  <c:v>-0.3434192</c:v>
                </c:pt>
                <c:pt idx="174">
                  <c:v>-0.3356184</c:v>
                </c:pt>
                <c:pt idx="175">
                  <c:v>-0.3235536</c:v>
                </c:pt>
                <c:pt idx="176">
                  <c:v>-0.3038096</c:v>
                </c:pt>
                <c:pt idx="177">
                  <c:v>-0.2873352</c:v>
                </c:pt>
                <c:pt idx="178">
                  <c:v>-0.2731608</c:v>
                </c:pt>
                <c:pt idx="179">
                  <c:v>-0.262624</c:v>
                </c:pt>
                <c:pt idx="180">
                  <c:v>-0.2516864</c:v>
                </c:pt>
                <c:pt idx="181">
                  <c:v>-0.2451008</c:v>
                </c:pt>
                <c:pt idx="182">
                  <c:v>-0.2382864</c:v>
                </c:pt>
                <c:pt idx="183">
                  <c:v>-0.2310792</c:v>
                </c:pt>
                <c:pt idx="184">
                  <c:v>-0.2229896</c:v>
                </c:pt>
                <c:pt idx="185">
                  <c:v>-0.21614</c:v>
                </c:pt>
                <c:pt idx="186">
                  <c:v>-0.2135144</c:v>
                </c:pt>
                <c:pt idx="187">
                  <c:v>-0.2060536</c:v>
                </c:pt>
                <c:pt idx="188">
                  <c:v>-0.20014</c:v>
                </c:pt>
                <c:pt idx="189">
                  <c:v>-0.19638</c:v>
                </c:pt>
                <c:pt idx="190">
                  <c:v>-0.1885928</c:v>
                </c:pt>
                <c:pt idx="191">
                  <c:v>-0.1890928</c:v>
                </c:pt>
                <c:pt idx="192">
                  <c:v>-0.1845752</c:v>
                </c:pt>
                <c:pt idx="193">
                  <c:v>-0.1796432</c:v>
                </c:pt>
                <c:pt idx="194">
                  <c:v>-0.1768584</c:v>
                </c:pt>
                <c:pt idx="195">
                  <c:v>-0.1717</c:v>
                </c:pt>
                <c:pt idx="196">
                  <c:v>-0.1698096</c:v>
                </c:pt>
                <c:pt idx="197">
                  <c:v>-0.166692</c:v>
                </c:pt>
                <c:pt idx="198">
                  <c:v>-0.1632512</c:v>
                </c:pt>
                <c:pt idx="199">
                  <c:v>-0.1595696</c:v>
                </c:pt>
                <c:pt idx="200">
                  <c:v>-0.1561768</c:v>
                </c:pt>
                <c:pt idx="201">
                  <c:v>-0.155556</c:v>
                </c:pt>
                <c:pt idx="202">
                  <c:v>-0.1549736</c:v>
                </c:pt>
                <c:pt idx="203">
                  <c:v>-0.1496984</c:v>
                </c:pt>
                <c:pt idx="204">
                  <c:v>-0.1460872</c:v>
                </c:pt>
                <c:pt idx="205">
                  <c:v>-0.1456472</c:v>
                </c:pt>
                <c:pt idx="206">
                  <c:v>-0.1421848</c:v>
                </c:pt>
                <c:pt idx="207">
                  <c:v>-0.1416848</c:v>
                </c:pt>
                <c:pt idx="208">
                  <c:v>-0.1392624</c:v>
                </c:pt>
                <c:pt idx="209">
                  <c:v>-0.1346984</c:v>
                </c:pt>
                <c:pt idx="210">
                  <c:v>-0.1320928</c:v>
                </c:pt>
                <c:pt idx="211">
                  <c:v>-0.1326336</c:v>
                </c:pt>
                <c:pt idx="212">
                  <c:v>-0.1326944</c:v>
                </c:pt>
                <c:pt idx="213">
                  <c:v>-0.1313056</c:v>
                </c:pt>
                <c:pt idx="214">
                  <c:v>-0.1292624</c:v>
                </c:pt>
                <c:pt idx="215">
                  <c:v>-0.126956</c:v>
                </c:pt>
                <c:pt idx="216">
                  <c:v>-0.1243</c:v>
                </c:pt>
                <c:pt idx="217">
                  <c:v>-0.1275752</c:v>
                </c:pt>
                <c:pt idx="218">
                  <c:v>-0.1261224</c:v>
                </c:pt>
                <c:pt idx="219">
                  <c:v>-0.1221768</c:v>
                </c:pt>
                <c:pt idx="220">
                  <c:v>-0.1237432</c:v>
                </c:pt>
                <c:pt idx="221">
                  <c:v>-0.1227688</c:v>
                </c:pt>
                <c:pt idx="222">
                  <c:v>-0.1244928</c:v>
                </c:pt>
                <c:pt idx="223">
                  <c:v>-0.1201768</c:v>
                </c:pt>
                <c:pt idx="224">
                  <c:v>-0.118544</c:v>
                </c:pt>
                <c:pt idx="225">
                  <c:v>-0.1166608</c:v>
                </c:pt>
                <c:pt idx="226">
                  <c:v>-0.1167352</c:v>
                </c:pt>
                <c:pt idx="227">
                  <c:v>-0.115392</c:v>
                </c:pt>
                <c:pt idx="228">
                  <c:v>-0.113468</c:v>
                </c:pt>
                <c:pt idx="229">
                  <c:v>-0.1147296</c:v>
                </c:pt>
                <c:pt idx="230">
                  <c:v>-0.1143952</c:v>
                </c:pt>
                <c:pt idx="231">
                  <c:v>-0.1113504</c:v>
                </c:pt>
                <c:pt idx="232">
                  <c:v>-0.1071768</c:v>
                </c:pt>
                <c:pt idx="233">
                  <c:v>-0.1079992</c:v>
                </c:pt>
                <c:pt idx="234">
                  <c:v>-0.106472</c:v>
                </c:pt>
                <c:pt idx="235">
                  <c:v>-0.1059328</c:v>
                </c:pt>
                <c:pt idx="236">
                  <c:v>-0.1014928</c:v>
                </c:pt>
                <c:pt idx="237">
                  <c:v>-0.1028096</c:v>
                </c:pt>
                <c:pt idx="238">
                  <c:v>-0.1034304</c:v>
                </c:pt>
                <c:pt idx="239">
                  <c:v>-0.1023112</c:v>
                </c:pt>
                <c:pt idx="240">
                  <c:v>-0.1027272</c:v>
                </c:pt>
                <c:pt idx="241">
                  <c:v>-0.103208</c:v>
                </c:pt>
                <c:pt idx="242">
                  <c:v>-0.1064968</c:v>
                </c:pt>
                <c:pt idx="243">
                  <c:v>-0.1034952</c:v>
                </c:pt>
                <c:pt idx="244">
                  <c:v>-0.1008744</c:v>
                </c:pt>
                <c:pt idx="245">
                  <c:v>-0.1010384</c:v>
                </c:pt>
                <c:pt idx="246">
                  <c:v>-0.0990848</c:v>
                </c:pt>
                <c:pt idx="247">
                  <c:v>-0.0973176</c:v>
                </c:pt>
                <c:pt idx="248">
                  <c:v>-0.0995912</c:v>
                </c:pt>
                <c:pt idx="249">
                  <c:v>-0.0968368</c:v>
                </c:pt>
                <c:pt idx="250">
                  <c:v>-0.0994072</c:v>
                </c:pt>
                <c:pt idx="251">
                  <c:v>-0.0987552</c:v>
                </c:pt>
                <c:pt idx="252">
                  <c:v>-0.0980944</c:v>
                </c:pt>
                <c:pt idx="253">
                  <c:v>-0.1004208</c:v>
                </c:pt>
                <c:pt idx="254">
                  <c:v>-0.09614</c:v>
                </c:pt>
                <c:pt idx="255">
                  <c:v>-0.0969152</c:v>
                </c:pt>
                <c:pt idx="256">
                  <c:v>-0.0955496</c:v>
                </c:pt>
                <c:pt idx="257">
                  <c:v>-0.0963408</c:v>
                </c:pt>
                <c:pt idx="258">
                  <c:v>-0.0965536</c:v>
                </c:pt>
                <c:pt idx="259">
                  <c:v>-0.0943624</c:v>
                </c:pt>
                <c:pt idx="260">
                  <c:v>-0.0942608</c:v>
                </c:pt>
                <c:pt idx="261">
                  <c:v>-0.0906008</c:v>
                </c:pt>
                <c:pt idx="262">
                  <c:v>-0.0919424</c:v>
                </c:pt>
                <c:pt idx="263">
                  <c:v>-0.0918368</c:v>
                </c:pt>
                <c:pt idx="264">
                  <c:v>-0.091048</c:v>
                </c:pt>
                <c:pt idx="265">
                  <c:v>-0.0912608</c:v>
                </c:pt>
                <c:pt idx="266">
                  <c:v>-0.0904264</c:v>
                </c:pt>
                <c:pt idx="267">
                  <c:v>-0.0892728</c:v>
                </c:pt>
                <c:pt idx="268">
                  <c:v>-0.090472</c:v>
                </c:pt>
                <c:pt idx="269">
                  <c:v>-0.0878448</c:v>
                </c:pt>
                <c:pt idx="270">
                  <c:v>-0.0918744</c:v>
                </c:pt>
                <c:pt idx="271">
                  <c:v>-0.090376</c:v>
                </c:pt>
                <c:pt idx="272">
                  <c:v>-0.088964</c:v>
                </c:pt>
                <c:pt idx="273">
                  <c:v>-0.0898</c:v>
                </c:pt>
                <c:pt idx="274">
                  <c:v>-0.0880736</c:v>
                </c:pt>
                <c:pt idx="275">
                  <c:v>-0.086456</c:v>
                </c:pt>
                <c:pt idx="276">
                  <c:v>-0.0923744</c:v>
                </c:pt>
                <c:pt idx="277">
                  <c:v>-0.0899504</c:v>
                </c:pt>
                <c:pt idx="278">
                  <c:v>-0.0875208</c:v>
                </c:pt>
                <c:pt idx="279">
                  <c:v>-0.0871008</c:v>
                </c:pt>
                <c:pt idx="280">
                  <c:v>-0.0858176</c:v>
                </c:pt>
                <c:pt idx="281">
                  <c:v>-0.0879544</c:v>
                </c:pt>
                <c:pt idx="282">
                  <c:v>-0.0862064</c:v>
                </c:pt>
                <c:pt idx="283">
                  <c:v>-0.0871144</c:v>
                </c:pt>
                <c:pt idx="284">
                  <c:v>-0.0833464</c:v>
                </c:pt>
                <c:pt idx="285">
                  <c:v>-0.0863856</c:v>
                </c:pt>
                <c:pt idx="286">
                  <c:v>-0.0879032</c:v>
                </c:pt>
                <c:pt idx="287">
                  <c:v>-0.0871592</c:v>
                </c:pt>
                <c:pt idx="288">
                  <c:v>-0.0892784</c:v>
                </c:pt>
                <c:pt idx="289">
                  <c:v>-0.0880768</c:v>
                </c:pt>
                <c:pt idx="290">
                  <c:v>-0.085292</c:v>
                </c:pt>
                <c:pt idx="291">
                  <c:v>-0.0868176</c:v>
                </c:pt>
                <c:pt idx="292">
                  <c:v>-0.0880672</c:v>
                </c:pt>
                <c:pt idx="293">
                  <c:v>-0.0857976</c:v>
                </c:pt>
                <c:pt idx="294">
                  <c:v>-0.086624</c:v>
                </c:pt>
                <c:pt idx="295">
                  <c:v>-0.0850616</c:v>
                </c:pt>
                <c:pt idx="296">
                  <c:v>-0.0877584</c:v>
                </c:pt>
                <c:pt idx="297">
                  <c:v>-0.087464</c:v>
                </c:pt>
                <c:pt idx="298">
                  <c:v>-0.0839696</c:v>
                </c:pt>
                <c:pt idx="299">
                  <c:v>-0.0840656</c:v>
                </c:pt>
                <c:pt idx="300">
                  <c:v>-0.0824856</c:v>
                </c:pt>
                <c:pt idx="301">
                  <c:v>-0.0830264</c:v>
                </c:pt>
                <c:pt idx="302">
                  <c:v>-0.0824304</c:v>
                </c:pt>
                <c:pt idx="303">
                  <c:v>-0.0839832</c:v>
                </c:pt>
                <c:pt idx="304">
                  <c:v>-0.0842064</c:v>
                </c:pt>
                <c:pt idx="305">
                  <c:v>-0.0861648</c:v>
                </c:pt>
                <c:pt idx="306">
                  <c:v>-0.0872648</c:v>
                </c:pt>
                <c:pt idx="307">
                  <c:v>-0.085724</c:v>
                </c:pt>
                <c:pt idx="308">
                  <c:v>-0.0864424</c:v>
                </c:pt>
                <c:pt idx="309">
                  <c:v>-0.0847136</c:v>
                </c:pt>
                <c:pt idx="310">
                  <c:v>-0.0829736</c:v>
                </c:pt>
                <c:pt idx="311">
                  <c:v>-0.0822624</c:v>
                </c:pt>
                <c:pt idx="312">
                  <c:v>-0.0835088</c:v>
                </c:pt>
                <c:pt idx="313">
                  <c:v>-0.0851688</c:v>
                </c:pt>
                <c:pt idx="314">
                  <c:v>-0.0892608</c:v>
                </c:pt>
                <c:pt idx="315">
                  <c:v>-0.0881768</c:v>
                </c:pt>
                <c:pt idx="316">
                  <c:v>-0.0882024</c:v>
                </c:pt>
                <c:pt idx="317">
                  <c:v>-0.0891144</c:v>
                </c:pt>
                <c:pt idx="318">
                  <c:v>-0.0872608</c:v>
                </c:pt>
                <c:pt idx="319">
                  <c:v>-0.0851512</c:v>
                </c:pt>
                <c:pt idx="320">
                  <c:v>-0.0858816</c:v>
                </c:pt>
                <c:pt idx="321">
                  <c:v>-0.0841944</c:v>
                </c:pt>
                <c:pt idx="322">
                  <c:v>-0.0827784</c:v>
                </c:pt>
                <c:pt idx="323">
                  <c:v>-0.0823368</c:v>
                </c:pt>
                <c:pt idx="324">
                  <c:v>-0.082128</c:v>
                </c:pt>
                <c:pt idx="325">
                  <c:v>-0.0824912</c:v>
                </c:pt>
                <c:pt idx="326">
                  <c:v>-0.0812392</c:v>
                </c:pt>
                <c:pt idx="327">
                  <c:v>-0.0813856</c:v>
                </c:pt>
                <c:pt idx="328">
                  <c:v>-0.07940336</c:v>
                </c:pt>
                <c:pt idx="329">
                  <c:v>-0.082108</c:v>
                </c:pt>
                <c:pt idx="330">
                  <c:v>-0.0812272</c:v>
                </c:pt>
                <c:pt idx="331">
                  <c:v>-0.081308</c:v>
                </c:pt>
                <c:pt idx="332">
                  <c:v>-0.0815712</c:v>
                </c:pt>
                <c:pt idx="333">
                  <c:v>-0.0811592</c:v>
                </c:pt>
                <c:pt idx="334">
                  <c:v>-0.0823056</c:v>
                </c:pt>
                <c:pt idx="335">
                  <c:v>-0.0807136</c:v>
                </c:pt>
                <c:pt idx="336">
                  <c:v>-0.0804616</c:v>
                </c:pt>
                <c:pt idx="337">
                  <c:v>-0.0817312</c:v>
                </c:pt>
                <c:pt idx="338">
                  <c:v>-0.07975488</c:v>
                </c:pt>
                <c:pt idx="339">
                  <c:v>-0.083364</c:v>
                </c:pt>
                <c:pt idx="340">
                  <c:v>-0.0815752</c:v>
                </c:pt>
                <c:pt idx="341">
                  <c:v>-0.0817936</c:v>
                </c:pt>
                <c:pt idx="342">
                  <c:v>-0.0806592</c:v>
                </c:pt>
                <c:pt idx="343">
                  <c:v>-0.07916504</c:v>
                </c:pt>
                <c:pt idx="344">
                  <c:v>-0.0824072</c:v>
                </c:pt>
                <c:pt idx="345">
                  <c:v>-0.07959864</c:v>
                </c:pt>
                <c:pt idx="346">
                  <c:v>-0.07752248</c:v>
                </c:pt>
                <c:pt idx="347">
                  <c:v>-0.0790088</c:v>
                </c:pt>
                <c:pt idx="348">
                  <c:v>-0.07886032</c:v>
                </c:pt>
                <c:pt idx="349">
                  <c:v>-0.07881344</c:v>
                </c:pt>
                <c:pt idx="350">
                  <c:v>-0.0796572</c:v>
                </c:pt>
                <c:pt idx="351">
                  <c:v>-0.07929</c:v>
                </c:pt>
                <c:pt idx="352">
                  <c:v>-0.07784864</c:v>
                </c:pt>
                <c:pt idx="353">
                  <c:v>-0.07928808</c:v>
                </c:pt>
                <c:pt idx="354">
                  <c:v>-0.0814616</c:v>
                </c:pt>
                <c:pt idx="355">
                  <c:v>-0.080704</c:v>
                </c:pt>
                <c:pt idx="356">
                  <c:v>-0.07960648</c:v>
                </c:pt>
                <c:pt idx="357">
                  <c:v>-0.0801008</c:v>
                </c:pt>
                <c:pt idx="358">
                  <c:v>-0.0803464</c:v>
                </c:pt>
                <c:pt idx="359">
                  <c:v>-0.07655176</c:v>
                </c:pt>
                <c:pt idx="360">
                  <c:v>-0.0803856</c:v>
                </c:pt>
                <c:pt idx="361">
                  <c:v>-0.0834208</c:v>
                </c:pt>
                <c:pt idx="362">
                  <c:v>-0.083032</c:v>
                </c:pt>
                <c:pt idx="363">
                  <c:v>-0.0847608</c:v>
                </c:pt>
                <c:pt idx="364">
                  <c:v>-0.090288</c:v>
                </c:pt>
                <c:pt idx="365">
                  <c:v>-0.0905592</c:v>
                </c:pt>
                <c:pt idx="366">
                  <c:v>-0.0891784</c:v>
                </c:pt>
                <c:pt idx="367">
                  <c:v>-0.0910032</c:v>
                </c:pt>
                <c:pt idx="368">
                  <c:v>-0.0912272</c:v>
                </c:pt>
                <c:pt idx="369">
                  <c:v>-0.0903232</c:v>
                </c:pt>
                <c:pt idx="370">
                  <c:v>-0.0912448</c:v>
                </c:pt>
                <c:pt idx="371">
                  <c:v>-0.093216</c:v>
                </c:pt>
                <c:pt idx="372">
                  <c:v>-0.091124</c:v>
                </c:pt>
                <c:pt idx="373">
                  <c:v>-0.0884128</c:v>
                </c:pt>
                <c:pt idx="374">
                  <c:v>-0.0862728</c:v>
                </c:pt>
                <c:pt idx="375">
                  <c:v>-0.0854736</c:v>
                </c:pt>
                <c:pt idx="376">
                  <c:v>-0.0828272</c:v>
                </c:pt>
                <c:pt idx="377">
                  <c:v>-0.0873424</c:v>
                </c:pt>
                <c:pt idx="378">
                  <c:v>-0.093468</c:v>
                </c:pt>
                <c:pt idx="379">
                  <c:v>-0.093944</c:v>
                </c:pt>
                <c:pt idx="380">
                  <c:v>-0.0846552</c:v>
                </c:pt>
                <c:pt idx="381">
                  <c:v>-0.07468264</c:v>
                </c:pt>
                <c:pt idx="382">
                  <c:v>-0.07222952</c:v>
                </c:pt>
                <c:pt idx="383">
                  <c:v>-0.0882352</c:v>
                </c:pt>
                <c:pt idx="384">
                  <c:v>-0.0882648</c:v>
                </c:pt>
                <c:pt idx="385">
                  <c:v>-0.0908528</c:v>
                </c:pt>
                <c:pt idx="386">
                  <c:v>-0.090708</c:v>
                </c:pt>
                <c:pt idx="387">
                  <c:v>-0.0922024</c:v>
                </c:pt>
                <c:pt idx="388">
                  <c:v>-0.083628</c:v>
                </c:pt>
                <c:pt idx="389">
                  <c:v>-0.0830128</c:v>
                </c:pt>
                <c:pt idx="390">
                  <c:v>-0.0869776</c:v>
                </c:pt>
                <c:pt idx="391">
                  <c:v>-0.098712</c:v>
                </c:pt>
                <c:pt idx="392">
                  <c:v>-0.1041752</c:v>
                </c:pt>
                <c:pt idx="393">
                  <c:v>-0.1062136</c:v>
                </c:pt>
                <c:pt idx="394">
                  <c:v>-0.0999968</c:v>
                </c:pt>
                <c:pt idx="395">
                  <c:v>-0.0882528</c:v>
                </c:pt>
                <c:pt idx="396">
                  <c:v>-0.089128</c:v>
                </c:pt>
                <c:pt idx="397">
                  <c:v>-0.0874208</c:v>
                </c:pt>
                <c:pt idx="398">
                  <c:v>-0.0883152</c:v>
                </c:pt>
                <c:pt idx="399">
                  <c:v>-0.0907296</c:v>
                </c:pt>
                <c:pt idx="400">
                  <c:v>-0.0910832</c:v>
                </c:pt>
                <c:pt idx="401">
                  <c:v>-0.0905832</c:v>
                </c:pt>
                <c:pt idx="402">
                  <c:v>-0.0883328</c:v>
                </c:pt>
                <c:pt idx="403">
                  <c:v>-0.0899544</c:v>
                </c:pt>
                <c:pt idx="404">
                  <c:v>-0.0888896</c:v>
                </c:pt>
                <c:pt idx="405">
                  <c:v>-0.0887312</c:v>
                </c:pt>
                <c:pt idx="406">
                  <c:v>-0.0904584</c:v>
                </c:pt>
                <c:pt idx="407">
                  <c:v>-0.0924152</c:v>
                </c:pt>
                <c:pt idx="408">
                  <c:v>-0.0924736</c:v>
                </c:pt>
                <c:pt idx="409">
                  <c:v>-0.0921768</c:v>
                </c:pt>
                <c:pt idx="410">
                  <c:v>-0.0902704</c:v>
                </c:pt>
                <c:pt idx="411">
                  <c:v>-0.0907312</c:v>
                </c:pt>
                <c:pt idx="412">
                  <c:v>-0.0896864</c:v>
                </c:pt>
                <c:pt idx="413">
                  <c:v>-0.0927904</c:v>
                </c:pt>
                <c:pt idx="414">
                  <c:v>-0.090464</c:v>
                </c:pt>
                <c:pt idx="415">
                  <c:v>-0.0916592</c:v>
                </c:pt>
                <c:pt idx="416">
                  <c:v>-0.0927608</c:v>
                </c:pt>
                <c:pt idx="417">
                  <c:v>-0.0920344</c:v>
                </c:pt>
                <c:pt idx="418">
                  <c:v>-0.0934776</c:v>
                </c:pt>
                <c:pt idx="419">
                  <c:v>-0.0922568</c:v>
                </c:pt>
                <c:pt idx="420">
                  <c:v>-0.0921848</c:v>
                </c:pt>
                <c:pt idx="421">
                  <c:v>-0.092464</c:v>
                </c:pt>
                <c:pt idx="422">
                  <c:v>-0.0903624</c:v>
                </c:pt>
                <c:pt idx="423">
                  <c:v>-0.0920632</c:v>
                </c:pt>
                <c:pt idx="424">
                  <c:v>-0.090636</c:v>
                </c:pt>
                <c:pt idx="425">
                  <c:v>-0.0935752</c:v>
                </c:pt>
                <c:pt idx="426">
                  <c:v>-0.0924952</c:v>
                </c:pt>
                <c:pt idx="427">
                  <c:v>-0.0900696</c:v>
                </c:pt>
                <c:pt idx="428">
                  <c:v>-0.0976184</c:v>
                </c:pt>
                <c:pt idx="429">
                  <c:v>-0.0969872</c:v>
                </c:pt>
                <c:pt idx="430">
                  <c:v>-0.0939384</c:v>
                </c:pt>
                <c:pt idx="431">
                  <c:v>-0.0927688</c:v>
                </c:pt>
                <c:pt idx="432">
                  <c:v>-0.0934128</c:v>
                </c:pt>
                <c:pt idx="433">
                  <c:v>-0.0952416</c:v>
                </c:pt>
                <c:pt idx="434">
                  <c:v>-0.0952528</c:v>
                </c:pt>
                <c:pt idx="435">
                  <c:v>-0.0933312</c:v>
                </c:pt>
                <c:pt idx="436">
                  <c:v>-0.094304</c:v>
                </c:pt>
                <c:pt idx="437">
                  <c:v>-0.0902472</c:v>
                </c:pt>
                <c:pt idx="438">
                  <c:v>-0.092288</c:v>
                </c:pt>
                <c:pt idx="439">
                  <c:v>-0.0930496</c:v>
                </c:pt>
                <c:pt idx="440">
                  <c:v>-0.0956808</c:v>
                </c:pt>
                <c:pt idx="441">
                  <c:v>-0.0927432</c:v>
                </c:pt>
                <c:pt idx="442">
                  <c:v>-0.0855832</c:v>
                </c:pt>
                <c:pt idx="443">
                  <c:v>-0.0862784</c:v>
                </c:pt>
                <c:pt idx="444">
                  <c:v>-0.08736</c:v>
                </c:pt>
                <c:pt idx="445">
                  <c:v>-0.0892472</c:v>
                </c:pt>
                <c:pt idx="446">
                  <c:v>-0.089468</c:v>
                </c:pt>
                <c:pt idx="447">
                  <c:v>-0.0905496</c:v>
                </c:pt>
                <c:pt idx="448">
                  <c:v>-0.089616</c:v>
                </c:pt>
                <c:pt idx="449">
                  <c:v>-0.0897096</c:v>
                </c:pt>
                <c:pt idx="450">
                  <c:v>-0.0907</c:v>
                </c:pt>
                <c:pt idx="451">
                  <c:v>-0.0888544</c:v>
                </c:pt>
                <c:pt idx="452">
                  <c:v>-0.0862472</c:v>
                </c:pt>
                <c:pt idx="453">
                  <c:v>-0.0872688</c:v>
                </c:pt>
                <c:pt idx="454">
                  <c:v>-0.086788</c:v>
                </c:pt>
                <c:pt idx="455">
                  <c:v>-0.0869752</c:v>
                </c:pt>
                <c:pt idx="456">
                  <c:v>-0.0880656</c:v>
                </c:pt>
                <c:pt idx="457">
                  <c:v>-0.086804</c:v>
                </c:pt>
                <c:pt idx="458">
                  <c:v>-0.0858776</c:v>
                </c:pt>
                <c:pt idx="459">
                  <c:v>-0.085972</c:v>
                </c:pt>
                <c:pt idx="460">
                  <c:v>-0.0888488</c:v>
                </c:pt>
                <c:pt idx="461">
                  <c:v>-0.0881064</c:v>
                </c:pt>
                <c:pt idx="462">
                  <c:v>-0.0879584</c:v>
                </c:pt>
                <c:pt idx="463">
                  <c:v>-0.0884928</c:v>
                </c:pt>
                <c:pt idx="464">
                  <c:v>-0.0900048</c:v>
                </c:pt>
                <c:pt idx="465">
                  <c:v>-0.0901064</c:v>
                </c:pt>
                <c:pt idx="466">
                  <c:v>-0.0905832</c:v>
                </c:pt>
              </c:numCache>
            </c:numRef>
          </c:yVal>
          <c:smooth val="1"/>
          <c:extLst xmlns:c16r2="http://schemas.microsoft.com/office/drawing/2015/06/chart">
            <c:ext xmlns:c16="http://schemas.microsoft.com/office/drawing/2014/chart" uri="{C3380CC4-5D6E-409C-BE32-E72D297353CC}">
              <c16:uniqueId val="{00000000-50AA-49C2-8361-E5FE1ECB3F47}"/>
            </c:ext>
          </c:extLst>
        </c:ser>
        <c:ser>
          <c:idx val="1"/>
          <c:order val="1"/>
          <c:tx>
            <c:strRef>
              <c:f>Sheet6!$C$1</c:f>
              <c:strCache>
                <c:ptCount val="1"/>
              </c:strCache>
            </c:strRef>
          </c:tx>
          <c:spPr>
            <a:ln w="19050" cap="rnd">
              <a:solidFill>
                <a:schemeClr val="accent2"/>
              </a:solidFill>
              <a:round/>
            </a:ln>
            <a:effectLst/>
          </c:spPr>
          <c:marker>
            <c:symbol val="none"/>
          </c:marker>
          <c:xVal>
            <c:numRef>
              <c:f>Sheet6!$A$2:$A$477</c:f>
              <c:numCache>
                <c:formatCode>General</c:formatCode>
                <c:ptCount val="476"/>
                <c:pt idx="0">
                  <c:v>-52.0</c:v>
                </c:pt>
                <c:pt idx="1">
                  <c:v>-51.0</c:v>
                </c:pt>
                <c:pt idx="2">
                  <c:v>-50.0</c:v>
                </c:pt>
                <c:pt idx="3">
                  <c:v>-49.0</c:v>
                </c:pt>
                <c:pt idx="4">
                  <c:v>-48.0</c:v>
                </c:pt>
                <c:pt idx="5">
                  <c:v>-47.0</c:v>
                </c:pt>
                <c:pt idx="6">
                  <c:v>-46.0</c:v>
                </c:pt>
                <c:pt idx="7">
                  <c:v>-45.0</c:v>
                </c:pt>
                <c:pt idx="8">
                  <c:v>-44.0</c:v>
                </c:pt>
                <c:pt idx="9">
                  <c:v>-43.0</c:v>
                </c:pt>
                <c:pt idx="10">
                  <c:v>-42.0</c:v>
                </c:pt>
                <c:pt idx="11">
                  <c:v>-41.0</c:v>
                </c:pt>
                <c:pt idx="12">
                  <c:v>-40.0</c:v>
                </c:pt>
                <c:pt idx="13">
                  <c:v>-39.0</c:v>
                </c:pt>
                <c:pt idx="14">
                  <c:v>-38.0</c:v>
                </c:pt>
                <c:pt idx="15">
                  <c:v>-37.0</c:v>
                </c:pt>
                <c:pt idx="16">
                  <c:v>-36.0</c:v>
                </c:pt>
                <c:pt idx="17">
                  <c:v>-35.0</c:v>
                </c:pt>
                <c:pt idx="18">
                  <c:v>-34.0</c:v>
                </c:pt>
                <c:pt idx="19">
                  <c:v>-33.0</c:v>
                </c:pt>
                <c:pt idx="20">
                  <c:v>-32.0</c:v>
                </c:pt>
                <c:pt idx="21">
                  <c:v>-31.0</c:v>
                </c:pt>
                <c:pt idx="22">
                  <c:v>-30.0</c:v>
                </c:pt>
                <c:pt idx="23">
                  <c:v>-29.0</c:v>
                </c:pt>
                <c:pt idx="24">
                  <c:v>-28.0</c:v>
                </c:pt>
                <c:pt idx="25">
                  <c:v>-27.0</c:v>
                </c:pt>
                <c:pt idx="26">
                  <c:v>-26.0</c:v>
                </c:pt>
                <c:pt idx="27">
                  <c:v>-25.0</c:v>
                </c:pt>
                <c:pt idx="28">
                  <c:v>-24.0</c:v>
                </c:pt>
                <c:pt idx="29">
                  <c:v>-23.0</c:v>
                </c:pt>
                <c:pt idx="30">
                  <c:v>-22.0</c:v>
                </c:pt>
                <c:pt idx="31">
                  <c:v>-21.0</c:v>
                </c:pt>
                <c:pt idx="32">
                  <c:v>-20.0</c:v>
                </c:pt>
                <c:pt idx="33">
                  <c:v>-19.0</c:v>
                </c:pt>
                <c:pt idx="34">
                  <c:v>-18.0</c:v>
                </c:pt>
                <c:pt idx="35">
                  <c:v>-17.0</c:v>
                </c:pt>
                <c:pt idx="36">
                  <c:v>-16.0</c:v>
                </c:pt>
                <c:pt idx="37">
                  <c:v>-15.0</c:v>
                </c:pt>
                <c:pt idx="38">
                  <c:v>-14.0</c:v>
                </c:pt>
                <c:pt idx="39">
                  <c:v>-13.0</c:v>
                </c:pt>
                <c:pt idx="40">
                  <c:v>-12.0</c:v>
                </c:pt>
                <c:pt idx="41">
                  <c:v>-11.0</c:v>
                </c:pt>
                <c:pt idx="42">
                  <c:v>-10.0</c:v>
                </c:pt>
                <c:pt idx="43">
                  <c:v>-9.0</c:v>
                </c:pt>
                <c:pt idx="44">
                  <c:v>-8.0</c:v>
                </c:pt>
                <c:pt idx="45">
                  <c:v>-7.0</c:v>
                </c:pt>
                <c:pt idx="46">
                  <c:v>-6.0</c:v>
                </c:pt>
                <c:pt idx="47">
                  <c:v>-5.0</c:v>
                </c:pt>
                <c:pt idx="48">
                  <c:v>-4.0</c:v>
                </c:pt>
                <c:pt idx="49">
                  <c:v>-3.0</c:v>
                </c:pt>
                <c:pt idx="50">
                  <c:v>-2.0</c:v>
                </c:pt>
                <c:pt idx="51">
                  <c:v>-1.0</c:v>
                </c:pt>
                <c:pt idx="52">
                  <c:v>0.0</c:v>
                </c:pt>
                <c:pt idx="53">
                  <c:v>1.0</c:v>
                </c:pt>
                <c:pt idx="54">
                  <c:v>2.0</c:v>
                </c:pt>
                <c:pt idx="55">
                  <c:v>3.0</c:v>
                </c:pt>
                <c:pt idx="56">
                  <c:v>4.0</c:v>
                </c:pt>
                <c:pt idx="57">
                  <c:v>5.0</c:v>
                </c:pt>
                <c:pt idx="58">
                  <c:v>6.0</c:v>
                </c:pt>
                <c:pt idx="59">
                  <c:v>7.0</c:v>
                </c:pt>
                <c:pt idx="60">
                  <c:v>8.0</c:v>
                </c:pt>
                <c:pt idx="61">
                  <c:v>9.0</c:v>
                </c:pt>
                <c:pt idx="62">
                  <c:v>10.0</c:v>
                </c:pt>
                <c:pt idx="63">
                  <c:v>11.0</c:v>
                </c:pt>
                <c:pt idx="64">
                  <c:v>12.0</c:v>
                </c:pt>
                <c:pt idx="65">
                  <c:v>13.0</c:v>
                </c:pt>
                <c:pt idx="66">
                  <c:v>14.0</c:v>
                </c:pt>
                <c:pt idx="67">
                  <c:v>15.0</c:v>
                </c:pt>
                <c:pt idx="68">
                  <c:v>16.0</c:v>
                </c:pt>
                <c:pt idx="69">
                  <c:v>17.0</c:v>
                </c:pt>
                <c:pt idx="70">
                  <c:v>18.0</c:v>
                </c:pt>
                <c:pt idx="71">
                  <c:v>19.0</c:v>
                </c:pt>
                <c:pt idx="72">
                  <c:v>20.0</c:v>
                </c:pt>
                <c:pt idx="73">
                  <c:v>21.0</c:v>
                </c:pt>
                <c:pt idx="74">
                  <c:v>22.0</c:v>
                </c:pt>
                <c:pt idx="75">
                  <c:v>23.0</c:v>
                </c:pt>
                <c:pt idx="76">
                  <c:v>24.0</c:v>
                </c:pt>
                <c:pt idx="77">
                  <c:v>25.0</c:v>
                </c:pt>
                <c:pt idx="78">
                  <c:v>26.0</c:v>
                </c:pt>
                <c:pt idx="79">
                  <c:v>27.0</c:v>
                </c:pt>
                <c:pt idx="80">
                  <c:v>28.0</c:v>
                </c:pt>
                <c:pt idx="81">
                  <c:v>29.0</c:v>
                </c:pt>
                <c:pt idx="82">
                  <c:v>30.0</c:v>
                </c:pt>
                <c:pt idx="83">
                  <c:v>31.0</c:v>
                </c:pt>
                <c:pt idx="84">
                  <c:v>32.0</c:v>
                </c:pt>
                <c:pt idx="85">
                  <c:v>33.0</c:v>
                </c:pt>
                <c:pt idx="86">
                  <c:v>34.0</c:v>
                </c:pt>
                <c:pt idx="87">
                  <c:v>35.0</c:v>
                </c:pt>
                <c:pt idx="88">
                  <c:v>36.0</c:v>
                </c:pt>
                <c:pt idx="89">
                  <c:v>37.0</c:v>
                </c:pt>
                <c:pt idx="90">
                  <c:v>38.0</c:v>
                </c:pt>
                <c:pt idx="91">
                  <c:v>39.0</c:v>
                </c:pt>
                <c:pt idx="92">
                  <c:v>40.0</c:v>
                </c:pt>
                <c:pt idx="93">
                  <c:v>41.0</c:v>
                </c:pt>
                <c:pt idx="94">
                  <c:v>42.0</c:v>
                </c:pt>
                <c:pt idx="95">
                  <c:v>43.0</c:v>
                </c:pt>
                <c:pt idx="96">
                  <c:v>44.0</c:v>
                </c:pt>
                <c:pt idx="97">
                  <c:v>45.0</c:v>
                </c:pt>
                <c:pt idx="98">
                  <c:v>46.0</c:v>
                </c:pt>
                <c:pt idx="99">
                  <c:v>47.0</c:v>
                </c:pt>
                <c:pt idx="100">
                  <c:v>48.0</c:v>
                </c:pt>
                <c:pt idx="101">
                  <c:v>49.0</c:v>
                </c:pt>
                <c:pt idx="102">
                  <c:v>50.0</c:v>
                </c:pt>
                <c:pt idx="103">
                  <c:v>51.0</c:v>
                </c:pt>
                <c:pt idx="104">
                  <c:v>52.0</c:v>
                </c:pt>
                <c:pt idx="105">
                  <c:v>53.0</c:v>
                </c:pt>
                <c:pt idx="106">
                  <c:v>54.0</c:v>
                </c:pt>
                <c:pt idx="107">
                  <c:v>55.0</c:v>
                </c:pt>
                <c:pt idx="108">
                  <c:v>56.0</c:v>
                </c:pt>
                <c:pt idx="109">
                  <c:v>57.0</c:v>
                </c:pt>
                <c:pt idx="110">
                  <c:v>58.0</c:v>
                </c:pt>
                <c:pt idx="111">
                  <c:v>59.0</c:v>
                </c:pt>
                <c:pt idx="112">
                  <c:v>60.0</c:v>
                </c:pt>
                <c:pt idx="113">
                  <c:v>61.0</c:v>
                </c:pt>
                <c:pt idx="114">
                  <c:v>62.0</c:v>
                </c:pt>
                <c:pt idx="115">
                  <c:v>63.0</c:v>
                </c:pt>
                <c:pt idx="116">
                  <c:v>64.0</c:v>
                </c:pt>
                <c:pt idx="117">
                  <c:v>65.0</c:v>
                </c:pt>
                <c:pt idx="118">
                  <c:v>66.0</c:v>
                </c:pt>
                <c:pt idx="119">
                  <c:v>67.0</c:v>
                </c:pt>
                <c:pt idx="120">
                  <c:v>68.0</c:v>
                </c:pt>
                <c:pt idx="121">
                  <c:v>69.0</c:v>
                </c:pt>
                <c:pt idx="122">
                  <c:v>70.0</c:v>
                </c:pt>
                <c:pt idx="123">
                  <c:v>71.0</c:v>
                </c:pt>
                <c:pt idx="124">
                  <c:v>72.0</c:v>
                </c:pt>
                <c:pt idx="125">
                  <c:v>73.0</c:v>
                </c:pt>
                <c:pt idx="126">
                  <c:v>74.0</c:v>
                </c:pt>
                <c:pt idx="127">
                  <c:v>75.0</c:v>
                </c:pt>
                <c:pt idx="128">
                  <c:v>76.0</c:v>
                </c:pt>
                <c:pt idx="129">
                  <c:v>77.0</c:v>
                </c:pt>
                <c:pt idx="130">
                  <c:v>78.0</c:v>
                </c:pt>
                <c:pt idx="131">
                  <c:v>79.0</c:v>
                </c:pt>
                <c:pt idx="132">
                  <c:v>80.0</c:v>
                </c:pt>
                <c:pt idx="133">
                  <c:v>81.0</c:v>
                </c:pt>
                <c:pt idx="134">
                  <c:v>82.0</c:v>
                </c:pt>
                <c:pt idx="135">
                  <c:v>83.0</c:v>
                </c:pt>
                <c:pt idx="136">
                  <c:v>84.0</c:v>
                </c:pt>
                <c:pt idx="137">
                  <c:v>85.0</c:v>
                </c:pt>
                <c:pt idx="138">
                  <c:v>86.0</c:v>
                </c:pt>
                <c:pt idx="139">
                  <c:v>87.0</c:v>
                </c:pt>
                <c:pt idx="140">
                  <c:v>88.0</c:v>
                </c:pt>
                <c:pt idx="141">
                  <c:v>89.0</c:v>
                </c:pt>
                <c:pt idx="142">
                  <c:v>90.0</c:v>
                </c:pt>
                <c:pt idx="143">
                  <c:v>91.0</c:v>
                </c:pt>
                <c:pt idx="144">
                  <c:v>92.0</c:v>
                </c:pt>
                <c:pt idx="145">
                  <c:v>93.0</c:v>
                </c:pt>
                <c:pt idx="146">
                  <c:v>94.0</c:v>
                </c:pt>
                <c:pt idx="147">
                  <c:v>95.0</c:v>
                </c:pt>
                <c:pt idx="148">
                  <c:v>96.0</c:v>
                </c:pt>
                <c:pt idx="149">
                  <c:v>97.0</c:v>
                </c:pt>
                <c:pt idx="150">
                  <c:v>98.0</c:v>
                </c:pt>
                <c:pt idx="151">
                  <c:v>99.0</c:v>
                </c:pt>
                <c:pt idx="152">
                  <c:v>100.0</c:v>
                </c:pt>
                <c:pt idx="153">
                  <c:v>101.0</c:v>
                </c:pt>
                <c:pt idx="154">
                  <c:v>102.0</c:v>
                </c:pt>
                <c:pt idx="155">
                  <c:v>103.0</c:v>
                </c:pt>
                <c:pt idx="156">
                  <c:v>104.0</c:v>
                </c:pt>
                <c:pt idx="157">
                  <c:v>105.0</c:v>
                </c:pt>
                <c:pt idx="158">
                  <c:v>106.0</c:v>
                </c:pt>
                <c:pt idx="159">
                  <c:v>107.0</c:v>
                </c:pt>
                <c:pt idx="160">
                  <c:v>108.0</c:v>
                </c:pt>
                <c:pt idx="161">
                  <c:v>109.0</c:v>
                </c:pt>
                <c:pt idx="162">
                  <c:v>110.0</c:v>
                </c:pt>
                <c:pt idx="163">
                  <c:v>111.0</c:v>
                </c:pt>
                <c:pt idx="164">
                  <c:v>112.0</c:v>
                </c:pt>
                <c:pt idx="165">
                  <c:v>113.0</c:v>
                </c:pt>
                <c:pt idx="166">
                  <c:v>114.0</c:v>
                </c:pt>
                <c:pt idx="167">
                  <c:v>115.0</c:v>
                </c:pt>
                <c:pt idx="168">
                  <c:v>116.0</c:v>
                </c:pt>
                <c:pt idx="169">
                  <c:v>117.0</c:v>
                </c:pt>
                <c:pt idx="170">
                  <c:v>118.0</c:v>
                </c:pt>
                <c:pt idx="171">
                  <c:v>119.0</c:v>
                </c:pt>
                <c:pt idx="172">
                  <c:v>120.0</c:v>
                </c:pt>
                <c:pt idx="173">
                  <c:v>121.0</c:v>
                </c:pt>
                <c:pt idx="174">
                  <c:v>122.0</c:v>
                </c:pt>
                <c:pt idx="175">
                  <c:v>123.0</c:v>
                </c:pt>
                <c:pt idx="176">
                  <c:v>124.0</c:v>
                </c:pt>
                <c:pt idx="177">
                  <c:v>125.0</c:v>
                </c:pt>
                <c:pt idx="178">
                  <c:v>126.0</c:v>
                </c:pt>
                <c:pt idx="179">
                  <c:v>127.0</c:v>
                </c:pt>
                <c:pt idx="180">
                  <c:v>128.0</c:v>
                </c:pt>
                <c:pt idx="181">
                  <c:v>129.0</c:v>
                </c:pt>
                <c:pt idx="182">
                  <c:v>130.0</c:v>
                </c:pt>
                <c:pt idx="183">
                  <c:v>131.0</c:v>
                </c:pt>
                <c:pt idx="184">
                  <c:v>132.0</c:v>
                </c:pt>
                <c:pt idx="185">
                  <c:v>133.0</c:v>
                </c:pt>
                <c:pt idx="186">
                  <c:v>134.0</c:v>
                </c:pt>
                <c:pt idx="187">
                  <c:v>135.0</c:v>
                </c:pt>
                <c:pt idx="188">
                  <c:v>136.0</c:v>
                </c:pt>
                <c:pt idx="189">
                  <c:v>137.0</c:v>
                </c:pt>
                <c:pt idx="190">
                  <c:v>138.0</c:v>
                </c:pt>
                <c:pt idx="191">
                  <c:v>139.0</c:v>
                </c:pt>
                <c:pt idx="192">
                  <c:v>140.0</c:v>
                </c:pt>
                <c:pt idx="193">
                  <c:v>141.0</c:v>
                </c:pt>
                <c:pt idx="194">
                  <c:v>142.0</c:v>
                </c:pt>
                <c:pt idx="195">
                  <c:v>143.0</c:v>
                </c:pt>
                <c:pt idx="196">
                  <c:v>144.0</c:v>
                </c:pt>
                <c:pt idx="197">
                  <c:v>145.0</c:v>
                </c:pt>
                <c:pt idx="198">
                  <c:v>146.0</c:v>
                </c:pt>
                <c:pt idx="199">
                  <c:v>147.0</c:v>
                </c:pt>
                <c:pt idx="200">
                  <c:v>148.0</c:v>
                </c:pt>
                <c:pt idx="201">
                  <c:v>149.0</c:v>
                </c:pt>
                <c:pt idx="202">
                  <c:v>150.0</c:v>
                </c:pt>
                <c:pt idx="203">
                  <c:v>151.0</c:v>
                </c:pt>
                <c:pt idx="204">
                  <c:v>152.0</c:v>
                </c:pt>
                <c:pt idx="205">
                  <c:v>153.0</c:v>
                </c:pt>
                <c:pt idx="206">
                  <c:v>154.0</c:v>
                </c:pt>
                <c:pt idx="207">
                  <c:v>155.0</c:v>
                </c:pt>
                <c:pt idx="208">
                  <c:v>156.0</c:v>
                </c:pt>
                <c:pt idx="209">
                  <c:v>157.0</c:v>
                </c:pt>
                <c:pt idx="210">
                  <c:v>158.0</c:v>
                </c:pt>
                <c:pt idx="211">
                  <c:v>159.0</c:v>
                </c:pt>
                <c:pt idx="212">
                  <c:v>160.0</c:v>
                </c:pt>
                <c:pt idx="213">
                  <c:v>161.0</c:v>
                </c:pt>
                <c:pt idx="214">
                  <c:v>162.0</c:v>
                </c:pt>
                <c:pt idx="215">
                  <c:v>163.0</c:v>
                </c:pt>
                <c:pt idx="216">
                  <c:v>164.0</c:v>
                </c:pt>
                <c:pt idx="217">
                  <c:v>165.0</c:v>
                </c:pt>
                <c:pt idx="218">
                  <c:v>166.0</c:v>
                </c:pt>
                <c:pt idx="219">
                  <c:v>167.0</c:v>
                </c:pt>
                <c:pt idx="220">
                  <c:v>168.0</c:v>
                </c:pt>
                <c:pt idx="221">
                  <c:v>169.0</c:v>
                </c:pt>
                <c:pt idx="222">
                  <c:v>170.0</c:v>
                </c:pt>
                <c:pt idx="223">
                  <c:v>171.0</c:v>
                </c:pt>
                <c:pt idx="224">
                  <c:v>172.0</c:v>
                </c:pt>
                <c:pt idx="225">
                  <c:v>173.0</c:v>
                </c:pt>
                <c:pt idx="226">
                  <c:v>174.0</c:v>
                </c:pt>
                <c:pt idx="227">
                  <c:v>175.0</c:v>
                </c:pt>
                <c:pt idx="228">
                  <c:v>176.0</c:v>
                </c:pt>
                <c:pt idx="229">
                  <c:v>177.0</c:v>
                </c:pt>
                <c:pt idx="230">
                  <c:v>178.0</c:v>
                </c:pt>
                <c:pt idx="231">
                  <c:v>179.0</c:v>
                </c:pt>
                <c:pt idx="232">
                  <c:v>180.0</c:v>
                </c:pt>
                <c:pt idx="233">
                  <c:v>181.0</c:v>
                </c:pt>
                <c:pt idx="234">
                  <c:v>182.0</c:v>
                </c:pt>
                <c:pt idx="235">
                  <c:v>183.0</c:v>
                </c:pt>
                <c:pt idx="236">
                  <c:v>184.0</c:v>
                </c:pt>
                <c:pt idx="237">
                  <c:v>185.0</c:v>
                </c:pt>
                <c:pt idx="238">
                  <c:v>186.0</c:v>
                </c:pt>
                <c:pt idx="239">
                  <c:v>187.0</c:v>
                </c:pt>
                <c:pt idx="240">
                  <c:v>188.0</c:v>
                </c:pt>
                <c:pt idx="241">
                  <c:v>189.0</c:v>
                </c:pt>
                <c:pt idx="242">
                  <c:v>190.0</c:v>
                </c:pt>
                <c:pt idx="243">
                  <c:v>191.0</c:v>
                </c:pt>
                <c:pt idx="244">
                  <c:v>192.0</c:v>
                </c:pt>
                <c:pt idx="245">
                  <c:v>193.0</c:v>
                </c:pt>
                <c:pt idx="246">
                  <c:v>194.0</c:v>
                </c:pt>
                <c:pt idx="247">
                  <c:v>195.0</c:v>
                </c:pt>
                <c:pt idx="248">
                  <c:v>196.0</c:v>
                </c:pt>
                <c:pt idx="249">
                  <c:v>197.0</c:v>
                </c:pt>
                <c:pt idx="250">
                  <c:v>198.0</c:v>
                </c:pt>
                <c:pt idx="251">
                  <c:v>199.0</c:v>
                </c:pt>
                <c:pt idx="252">
                  <c:v>200.0</c:v>
                </c:pt>
                <c:pt idx="253">
                  <c:v>201.0</c:v>
                </c:pt>
                <c:pt idx="254">
                  <c:v>202.0</c:v>
                </c:pt>
                <c:pt idx="255">
                  <c:v>203.0</c:v>
                </c:pt>
                <c:pt idx="256">
                  <c:v>204.0</c:v>
                </c:pt>
                <c:pt idx="257">
                  <c:v>205.0</c:v>
                </c:pt>
                <c:pt idx="258">
                  <c:v>206.0</c:v>
                </c:pt>
                <c:pt idx="259">
                  <c:v>207.0</c:v>
                </c:pt>
                <c:pt idx="260">
                  <c:v>208.0</c:v>
                </c:pt>
                <c:pt idx="261">
                  <c:v>209.0</c:v>
                </c:pt>
                <c:pt idx="262">
                  <c:v>210.0</c:v>
                </c:pt>
                <c:pt idx="263">
                  <c:v>211.0</c:v>
                </c:pt>
                <c:pt idx="264">
                  <c:v>212.0</c:v>
                </c:pt>
                <c:pt idx="265">
                  <c:v>213.0</c:v>
                </c:pt>
                <c:pt idx="266">
                  <c:v>214.0</c:v>
                </c:pt>
                <c:pt idx="267">
                  <c:v>215.0</c:v>
                </c:pt>
                <c:pt idx="268">
                  <c:v>216.0</c:v>
                </c:pt>
                <c:pt idx="269">
                  <c:v>217.0</c:v>
                </c:pt>
                <c:pt idx="270">
                  <c:v>218.0</c:v>
                </c:pt>
                <c:pt idx="271">
                  <c:v>219.0</c:v>
                </c:pt>
                <c:pt idx="272">
                  <c:v>220.0</c:v>
                </c:pt>
                <c:pt idx="273">
                  <c:v>221.0</c:v>
                </c:pt>
                <c:pt idx="274">
                  <c:v>222.0</c:v>
                </c:pt>
                <c:pt idx="275">
                  <c:v>223.0</c:v>
                </c:pt>
                <c:pt idx="276">
                  <c:v>224.0</c:v>
                </c:pt>
                <c:pt idx="277">
                  <c:v>225.0</c:v>
                </c:pt>
                <c:pt idx="278">
                  <c:v>226.0</c:v>
                </c:pt>
                <c:pt idx="279">
                  <c:v>227.0</c:v>
                </c:pt>
                <c:pt idx="280">
                  <c:v>228.0</c:v>
                </c:pt>
                <c:pt idx="281">
                  <c:v>229.0</c:v>
                </c:pt>
                <c:pt idx="282">
                  <c:v>230.0</c:v>
                </c:pt>
                <c:pt idx="283">
                  <c:v>231.0</c:v>
                </c:pt>
                <c:pt idx="284">
                  <c:v>232.0</c:v>
                </c:pt>
                <c:pt idx="285">
                  <c:v>233.0</c:v>
                </c:pt>
                <c:pt idx="286">
                  <c:v>234.0</c:v>
                </c:pt>
                <c:pt idx="287">
                  <c:v>235.0</c:v>
                </c:pt>
                <c:pt idx="288">
                  <c:v>236.0</c:v>
                </c:pt>
                <c:pt idx="289">
                  <c:v>237.0</c:v>
                </c:pt>
                <c:pt idx="290">
                  <c:v>238.0</c:v>
                </c:pt>
                <c:pt idx="291">
                  <c:v>239.0</c:v>
                </c:pt>
                <c:pt idx="292">
                  <c:v>240.0</c:v>
                </c:pt>
                <c:pt idx="293">
                  <c:v>241.0</c:v>
                </c:pt>
                <c:pt idx="294">
                  <c:v>242.0</c:v>
                </c:pt>
                <c:pt idx="295">
                  <c:v>243.0</c:v>
                </c:pt>
                <c:pt idx="296">
                  <c:v>244.0</c:v>
                </c:pt>
                <c:pt idx="297">
                  <c:v>245.0</c:v>
                </c:pt>
                <c:pt idx="298">
                  <c:v>246.0</c:v>
                </c:pt>
                <c:pt idx="299">
                  <c:v>247.0</c:v>
                </c:pt>
                <c:pt idx="300">
                  <c:v>248.0</c:v>
                </c:pt>
                <c:pt idx="301">
                  <c:v>249.0</c:v>
                </c:pt>
                <c:pt idx="302">
                  <c:v>250.0</c:v>
                </c:pt>
                <c:pt idx="303">
                  <c:v>251.0</c:v>
                </c:pt>
                <c:pt idx="304">
                  <c:v>252.0</c:v>
                </c:pt>
                <c:pt idx="305">
                  <c:v>253.0</c:v>
                </c:pt>
                <c:pt idx="306">
                  <c:v>254.0</c:v>
                </c:pt>
                <c:pt idx="307">
                  <c:v>255.0</c:v>
                </c:pt>
                <c:pt idx="308">
                  <c:v>256.0</c:v>
                </c:pt>
                <c:pt idx="309">
                  <c:v>257.0</c:v>
                </c:pt>
                <c:pt idx="310">
                  <c:v>258.0</c:v>
                </c:pt>
                <c:pt idx="311">
                  <c:v>259.0</c:v>
                </c:pt>
                <c:pt idx="312">
                  <c:v>260.0</c:v>
                </c:pt>
                <c:pt idx="313">
                  <c:v>261.0</c:v>
                </c:pt>
                <c:pt idx="314">
                  <c:v>262.0</c:v>
                </c:pt>
                <c:pt idx="315">
                  <c:v>263.0</c:v>
                </c:pt>
                <c:pt idx="316">
                  <c:v>264.0</c:v>
                </c:pt>
                <c:pt idx="317">
                  <c:v>265.0</c:v>
                </c:pt>
                <c:pt idx="318">
                  <c:v>266.0</c:v>
                </c:pt>
                <c:pt idx="319">
                  <c:v>267.0</c:v>
                </c:pt>
                <c:pt idx="320">
                  <c:v>268.0</c:v>
                </c:pt>
                <c:pt idx="321">
                  <c:v>269.0</c:v>
                </c:pt>
                <c:pt idx="322">
                  <c:v>270.0</c:v>
                </c:pt>
                <c:pt idx="323">
                  <c:v>271.0</c:v>
                </c:pt>
                <c:pt idx="324">
                  <c:v>272.0</c:v>
                </c:pt>
                <c:pt idx="325">
                  <c:v>273.0</c:v>
                </c:pt>
                <c:pt idx="326">
                  <c:v>274.0</c:v>
                </c:pt>
                <c:pt idx="327">
                  <c:v>275.0</c:v>
                </c:pt>
                <c:pt idx="328">
                  <c:v>276.0</c:v>
                </c:pt>
                <c:pt idx="329">
                  <c:v>277.0</c:v>
                </c:pt>
                <c:pt idx="330">
                  <c:v>278.0</c:v>
                </c:pt>
                <c:pt idx="331">
                  <c:v>279.0</c:v>
                </c:pt>
                <c:pt idx="332">
                  <c:v>280.0</c:v>
                </c:pt>
                <c:pt idx="333">
                  <c:v>281.0</c:v>
                </c:pt>
                <c:pt idx="334">
                  <c:v>282.0</c:v>
                </c:pt>
                <c:pt idx="335">
                  <c:v>283.0</c:v>
                </c:pt>
                <c:pt idx="336">
                  <c:v>284.0</c:v>
                </c:pt>
                <c:pt idx="337">
                  <c:v>285.0</c:v>
                </c:pt>
                <c:pt idx="338">
                  <c:v>286.0</c:v>
                </c:pt>
                <c:pt idx="339">
                  <c:v>287.0</c:v>
                </c:pt>
                <c:pt idx="340">
                  <c:v>288.0</c:v>
                </c:pt>
                <c:pt idx="341">
                  <c:v>289.0</c:v>
                </c:pt>
                <c:pt idx="342">
                  <c:v>290.0</c:v>
                </c:pt>
                <c:pt idx="343">
                  <c:v>291.0</c:v>
                </c:pt>
                <c:pt idx="344">
                  <c:v>292.0</c:v>
                </c:pt>
                <c:pt idx="345">
                  <c:v>293.0</c:v>
                </c:pt>
                <c:pt idx="346">
                  <c:v>294.0</c:v>
                </c:pt>
                <c:pt idx="347">
                  <c:v>295.0</c:v>
                </c:pt>
                <c:pt idx="348">
                  <c:v>296.0</c:v>
                </c:pt>
                <c:pt idx="349">
                  <c:v>297.0</c:v>
                </c:pt>
                <c:pt idx="350">
                  <c:v>298.0</c:v>
                </c:pt>
                <c:pt idx="351">
                  <c:v>299.0</c:v>
                </c:pt>
                <c:pt idx="352">
                  <c:v>300.0</c:v>
                </c:pt>
                <c:pt idx="353">
                  <c:v>301.0</c:v>
                </c:pt>
                <c:pt idx="354">
                  <c:v>302.0</c:v>
                </c:pt>
                <c:pt idx="355">
                  <c:v>303.0</c:v>
                </c:pt>
                <c:pt idx="356">
                  <c:v>304.0</c:v>
                </c:pt>
                <c:pt idx="357">
                  <c:v>305.0</c:v>
                </c:pt>
                <c:pt idx="358">
                  <c:v>306.0</c:v>
                </c:pt>
                <c:pt idx="359">
                  <c:v>307.0</c:v>
                </c:pt>
                <c:pt idx="360">
                  <c:v>308.0</c:v>
                </c:pt>
                <c:pt idx="361">
                  <c:v>309.0</c:v>
                </c:pt>
                <c:pt idx="362">
                  <c:v>310.0</c:v>
                </c:pt>
                <c:pt idx="363">
                  <c:v>311.0</c:v>
                </c:pt>
                <c:pt idx="364">
                  <c:v>312.0</c:v>
                </c:pt>
                <c:pt idx="365">
                  <c:v>313.0</c:v>
                </c:pt>
                <c:pt idx="366">
                  <c:v>314.0</c:v>
                </c:pt>
                <c:pt idx="367">
                  <c:v>315.0</c:v>
                </c:pt>
                <c:pt idx="368">
                  <c:v>316.0</c:v>
                </c:pt>
                <c:pt idx="369">
                  <c:v>317.0</c:v>
                </c:pt>
                <c:pt idx="370">
                  <c:v>318.0</c:v>
                </c:pt>
                <c:pt idx="371">
                  <c:v>319.0</c:v>
                </c:pt>
                <c:pt idx="372">
                  <c:v>320.0</c:v>
                </c:pt>
                <c:pt idx="373">
                  <c:v>321.0</c:v>
                </c:pt>
                <c:pt idx="374">
                  <c:v>322.0</c:v>
                </c:pt>
                <c:pt idx="375">
                  <c:v>323.0</c:v>
                </c:pt>
                <c:pt idx="376">
                  <c:v>324.0</c:v>
                </c:pt>
                <c:pt idx="377">
                  <c:v>325.0</c:v>
                </c:pt>
                <c:pt idx="378">
                  <c:v>326.0</c:v>
                </c:pt>
                <c:pt idx="379">
                  <c:v>327.0</c:v>
                </c:pt>
                <c:pt idx="380">
                  <c:v>328.0</c:v>
                </c:pt>
                <c:pt idx="381">
                  <c:v>329.0</c:v>
                </c:pt>
                <c:pt idx="382">
                  <c:v>330.0</c:v>
                </c:pt>
                <c:pt idx="383">
                  <c:v>331.0</c:v>
                </c:pt>
                <c:pt idx="384">
                  <c:v>332.0</c:v>
                </c:pt>
                <c:pt idx="385">
                  <c:v>333.0</c:v>
                </c:pt>
                <c:pt idx="386">
                  <c:v>334.0</c:v>
                </c:pt>
                <c:pt idx="387">
                  <c:v>335.0</c:v>
                </c:pt>
                <c:pt idx="388">
                  <c:v>336.0</c:v>
                </c:pt>
                <c:pt idx="389">
                  <c:v>337.0</c:v>
                </c:pt>
                <c:pt idx="390">
                  <c:v>338.0</c:v>
                </c:pt>
                <c:pt idx="391">
                  <c:v>339.0</c:v>
                </c:pt>
                <c:pt idx="392">
                  <c:v>340.0</c:v>
                </c:pt>
                <c:pt idx="393">
                  <c:v>341.0</c:v>
                </c:pt>
                <c:pt idx="394">
                  <c:v>342.0</c:v>
                </c:pt>
                <c:pt idx="395">
                  <c:v>343.0</c:v>
                </c:pt>
                <c:pt idx="396">
                  <c:v>344.0</c:v>
                </c:pt>
                <c:pt idx="397">
                  <c:v>345.0</c:v>
                </c:pt>
                <c:pt idx="398">
                  <c:v>346.0</c:v>
                </c:pt>
                <c:pt idx="399">
                  <c:v>347.0</c:v>
                </c:pt>
                <c:pt idx="400">
                  <c:v>348.0</c:v>
                </c:pt>
                <c:pt idx="401">
                  <c:v>349.0</c:v>
                </c:pt>
                <c:pt idx="402">
                  <c:v>350.0</c:v>
                </c:pt>
                <c:pt idx="403">
                  <c:v>351.0</c:v>
                </c:pt>
                <c:pt idx="404">
                  <c:v>352.0</c:v>
                </c:pt>
                <c:pt idx="405">
                  <c:v>353.0</c:v>
                </c:pt>
                <c:pt idx="406">
                  <c:v>354.0</c:v>
                </c:pt>
                <c:pt idx="407">
                  <c:v>355.0</c:v>
                </c:pt>
                <c:pt idx="408">
                  <c:v>356.0</c:v>
                </c:pt>
                <c:pt idx="409">
                  <c:v>357.0</c:v>
                </c:pt>
                <c:pt idx="410">
                  <c:v>358.0</c:v>
                </c:pt>
                <c:pt idx="411">
                  <c:v>359.0</c:v>
                </c:pt>
                <c:pt idx="412">
                  <c:v>360.0</c:v>
                </c:pt>
                <c:pt idx="413">
                  <c:v>361.0</c:v>
                </c:pt>
                <c:pt idx="414">
                  <c:v>362.0</c:v>
                </c:pt>
                <c:pt idx="415">
                  <c:v>363.0</c:v>
                </c:pt>
                <c:pt idx="416">
                  <c:v>364.0</c:v>
                </c:pt>
                <c:pt idx="417">
                  <c:v>365.0</c:v>
                </c:pt>
                <c:pt idx="418">
                  <c:v>366.0</c:v>
                </c:pt>
                <c:pt idx="419">
                  <c:v>367.0</c:v>
                </c:pt>
                <c:pt idx="420">
                  <c:v>368.0</c:v>
                </c:pt>
                <c:pt idx="421">
                  <c:v>369.0</c:v>
                </c:pt>
                <c:pt idx="422">
                  <c:v>370.0</c:v>
                </c:pt>
                <c:pt idx="423">
                  <c:v>371.0</c:v>
                </c:pt>
                <c:pt idx="424">
                  <c:v>372.0</c:v>
                </c:pt>
                <c:pt idx="425">
                  <c:v>373.0</c:v>
                </c:pt>
                <c:pt idx="426">
                  <c:v>374.0</c:v>
                </c:pt>
                <c:pt idx="427">
                  <c:v>375.0</c:v>
                </c:pt>
                <c:pt idx="428">
                  <c:v>376.0</c:v>
                </c:pt>
                <c:pt idx="429">
                  <c:v>377.0</c:v>
                </c:pt>
                <c:pt idx="430">
                  <c:v>378.0</c:v>
                </c:pt>
                <c:pt idx="431">
                  <c:v>379.0</c:v>
                </c:pt>
                <c:pt idx="432">
                  <c:v>380.0</c:v>
                </c:pt>
                <c:pt idx="433">
                  <c:v>381.0</c:v>
                </c:pt>
                <c:pt idx="434">
                  <c:v>382.0</c:v>
                </c:pt>
                <c:pt idx="435">
                  <c:v>383.0</c:v>
                </c:pt>
                <c:pt idx="436">
                  <c:v>384.0</c:v>
                </c:pt>
                <c:pt idx="437">
                  <c:v>385.0</c:v>
                </c:pt>
                <c:pt idx="438">
                  <c:v>386.0</c:v>
                </c:pt>
                <c:pt idx="439">
                  <c:v>387.0</c:v>
                </c:pt>
                <c:pt idx="440">
                  <c:v>388.0</c:v>
                </c:pt>
                <c:pt idx="441">
                  <c:v>389.0</c:v>
                </c:pt>
                <c:pt idx="442">
                  <c:v>390.0</c:v>
                </c:pt>
                <c:pt idx="443">
                  <c:v>391.0</c:v>
                </c:pt>
                <c:pt idx="444">
                  <c:v>392.0</c:v>
                </c:pt>
                <c:pt idx="445">
                  <c:v>393.0</c:v>
                </c:pt>
                <c:pt idx="446">
                  <c:v>394.0</c:v>
                </c:pt>
              </c:numCache>
            </c:numRef>
          </c:xVal>
          <c:yVal>
            <c:numRef>
              <c:f>Sheet6!$C$2:$C$477</c:f>
              <c:numCache>
                <c:formatCode>General</c:formatCode>
                <c:ptCount val="476"/>
                <c:pt idx="0">
                  <c:v>-0.1516114</c:v>
                </c:pt>
                <c:pt idx="1">
                  <c:v>-0.1467774</c:v>
                </c:pt>
                <c:pt idx="2">
                  <c:v>-0.1290284</c:v>
                </c:pt>
                <c:pt idx="3">
                  <c:v>-0.1321534</c:v>
                </c:pt>
                <c:pt idx="4">
                  <c:v>-0.1593506</c:v>
                </c:pt>
                <c:pt idx="5">
                  <c:v>-0.1831788</c:v>
                </c:pt>
                <c:pt idx="6">
                  <c:v>-0.14646</c:v>
                </c:pt>
                <c:pt idx="7">
                  <c:v>-0.1198242</c:v>
                </c:pt>
                <c:pt idx="8">
                  <c:v>-0.15896</c:v>
                </c:pt>
                <c:pt idx="9">
                  <c:v>-0.0965332</c:v>
                </c:pt>
                <c:pt idx="10">
                  <c:v>-0.1376464</c:v>
                </c:pt>
                <c:pt idx="11">
                  <c:v>-0.1566162</c:v>
                </c:pt>
                <c:pt idx="12">
                  <c:v>-0.180371</c:v>
                </c:pt>
                <c:pt idx="13">
                  <c:v>-0.333106</c:v>
                </c:pt>
                <c:pt idx="14">
                  <c:v>-0.918334</c:v>
                </c:pt>
                <c:pt idx="15">
                  <c:v>-0.938746</c:v>
                </c:pt>
                <c:pt idx="16">
                  <c:v>-0.91731</c:v>
                </c:pt>
                <c:pt idx="17">
                  <c:v>-1.007398</c:v>
                </c:pt>
                <c:pt idx="18">
                  <c:v>-0.982568</c:v>
                </c:pt>
                <c:pt idx="19">
                  <c:v>-0.472412</c:v>
                </c:pt>
                <c:pt idx="20">
                  <c:v>0.1213378</c:v>
                </c:pt>
                <c:pt idx="21">
                  <c:v>0.0793212</c:v>
                </c:pt>
                <c:pt idx="22">
                  <c:v>-0.0218506</c:v>
                </c:pt>
                <c:pt idx="23">
                  <c:v>0.00705566</c:v>
                </c:pt>
                <c:pt idx="24">
                  <c:v>-0.07583</c:v>
                </c:pt>
                <c:pt idx="25">
                  <c:v>-0.114038</c:v>
                </c:pt>
                <c:pt idx="26">
                  <c:v>-0.064038</c:v>
                </c:pt>
                <c:pt idx="27">
                  <c:v>-0.0698242</c:v>
                </c:pt>
                <c:pt idx="28">
                  <c:v>-0.0624756</c:v>
                </c:pt>
                <c:pt idx="29">
                  <c:v>-0.053418</c:v>
                </c:pt>
                <c:pt idx="30">
                  <c:v>-0.028955</c:v>
                </c:pt>
                <c:pt idx="31">
                  <c:v>-0.01052246</c:v>
                </c:pt>
                <c:pt idx="32">
                  <c:v>-0.0318604</c:v>
                </c:pt>
                <c:pt idx="33">
                  <c:v>-0.000830078</c:v>
                </c:pt>
                <c:pt idx="34">
                  <c:v>-0.0271484</c:v>
                </c:pt>
                <c:pt idx="35">
                  <c:v>-0.0581788</c:v>
                </c:pt>
                <c:pt idx="36">
                  <c:v>0.01035156</c:v>
                </c:pt>
                <c:pt idx="37">
                  <c:v>-0.00878906</c:v>
                </c:pt>
                <c:pt idx="38">
                  <c:v>0.00830078</c:v>
                </c:pt>
                <c:pt idx="39">
                  <c:v>0.026587</c:v>
                </c:pt>
                <c:pt idx="40">
                  <c:v>-0.00473632</c:v>
                </c:pt>
                <c:pt idx="41">
                  <c:v>0.0536132</c:v>
                </c:pt>
                <c:pt idx="42">
                  <c:v>0.0218994</c:v>
                </c:pt>
                <c:pt idx="43">
                  <c:v>0.0338378</c:v>
                </c:pt>
                <c:pt idx="44">
                  <c:v>-0.031372</c:v>
                </c:pt>
                <c:pt idx="45">
                  <c:v>-0.0418702</c:v>
                </c:pt>
                <c:pt idx="46">
                  <c:v>0.023706</c:v>
                </c:pt>
                <c:pt idx="47">
                  <c:v>-0.0520264</c:v>
                </c:pt>
                <c:pt idx="48">
                  <c:v>0.0375976</c:v>
                </c:pt>
                <c:pt idx="49">
                  <c:v>0.0564942</c:v>
                </c:pt>
                <c:pt idx="50">
                  <c:v>0.0944824</c:v>
                </c:pt>
                <c:pt idx="51">
                  <c:v>-0.0520752</c:v>
                </c:pt>
                <c:pt idx="52">
                  <c:v>-0.853174</c:v>
                </c:pt>
                <c:pt idx="53">
                  <c:v>-4.668760000000001</c:v>
                </c:pt>
                <c:pt idx="54">
                  <c:v>-7.224039999999998</c:v>
                </c:pt>
                <c:pt idx="55">
                  <c:v>-2.859739999999999</c:v>
                </c:pt>
                <c:pt idx="56">
                  <c:v>0.635644</c:v>
                </c:pt>
                <c:pt idx="57">
                  <c:v>2.3719</c:v>
                </c:pt>
                <c:pt idx="58">
                  <c:v>3.328459999999998</c:v>
                </c:pt>
                <c:pt idx="59">
                  <c:v>3.859579999999998</c:v>
                </c:pt>
                <c:pt idx="60">
                  <c:v>4.0915</c:v>
                </c:pt>
                <c:pt idx="61">
                  <c:v>4.237060000000001</c:v>
                </c:pt>
                <c:pt idx="62">
                  <c:v>4.2801</c:v>
                </c:pt>
                <c:pt idx="63">
                  <c:v>4.167279999999998</c:v>
                </c:pt>
                <c:pt idx="64">
                  <c:v>4.07626</c:v>
                </c:pt>
                <c:pt idx="65">
                  <c:v>3.97002</c:v>
                </c:pt>
                <c:pt idx="66">
                  <c:v>3.95656</c:v>
                </c:pt>
                <c:pt idx="67">
                  <c:v>3.84682</c:v>
                </c:pt>
                <c:pt idx="68">
                  <c:v>3.73626</c:v>
                </c:pt>
                <c:pt idx="69">
                  <c:v>3.63376</c:v>
                </c:pt>
                <c:pt idx="70">
                  <c:v>3.6012</c:v>
                </c:pt>
                <c:pt idx="71">
                  <c:v>3.50784</c:v>
                </c:pt>
                <c:pt idx="72">
                  <c:v>3.38392</c:v>
                </c:pt>
                <c:pt idx="73">
                  <c:v>3.26058</c:v>
                </c:pt>
                <c:pt idx="74">
                  <c:v>3.19048</c:v>
                </c:pt>
                <c:pt idx="75">
                  <c:v>3.139479999999998</c:v>
                </c:pt>
                <c:pt idx="76">
                  <c:v>3.07758</c:v>
                </c:pt>
                <c:pt idx="77">
                  <c:v>2.93042</c:v>
                </c:pt>
                <c:pt idx="78">
                  <c:v>2.83312</c:v>
                </c:pt>
                <c:pt idx="79">
                  <c:v>2.78892</c:v>
                </c:pt>
                <c:pt idx="80">
                  <c:v>2.74008</c:v>
                </c:pt>
                <c:pt idx="81">
                  <c:v>2.6837</c:v>
                </c:pt>
                <c:pt idx="82">
                  <c:v>2.60456</c:v>
                </c:pt>
                <c:pt idx="83">
                  <c:v>2.46362</c:v>
                </c:pt>
                <c:pt idx="84">
                  <c:v>2.45798</c:v>
                </c:pt>
                <c:pt idx="85">
                  <c:v>2.39378</c:v>
                </c:pt>
                <c:pt idx="86">
                  <c:v>2.33432</c:v>
                </c:pt>
                <c:pt idx="87">
                  <c:v>2.30416</c:v>
                </c:pt>
                <c:pt idx="88">
                  <c:v>2.12712</c:v>
                </c:pt>
                <c:pt idx="89">
                  <c:v>2.13642</c:v>
                </c:pt>
                <c:pt idx="90">
                  <c:v>2.0937</c:v>
                </c:pt>
                <c:pt idx="91">
                  <c:v>2.099559999999999</c:v>
                </c:pt>
                <c:pt idx="92">
                  <c:v>2.08994</c:v>
                </c:pt>
                <c:pt idx="93">
                  <c:v>1.96211</c:v>
                </c:pt>
                <c:pt idx="94">
                  <c:v>1.923462</c:v>
                </c:pt>
                <c:pt idx="95">
                  <c:v>1.87417</c:v>
                </c:pt>
                <c:pt idx="96">
                  <c:v>1.87478</c:v>
                </c:pt>
                <c:pt idx="97">
                  <c:v>1.796192</c:v>
                </c:pt>
                <c:pt idx="98">
                  <c:v>1.600342</c:v>
                </c:pt>
                <c:pt idx="99">
                  <c:v>1.645972</c:v>
                </c:pt>
                <c:pt idx="100">
                  <c:v>1.60769</c:v>
                </c:pt>
                <c:pt idx="101">
                  <c:v>1.559326</c:v>
                </c:pt>
                <c:pt idx="102">
                  <c:v>1.562916</c:v>
                </c:pt>
                <c:pt idx="103">
                  <c:v>1.33064</c:v>
                </c:pt>
                <c:pt idx="104">
                  <c:v>1.44768</c:v>
                </c:pt>
                <c:pt idx="105">
                  <c:v>1.384326</c:v>
                </c:pt>
                <c:pt idx="106">
                  <c:v>1.371508</c:v>
                </c:pt>
                <c:pt idx="107">
                  <c:v>1.415478</c:v>
                </c:pt>
                <c:pt idx="108">
                  <c:v>1.273144</c:v>
                </c:pt>
                <c:pt idx="109">
                  <c:v>1.22478</c:v>
                </c:pt>
                <c:pt idx="110">
                  <c:v>1.18501</c:v>
                </c:pt>
                <c:pt idx="111">
                  <c:v>1.11228</c:v>
                </c:pt>
                <c:pt idx="112">
                  <c:v>1.181982</c:v>
                </c:pt>
                <c:pt idx="113">
                  <c:v>1.03462</c:v>
                </c:pt>
                <c:pt idx="114">
                  <c:v>1.042114</c:v>
                </c:pt>
                <c:pt idx="115">
                  <c:v>0.995972</c:v>
                </c:pt>
                <c:pt idx="116">
                  <c:v>0.948072</c:v>
                </c:pt>
                <c:pt idx="117">
                  <c:v>0.991748</c:v>
                </c:pt>
                <c:pt idx="118">
                  <c:v>0.849488</c:v>
                </c:pt>
                <c:pt idx="119">
                  <c:v>0.871338</c:v>
                </c:pt>
                <c:pt idx="120">
                  <c:v>0.873926</c:v>
                </c:pt>
                <c:pt idx="121">
                  <c:v>0.827198</c:v>
                </c:pt>
                <c:pt idx="122">
                  <c:v>0.839234</c:v>
                </c:pt>
                <c:pt idx="123">
                  <c:v>0.686744</c:v>
                </c:pt>
                <c:pt idx="124">
                  <c:v>0.61167</c:v>
                </c:pt>
                <c:pt idx="125">
                  <c:v>0.636816</c:v>
                </c:pt>
                <c:pt idx="126">
                  <c:v>0.557056</c:v>
                </c:pt>
                <c:pt idx="127">
                  <c:v>0.622974</c:v>
                </c:pt>
                <c:pt idx="128">
                  <c:v>0.486206</c:v>
                </c:pt>
                <c:pt idx="129">
                  <c:v>0.52893</c:v>
                </c:pt>
                <c:pt idx="130">
                  <c:v>0.475708</c:v>
                </c:pt>
                <c:pt idx="131">
                  <c:v>0.507128</c:v>
                </c:pt>
                <c:pt idx="132">
                  <c:v>0.548462</c:v>
                </c:pt>
                <c:pt idx="133">
                  <c:v>0.395874</c:v>
                </c:pt>
                <c:pt idx="134">
                  <c:v>0.409156</c:v>
                </c:pt>
                <c:pt idx="135">
                  <c:v>0.439332</c:v>
                </c:pt>
                <c:pt idx="136">
                  <c:v>0.402198</c:v>
                </c:pt>
                <c:pt idx="137">
                  <c:v>0.424488</c:v>
                </c:pt>
                <c:pt idx="138">
                  <c:v>0.359326</c:v>
                </c:pt>
                <c:pt idx="139">
                  <c:v>0.322192</c:v>
                </c:pt>
                <c:pt idx="140">
                  <c:v>0.335572</c:v>
                </c:pt>
                <c:pt idx="141">
                  <c:v>0.342846</c:v>
                </c:pt>
                <c:pt idx="142">
                  <c:v>0.298218</c:v>
                </c:pt>
                <c:pt idx="143">
                  <c:v>0.1748536</c:v>
                </c:pt>
                <c:pt idx="144">
                  <c:v>0.1275878</c:v>
                </c:pt>
                <c:pt idx="145">
                  <c:v>0.1135498</c:v>
                </c:pt>
                <c:pt idx="146">
                  <c:v>0.1532226</c:v>
                </c:pt>
                <c:pt idx="147">
                  <c:v>0.1556396</c:v>
                </c:pt>
                <c:pt idx="148">
                  <c:v>0.1895508</c:v>
                </c:pt>
                <c:pt idx="149">
                  <c:v>0.0871094</c:v>
                </c:pt>
                <c:pt idx="150">
                  <c:v>0.0688476</c:v>
                </c:pt>
                <c:pt idx="151">
                  <c:v>0.1907958</c:v>
                </c:pt>
                <c:pt idx="152">
                  <c:v>0.1218262</c:v>
                </c:pt>
                <c:pt idx="153">
                  <c:v>0.0251708</c:v>
                </c:pt>
                <c:pt idx="154">
                  <c:v>-0.0227294</c:v>
                </c:pt>
                <c:pt idx="155">
                  <c:v>0.0237548</c:v>
                </c:pt>
                <c:pt idx="156">
                  <c:v>0.0437012</c:v>
                </c:pt>
                <c:pt idx="157">
                  <c:v>0.0661132</c:v>
                </c:pt>
                <c:pt idx="158">
                  <c:v>-0.00927734</c:v>
                </c:pt>
                <c:pt idx="159">
                  <c:v>-0.011792</c:v>
                </c:pt>
                <c:pt idx="160">
                  <c:v>-0.0630126</c:v>
                </c:pt>
                <c:pt idx="161">
                  <c:v>-0.01809082</c:v>
                </c:pt>
                <c:pt idx="162">
                  <c:v>-0.0358398</c:v>
                </c:pt>
                <c:pt idx="163">
                  <c:v>-0.0432618</c:v>
                </c:pt>
                <c:pt idx="164">
                  <c:v>-0.1245118</c:v>
                </c:pt>
                <c:pt idx="165">
                  <c:v>-0.116455</c:v>
                </c:pt>
                <c:pt idx="166">
                  <c:v>-0.0691162</c:v>
                </c:pt>
                <c:pt idx="167">
                  <c:v>-0.1217774</c:v>
                </c:pt>
                <c:pt idx="168">
                  <c:v>-0.0670898</c:v>
                </c:pt>
                <c:pt idx="169">
                  <c:v>-0.1451416</c:v>
                </c:pt>
                <c:pt idx="170">
                  <c:v>-0.455688</c:v>
                </c:pt>
                <c:pt idx="171">
                  <c:v>0.39712</c:v>
                </c:pt>
                <c:pt idx="172">
                  <c:v>2.08746</c:v>
                </c:pt>
                <c:pt idx="173">
                  <c:v>2.14846</c:v>
                </c:pt>
                <c:pt idx="174">
                  <c:v>-0.1824708</c:v>
                </c:pt>
                <c:pt idx="175">
                  <c:v>-1.37732</c:v>
                </c:pt>
                <c:pt idx="176">
                  <c:v>-2.07194</c:v>
                </c:pt>
                <c:pt idx="177">
                  <c:v>-2.53038</c:v>
                </c:pt>
                <c:pt idx="178">
                  <c:v>-2.84724</c:v>
                </c:pt>
                <c:pt idx="179">
                  <c:v>-3.00428</c:v>
                </c:pt>
                <c:pt idx="180">
                  <c:v>-3.11442</c:v>
                </c:pt>
                <c:pt idx="181">
                  <c:v>-3.13304</c:v>
                </c:pt>
                <c:pt idx="182">
                  <c:v>-3.176</c:v>
                </c:pt>
                <c:pt idx="183">
                  <c:v>-3.18256</c:v>
                </c:pt>
                <c:pt idx="184">
                  <c:v>-3.22974</c:v>
                </c:pt>
                <c:pt idx="185">
                  <c:v>-3.19294</c:v>
                </c:pt>
                <c:pt idx="186">
                  <c:v>-3.19606</c:v>
                </c:pt>
                <c:pt idx="187">
                  <c:v>-3.223340000000001</c:v>
                </c:pt>
                <c:pt idx="188">
                  <c:v>-3.18356</c:v>
                </c:pt>
                <c:pt idx="189">
                  <c:v>-3.13952</c:v>
                </c:pt>
                <c:pt idx="190">
                  <c:v>-3.1335</c:v>
                </c:pt>
                <c:pt idx="191">
                  <c:v>-3.12178</c:v>
                </c:pt>
                <c:pt idx="192">
                  <c:v>-3.1368</c:v>
                </c:pt>
                <c:pt idx="193">
                  <c:v>-3.13942</c:v>
                </c:pt>
                <c:pt idx="194">
                  <c:v>-3.09124</c:v>
                </c:pt>
                <c:pt idx="195">
                  <c:v>-2.98444</c:v>
                </c:pt>
                <c:pt idx="196">
                  <c:v>-3.00782</c:v>
                </c:pt>
                <c:pt idx="197">
                  <c:v>-3.01108</c:v>
                </c:pt>
                <c:pt idx="198">
                  <c:v>-3.05192</c:v>
                </c:pt>
                <c:pt idx="199">
                  <c:v>-3.056379999999999</c:v>
                </c:pt>
                <c:pt idx="200">
                  <c:v>-2.99014</c:v>
                </c:pt>
                <c:pt idx="201">
                  <c:v>-2.9406</c:v>
                </c:pt>
                <c:pt idx="202">
                  <c:v>-2.878419999999998</c:v>
                </c:pt>
                <c:pt idx="203">
                  <c:v>-2.96334</c:v>
                </c:pt>
                <c:pt idx="204">
                  <c:v>-2.9878</c:v>
                </c:pt>
                <c:pt idx="205">
                  <c:v>-2.956539999999999</c:v>
                </c:pt>
                <c:pt idx="206">
                  <c:v>-2.930159999999999</c:v>
                </c:pt>
                <c:pt idx="207">
                  <c:v>-2.908259999999998</c:v>
                </c:pt>
                <c:pt idx="208">
                  <c:v>-2.88492</c:v>
                </c:pt>
                <c:pt idx="209">
                  <c:v>-2.90686</c:v>
                </c:pt>
                <c:pt idx="210">
                  <c:v>-2.849359999999999</c:v>
                </c:pt>
                <c:pt idx="211">
                  <c:v>-2.861619999999998</c:v>
                </c:pt>
                <c:pt idx="212">
                  <c:v>-2.811799999999998</c:v>
                </c:pt>
                <c:pt idx="213">
                  <c:v>-2.79194</c:v>
                </c:pt>
                <c:pt idx="214">
                  <c:v>-2.79764</c:v>
                </c:pt>
                <c:pt idx="215">
                  <c:v>-2.78162</c:v>
                </c:pt>
                <c:pt idx="216">
                  <c:v>-2.73834</c:v>
                </c:pt>
                <c:pt idx="217">
                  <c:v>-2.67834</c:v>
                </c:pt>
                <c:pt idx="218">
                  <c:v>-2.72584</c:v>
                </c:pt>
                <c:pt idx="219">
                  <c:v>-2.70092</c:v>
                </c:pt>
                <c:pt idx="220">
                  <c:v>-2.6281</c:v>
                </c:pt>
                <c:pt idx="221">
                  <c:v>-2.67514</c:v>
                </c:pt>
                <c:pt idx="222">
                  <c:v>-2.57092</c:v>
                </c:pt>
                <c:pt idx="223">
                  <c:v>-2.57792</c:v>
                </c:pt>
                <c:pt idx="224">
                  <c:v>-2.5685</c:v>
                </c:pt>
                <c:pt idx="225">
                  <c:v>-2.54178</c:v>
                </c:pt>
                <c:pt idx="226">
                  <c:v>-2.557879999999999</c:v>
                </c:pt>
                <c:pt idx="227">
                  <c:v>-2.52154</c:v>
                </c:pt>
                <c:pt idx="228">
                  <c:v>-2.55654</c:v>
                </c:pt>
                <c:pt idx="229">
                  <c:v>-2.5264</c:v>
                </c:pt>
                <c:pt idx="230">
                  <c:v>-2.526079999999999</c:v>
                </c:pt>
                <c:pt idx="231">
                  <c:v>-2.5499</c:v>
                </c:pt>
                <c:pt idx="232">
                  <c:v>-2.50804</c:v>
                </c:pt>
                <c:pt idx="233">
                  <c:v>-2.56138</c:v>
                </c:pt>
                <c:pt idx="234">
                  <c:v>-2.57178</c:v>
                </c:pt>
                <c:pt idx="235">
                  <c:v>-2.494279999999998</c:v>
                </c:pt>
                <c:pt idx="236">
                  <c:v>-2.522559999999999</c:v>
                </c:pt>
                <c:pt idx="237">
                  <c:v>-2.49344</c:v>
                </c:pt>
                <c:pt idx="238">
                  <c:v>-2.474299999999999</c:v>
                </c:pt>
                <c:pt idx="239">
                  <c:v>-2.52272</c:v>
                </c:pt>
                <c:pt idx="240">
                  <c:v>-2.4681</c:v>
                </c:pt>
                <c:pt idx="241">
                  <c:v>-2.48122</c:v>
                </c:pt>
                <c:pt idx="242">
                  <c:v>-2.41334</c:v>
                </c:pt>
                <c:pt idx="243">
                  <c:v>-2.43366</c:v>
                </c:pt>
                <c:pt idx="244">
                  <c:v>-2.4403</c:v>
                </c:pt>
                <c:pt idx="245">
                  <c:v>-2.393959999999998</c:v>
                </c:pt>
                <c:pt idx="246">
                  <c:v>-2.40062</c:v>
                </c:pt>
                <c:pt idx="247">
                  <c:v>-2.3288</c:v>
                </c:pt>
                <c:pt idx="248">
                  <c:v>-2.38414</c:v>
                </c:pt>
                <c:pt idx="249">
                  <c:v>-2.39162</c:v>
                </c:pt>
                <c:pt idx="250">
                  <c:v>-2.328419999999999</c:v>
                </c:pt>
                <c:pt idx="251">
                  <c:v>-2.405219999999999</c:v>
                </c:pt>
                <c:pt idx="252">
                  <c:v>-2.39052</c:v>
                </c:pt>
                <c:pt idx="253">
                  <c:v>-2.4085</c:v>
                </c:pt>
                <c:pt idx="254">
                  <c:v>-2.36092</c:v>
                </c:pt>
                <c:pt idx="255">
                  <c:v>-2.349359999999999</c:v>
                </c:pt>
                <c:pt idx="256">
                  <c:v>-2.3788</c:v>
                </c:pt>
                <c:pt idx="257">
                  <c:v>-2.41154</c:v>
                </c:pt>
                <c:pt idx="258">
                  <c:v>-2.32828</c:v>
                </c:pt>
                <c:pt idx="259">
                  <c:v>-2.350219999999998</c:v>
                </c:pt>
                <c:pt idx="260">
                  <c:v>-2.33834</c:v>
                </c:pt>
                <c:pt idx="261">
                  <c:v>-2.319819999999998</c:v>
                </c:pt>
                <c:pt idx="262">
                  <c:v>-2.369439999999999</c:v>
                </c:pt>
                <c:pt idx="263">
                  <c:v>-2.3424</c:v>
                </c:pt>
                <c:pt idx="264">
                  <c:v>-2.32154</c:v>
                </c:pt>
                <c:pt idx="265">
                  <c:v>-2.31766</c:v>
                </c:pt>
                <c:pt idx="266">
                  <c:v>-2.26772</c:v>
                </c:pt>
                <c:pt idx="267">
                  <c:v>-2.319039999999998</c:v>
                </c:pt>
                <c:pt idx="268">
                  <c:v>-2.24912</c:v>
                </c:pt>
                <c:pt idx="269">
                  <c:v>-2.26982</c:v>
                </c:pt>
                <c:pt idx="270">
                  <c:v>-2.26716</c:v>
                </c:pt>
                <c:pt idx="271">
                  <c:v>-2.28544</c:v>
                </c:pt>
                <c:pt idx="272">
                  <c:v>-2.32732</c:v>
                </c:pt>
                <c:pt idx="273">
                  <c:v>-2.23834</c:v>
                </c:pt>
                <c:pt idx="274">
                  <c:v>-2.27146</c:v>
                </c:pt>
                <c:pt idx="275">
                  <c:v>-2.17334</c:v>
                </c:pt>
                <c:pt idx="276">
                  <c:v>-2.191</c:v>
                </c:pt>
                <c:pt idx="277">
                  <c:v>-2.26474</c:v>
                </c:pt>
                <c:pt idx="278">
                  <c:v>-2.1788</c:v>
                </c:pt>
                <c:pt idx="279">
                  <c:v>-2.17902</c:v>
                </c:pt>
                <c:pt idx="280">
                  <c:v>-2.18686</c:v>
                </c:pt>
                <c:pt idx="281">
                  <c:v>-2.20214</c:v>
                </c:pt>
                <c:pt idx="282">
                  <c:v>-2.32006</c:v>
                </c:pt>
                <c:pt idx="283">
                  <c:v>-2.22272</c:v>
                </c:pt>
                <c:pt idx="284">
                  <c:v>-2.22216</c:v>
                </c:pt>
                <c:pt idx="285">
                  <c:v>-2.18602</c:v>
                </c:pt>
                <c:pt idx="286">
                  <c:v>-2.142879999999999</c:v>
                </c:pt>
                <c:pt idx="287">
                  <c:v>-2.2656</c:v>
                </c:pt>
                <c:pt idx="288">
                  <c:v>-2.19584</c:v>
                </c:pt>
                <c:pt idx="289">
                  <c:v>-2.18272</c:v>
                </c:pt>
                <c:pt idx="290">
                  <c:v>-2.16194</c:v>
                </c:pt>
                <c:pt idx="291">
                  <c:v>-2.11958</c:v>
                </c:pt>
                <c:pt idx="292">
                  <c:v>-2.20108</c:v>
                </c:pt>
                <c:pt idx="293">
                  <c:v>-2.10958</c:v>
                </c:pt>
                <c:pt idx="294">
                  <c:v>-2.114279999999999</c:v>
                </c:pt>
                <c:pt idx="295">
                  <c:v>-2.10412</c:v>
                </c:pt>
                <c:pt idx="296">
                  <c:v>-2.06872</c:v>
                </c:pt>
                <c:pt idx="297">
                  <c:v>-2.2028</c:v>
                </c:pt>
                <c:pt idx="298">
                  <c:v>-2.102079999999999</c:v>
                </c:pt>
                <c:pt idx="299">
                  <c:v>-2.07326</c:v>
                </c:pt>
                <c:pt idx="300">
                  <c:v>-2.06858</c:v>
                </c:pt>
                <c:pt idx="301">
                  <c:v>-2.022019999999999</c:v>
                </c:pt>
                <c:pt idx="302">
                  <c:v>-2.10654</c:v>
                </c:pt>
                <c:pt idx="303">
                  <c:v>-2.09146</c:v>
                </c:pt>
                <c:pt idx="304">
                  <c:v>-2.05402</c:v>
                </c:pt>
                <c:pt idx="305">
                  <c:v>-2.039639999999999</c:v>
                </c:pt>
                <c:pt idx="306">
                  <c:v>-1.90061</c:v>
                </c:pt>
                <c:pt idx="307">
                  <c:v>-2.05452</c:v>
                </c:pt>
                <c:pt idx="308">
                  <c:v>-2.03396</c:v>
                </c:pt>
                <c:pt idx="309">
                  <c:v>-1.98457</c:v>
                </c:pt>
                <c:pt idx="310">
                  <c:v>-1.98396</c:v>
                </c:pt>
                <c:pt idx="311">
                  <c:v>-1.93733</c:v>
                </c:pt>
                <c:pt idx="312">
                  <c:v>-1.985668</c:v>
                </c:pt>
                <c:pt idx="313">
                  <c:v>-1.969434</c:v>
                </c:pt>
                <c:pt idx="314">
                  <c:v>-2.02232</c:v>
                </c:pt>
                <c:pt idx="315">
                  <c:v>-1.989208</c:v>
                </c:pt>
                <c:pt idx="316">
                  <c:v>-1.921534</c:v>
                </c:pt>
                <c:pt idx="317">
                  <c:v>-1.967408</c:v>
                </c:pt>
                <c:pt idx="318">
                  <c:v>-1.947558</c:v>
                </c:pt>
                <c:pt idx="319">
                  <c:v>-1.931298</c:v>
                </c:pt>
                <c:pt idx="320">
                  <c:v>-1.895434</c:v>
                </c:pt>
                <c:pt idx="321">
                  <c:v>-1.864648</c:v>
                </c:pt>
                <c:pt idx="322">
                  <c:v>-1.974438</c:v>
                </c:pt>
                <c:pt idx="323">
                  <c:v>-1.948414</c:v>
                </c:pt>
                <c:pt idx="324">
                  <c:v>-1.980444</c:v>
                </c:pt>
                <c:pt idx="325">
                  <c:v>-1.841382</c:v>
                </c:pt>
                <c:pt idx="326">
                  <c:v>-1.841236</c:v>
                </c:pt>
                <c:pt idx="327">
                  <c:v>-1.930834</c:v>
                </c:pt>
                <c:pt idx="328">
                  <c:v>-1.92544</c:v>
                </c:pt>
                <c:pt idx="329">
                  <c:v>-1.88623</c:v>
                </c:pt>
                <c:pt idx="330">
                  <c:v>-1.872558</c:v>
                </c:pt>
                <c:pt idx="331">
                  <c:v>-1.81919</c:v>
                </c:pt>
                <c:pt idx="332">
                  <c:v>-1.879908</c:v>
                </c:pt>
                <c:pt idx="333">
                  <c:v>-1.881788</c:v>
                </c:pt>
                <c:pt idx="334">
                  <c:v>-1.860522</c:v>
                </c:pt>
                <c:pt idx="335">
                  <c:v>-1.866528</c:v>
                </c:pt>
                <c:pt idx="336">
                  <c:v>-1.854272</c:v>
                </c:pt>
                <c:pt idx="337">
                  <c:v>-1.88059</c:v>
                </c:pt>
                <c:pt idx="338">
                  <c:v>-1.937646</c:v>
                </c:pt>
                <c:pt idx="339">
                  <c:v>-1.871778</c:v>
                </c:pt>
                <c:pt idx="340">
                  <c:v>-1.85061</c:v>
                </c:pt>
                <c:pt idx="341">
                  <c:v>-1.838184</c:v>
                </c:pt>
                <c:pt idx="342">
                  <c:v>-1.846948</c:v>
                </c:pt>
                <c:pt idx="343">
                  <c:v>-1.866162</c:v>
                </c:pt>
                <c:pt idx="344">
                  <c:v>-1.84209</c:v>
                </c:pt>
                <c:pt idx="345">
                  <c:v>-1.789648</c:v>
                </c:pt>
                <c:pt idx="346">
                  <c:v>-1.831152</c:v>
                </c:pt>
                <c:pt idx="347">
                  <c:v>-1.814282</c:v>
                </c:pt>
                <c:pt idx="348">
                  <c:v>-1.876172</c:v>
                </c:pt>
                <c:pt idx="349">
                  <c:v>-1.85232</c:v>
                </c:pt>
                <c:pt idx="350">
                  <c:v>-1.856616</c:v>
                </c:pt>
                <c:pt idx="351">
                  <c:v>-1.90835</c:v>
                </c:pt>
                <c:pt idx="352">
                  <c:v>-1.867724</c:v>
                </c:pt>
                <c:pt idx="353">
                  <c:v>-1.873022</c:v>
                </c:pt>
                <c:pt idx="354">
                  <c:v>-1.913574</c:v>
                </c:pt>
                <c:pt idx="355">
                  <c:v>-1.830932</c:v>
                </c:pt>
                <c:pt idx="356">
                  <c:v>-1.89983</c:v>
                </c:pt>
                <c:pt idx="357">
                  <c:v>-1.800684</c:v>
                </c:pt>
                <c:pt idx="358">
                  <c:v>-1.854444</c:v>
                </c:pt>
                <c:pt idx="359">
                  <c:v>-1.883422</c:v>
                </c:pt>
                <c:pt idx="360">
                  <c:v>-1.807642</c:v>
                </c:pt>
                <c:pt idx="361">
                  <c:v>-1.78335</c:v>
                </c:pt>
                <c:pt idx="362">
                  <c:v>-1.870386</c:v>
                </c:pt>
                <c:pt idx="363">
                  <c:v>-1.896386</c:v>
                </c:pt>
                <c:pt idx="364">
                  <c:v>-1.871778</c:v>
                </c:pt>
                <c:pt idx="365">
                  <c:v>-1.87207</c:v>
                </c:pt>
                <c:pt idx="366">
                  <c:v>-1.904736</c:v>
                </c:pt>
                <c:pt idx="367">
                  <c:v>-1.830932</c:v>
                </c:pt>
                <c:pt idx="368">
                  <c:v>-1.87334</c:v>
                </c:pt>
                <c:pt idx="369">
                  <c:v>-1.828956</c:v>
                </c:pt>
                <c:pt idx="370">
                  <c:v>-1.852026</c:v>
                </c:pt>
                <c:pt idx="371">
                  <c:v>-1.91919</c:v>
                </c:pt>
                <c:pt idx="372">
                  <c:v>-1.86709</c:v>
                </c:pt>
                <c:pt idx="373">
                  <c:v>-1.892798</c:v>
                </c:pt>
                <c:pt idx="374">
                  <c:v>-1.940918</c:v>
                </c:pt>
                <c:pt idx="375">
                  <c:v>-1.839648</c:v>
                </c:pt>
                <c:pt idx="376">
                  <c:v>-1.897022</c:v>
                </c:pt>
                <c:pt idx="377">
                  <c:v>-2.17374</c:v>
                </c:pt>
                <c:pt idx="378">
                  <c:v>-2.36302</c:v>
                </c:pt>
                <c:pt idx="379">
                  <c:v>-1.868872</c:v>
                </c:pt>
                <c:pt idx="380">
                  <c:v>-1.419288</c:v>
                </c:pt>
                <c:pt idx="381">
                  <c:v>-1.67539</c:v>
                </c:pt>
                <c:pt idx="382">
                  <c:v>-1.73335</c:v>
                </c:pt>
                <c:pt idx="383">
                  <c:v>-1.808496</c:v>
                </c:pt>
                <c:pt idx="384">
                  <c:v>-1.786084</c:v>
                </c:pt>
                <c:pt idx="385">
                  <c:v>-1.7417</c:v>
                </c:pt>
                <c:pt idx="386">
                  <c:v>-1.73396</c:v>
                </c:pt>
                <c:pt idx="387">
                  <c:v>-1.680054</c:v>
                </c:pt>
                <c:pt idx="388">
                  <c:v>-1.603882</c:v>
                </c:pt>
                <c:pt idx="389">
                  <c:v>-1.74231</c:v>
                </c:pt>
                <c:pt idx="390">
                  <c:v>-1.849438</c:v>
                </c:pt>
                <c:pt idx="391">
                  <c:v>-2.04404</c:v>
                </c:pt>
                <c:pt idx="392">
                  <c:v>-2.03754</c:v>
                </c:pt>
                <c:pt idx="393">
                  <c:v>-1.734912</c:v>
                </c:pt>
                <c:pt idx="394">
                  <c:v>-1.727076</c:v>
                </c:pt>
                <c:pt idx="395">
                  <c:v>-1.720922</c:v>
                </c:pt>
                <c:pt idx="396">
                  <c:v>-1.68108</c:v>
                </c:pt>
                <c:pt idx="397">
                  <c:v>-1.714746</c:v>
                </c:pt>
                <c:pt idx="398">
                  <c:v>-1.7406</c:v>
                </c:pt>
                <c:pt idx="399">
                  <c:v>-1.71482</c:v>
                </c:pt>
                <c:pt idx="400">
                  <c:v>-1.69773</c:v>
                </c:pt>
                <c:pt idx="401">
                  <c:v>-1.68396</c:v>
                </c:pt>
                <c:pt idx="402">
                  <c:v>-1.758716</c:v>
                </c:pt>
                <c:pt idx="403">
                  <c:v>-1.743334</c:v>
                </c:pt>
                <c:pt idx="404">
                  <c:v>-1.688184</c:v>
                </c:pt>
                <c:pt idx="405">
                  <c:v>-1.716944</c:v>
                </c:pt>
                <c:pt idx="406">
                  <c:v>-1.70498</c:v>
                </c:pt>
                <c:pt idx="407">
                  <c:v>-1.777808</c:v>
                </c:pt>
                <c:pt idx="408">
                  <c:v>-1.739892</c:v>
                </c:pt>
                <c:pt idx="409">
                  <c:v>-1.664428</c:v>
                </c:pt>
                <c:pt idx="410">
                  <c:v>-1.724902</c:v>
                </c:pt>
                <c:pt idx="411">
                  <c:v>-1.6542</c:v>
                </c:pt>
                <c:pt idx="412">
                  <c:v>-1.703956</c:v>
                </c:pt>
                <c:pt idx="413">
                  <c:v>-1.749438</c:v>
                </c:pt>
                <c:pt idx="414">
                  <c:v>-1.632032</c:v>
                </c:pt>
                <c:pt idx="415">
                  <c:v>-1.676294</c:v>
                </c:pt>
                <c:pt idx="416">
                  <c:v>-1.651782</c:v>
                </c:pt>
                <c:pt idx="417">
                  <c:v>-1.672412</c:v>
                </c:pt>
                <c:pt idx="418">
                  <c:v>-1.711792</c:v>
                </c:pt>
                <c:pt idx="419">
                  <c:v>-1.604028</c:v>
                </c:pt>
                <c:pt idx="420">
                  <c:v>-1.61858</c:v>
                </c:pt>
                <c:pt idx="421">
                  <c:v>-1.589208</c:v>
                </c:pt>
                <c:pt idx="422">
                  <c:v>-1.592872</c:v>
                </c:pt>
                <c:pt idx="423">
                  <c:v>-1.62207</c:v>
                </c:pt>
                <c:pt idx="424">
                  <c:v>-1.549048</c:v>
                </c:pt>
                <c:pt idx="425">
                  <c:v>-1.597632</c:v>
                </c:pt>
                <c:pt idx="426">
                  <c:v>-1.555372</c:v>
                </c:pt>
                <c:pt idx="427">
                  <c:v>-1.59309</c:v>
                </c:pt>
                <c:pt idx="428">
                  <c:v>-1.538428</c:v>
                </c:pt>
                <c:pt idx="429">
                  <c:v>-1.517652</c:v>
                </c:pt>
                <c:pt idx="430">
                  <c:v>-1.555224</c:v>
                </c:pt>
                <c:pt idx="431">
                  <c:v>-1.538672</c:v>
                </c:pt>
                <c:pt idx="432">
                  <c:v>-1.500512</c:v>
                </c:pt>
                <c:pt idx="433">
                  <c:v>-1.53794</c:v>
                </c:pt>
                <c:pt idx="434">
                  <c:v>-1.489746</c:v>
                </c:pt>
                <c:pt idx="435">
                  <c:v>-1.479736</c:v>
                </c:pt>
                <c:pt idx="436">
                  <c:v>-1.510058</c:v>
                </c:pt>
                <c:pt idx="437">
                  <c:v>-1.555518</c:v>
                </c:pt>
                <c:pt idx="438">
                  <c:v>-1.541308</c:v>
                </c:pt>
                <c:pt idx="439">
                  <c:v>-1.509814</c:v>
                </c:pt>
                <c:pt idx="440">
                  <c:v>-1.50747</c:v>
                </c:pt>
                <c:pt idx="441">
                  <c:v>-1.531372</c:v>
                </c:pt>
                <c:pt idx="442">
                  <c:v>-1.488964</c:v>
                </c:pt>
                <c:pt idx="443">
                  <c:v>-1.485376</c:v>
                </c:pt>
                <c:pt idx="444">
                  <c:v>-1.516456</c:v>
                </c:pt>
                <c:pt idx="445">
                  <c:v>-1.49607</c:v>
                </c:pt>
                <c:pt idx="446">
                  <c:v>-1.537646</c:v>
                </c:pt>
                <c:pt idx="447">
                  <c:v>-1.513428</c:v>
                </c:pt>
                <c:pt idx="448">
                  <c:v>-1.53794</c:v>
                </c:pt>
                <c:pt idx="449">
                  <c:v>-1.539648</c:v>
                </c:pt>
                <c:pt idx="450">
                  <c:v>-1.499438</c:v>
                </c:pt>
                <c:pt idx="451">
                  <c:v>-1.590136</c:v>
                </c:pt>
                <c:pt idx="452">
                  <c:v>-1.573168</c:v>
                </c:pt>
                <c:pt idx="453">
                  <c:v>-1.575684</c:v>
                </c:pt>
                <c:pt idx="454">
                  <c:v>-1.553808</c:v>
                </c:pt>
                <c:pt idx="455">
                  <c:v>-1.526392</c:v>
                </c:pt>
                <c:pt idx="456">
                  <c:v>-1.615136</c:v>
                </c:pt>
                <c:pt idx="457">
                  <c:v>-1.595386</c:v>
                </c:pt>
                <c:pt idx="458">
                  <c:v>-1.581372</c:v>
                </c:pt>
                <c:pt idx="459">
                  <c:v>-1.555518</c:v>
                </c:pt>
                <c:pt idx="460">
                  <c:v>-1.54358</c:v>
                </c:pt>
                <c:pt idx="461">
                  <c:v>-1.626392</c:v>
                </c:pt>
                <c:pt idx="462">
                  <c:v>-1.564112</c:v>
                </c:pt>
                <c:pt idx="463">
                  <c:v>-1.548266</c:v>
                </c:pt>
                <c:pt idx="464">
                  <c:v>-1.529444</c:v>
                </c:pt>
                <c:pt idx="465">
                  <c:v>-1.524194</c:v>
                </c:pt>
                <c:pt idx="466">
                  <c:v>-1.670214</c:v>
                </c:pt>
              </c:numCache>
            </c:numRef>
          </c:yVal>
          <c:smooth val="1"/>
          <c:extLst xmlns:c16r2="http://schemas.microsoft.com/office/drawing/2015/06/chart">
            <c:ext xmlns:c16="http://schemas.microsoft.com/office/drawing/2014/chart" uri="{C3380CC4-5D6E-409C-BE32-E72D297353CC}">
              <c16:uniqueId val="{00000001-50AA-49C2-8361-E5FE1ECB3F47}"/>
            </c:ext>
          </c:extLst>
        </c:ser>
        <c:ser>
          <c:idx val="2"/>
          <c:order val="2"/>
          <c:tx>
            <c:strRef>
              <c:f>Sheet6!$D$1</c:f>
              <c:strCache>
                <c:ptCount val="1"/>
              </c:strCache>
            </c:strRef>
          </c:tx>
          <c:spPr>
            <a:ln w="19050" cap="rnd">
              <a:solidFill>
                <a:schemeClr val="accent5"/>
              </a:solidFill>
              <a:round/>
            </a:ln>
            <a:effectLst/>
          </c:spPr>
          <c:marker>
            <c:symbol val="none"/>
          </c:marker>
          <c:xVal>
            <c:numRef>
              <c:f>Sheet6!$A$2:$A$477</c:f>
              <c:numCache>
                <c:formatCode>General</c:formatCode>
                <c:ptCount val="476"/>
                <c:pt idx="0">
                  <c:v>-52.0</c:v>
                </c:pt>
                <c:pt idx="1">
                  <c:v>-51.0</c:v>
                </c:pt>
                <c:pt idx="2">
                  <c:v>-50.0</c:v>
                </c:pt>
                <c:pt idx="3">
                  <c:v>-49.0</c:v>
                </c:pt>
                <c:pt idx="4">
                  <c:v>-48.0</c:v>
                </c:pt>
                <c:pt idx="5">
                  <c:v>-47.0</c:v>
                </c:pt>
                <c:pt idx="6">
                  <c:v>-46.0</c:v>
                </c:pt>
                <c:pt idx="7">
                  <c:v>-45.0</c:v>
                </c:pt>
                <c:pt idx="8">
                  <c:v>-44.0</c:v>
                </c:pt>
                <c:pt idx="9">
                  <c:v>-43.0</c:v>
                </c:pt>
                <c:pt idx="10">
                  <c:v>-42.0</c:v>
                </c:pt>
                <c:pt idx="11">
                  <c:v>-41.0</c:v>
                </c:pt>
                <c:pt idx="12">
                  <c:v>-40.0</c:v>
                </c:pt>
                <c:pt idx="13">
                  <c:v>-39.0</c:v>
                </c:pt>
                <c:pt idx="14">
                  <c:v>-38.0</c:v>
                </c:pt>
                <c:pt idx="15">
                  <c:v>-37.0</c:v>
                </c:pt>
                <c:pt idx="16">
                  <c:v>-36.0</c:v>
                </c:pt>
                <c:pt idx="17">
                  <c:v>-35.0</c:v>
                </c:pt>
                <c:pt idx="18">
                  <c:v>-34.0</c:v>
                </c:pt>
                <c:pt idx="19">
                  <c:v>-33.0</c:v>
                </c:pt>
                <c:pt idx="20">
                  <c:v>-32.0</c:v>
                </c:pt>
                <c:pt idx="21">
                  <c:v>-31.0</c:v>
                </c:pt>
                <c:pt idx="22">
                  <c:v>-30.0</c:v>
                </c:pt>
                <c:pt idx="23">
                  <c:v>-29.0</c:v>
                </c:pt>
                <c:pt idx="24">
                  <c:v>-28.0</c:v>
                </c:pt>
                <c:pt idx="25">
                  <c:v>-27.0</c:v>
                </c:pt>
                <c:pt idx="26">
                  <c:v>-26.0</c:v>
                </c:pt>
                <c:pt idx="27">
                  <c:v>-25.0</c:v>
                </c:pt>
                <c:pt idx="28">
                  <c:v>-24.0</c:v>
                </c:pt>
                <c:pt idx="29">
                  <c:v>-23.0</c:v>
                </c:pt>
                <c:pt idx="30">
                  <c:v>-22.0</c:v>
                </c:pt>
                <c:pt idx="31">
                  <c:v>-21.0</c:v>
                </c:pt>
                <c:pt idx="32">
                  <c:v>-20.0</c:v>
                </c:pt>
                <c:pt idx="33">
                  <c:v>-19.0</c:v>
                </c:pt>
                <c:pt idx="34">
                  <c:v>-18.0</c:v>
                </c:pt>
                <c:pt idx="35">
                  <c:v>-17.0</c:v>
                </c:pt>
                <c:pt idx="36">
                  <c:v>-16.0</c:v>
                </c:pt>
                <c:pt idx="37">
                  <c:v>-15.0</c:v>
                </c:pt>
                <c:pt idx="38">
                  <c:v>-14.0</c:v>
                </c:pt>
                <c:pt idx="39">
                  <c:v>-13.0</c:v>
                </c:pt>
                <c:pt idx="40">
                  <c:v>-12.0</c:v>
                </c:pt>
                <c:pt idx="41">
                  <c:v>-11.0</c:v>
                </c:pt>
                <c:pt idx="42">
                  <c:v>-10.0</c:v>
                </c:pt>
                <c:pt idx="43">
                  <c:v>-9.0</c:v>
                </c:pt>
                <c:pt idx="44">
                  <c:v>-8.0</c:v>
                </c:pt>
                <c:pt idx="45">
                  <c:v>-7.0</c:v>
                </c:pt>
                <c:pt idx="46">
                  <c:v>-6.0</c:v>
                </c:pt>
                <c:pt idx="47">
                  <c:v>-5.0</c:v>
                </c:pt>
                <c:pt idx="48">
                  <c:v>-4.0</c:v>
                </c:pt>
                <c:pt idx="49">
                  <c:v>-3.0</c:v>
                </c:pt>
                <c:pt idx="50">
                  <c:v>-2.0</c:v>
                </c:pt>
                <c:pt idx="51">
                  <c:v>-1.0</c:v>
                </c:pt>
                <c:pt idx="52">
                  <c:v>0.0</c:v>
                </c:pt>
                <c:pt idx="53">
                  <c:v>1.0</c:v>
                </c:pt>
                <c:pt idx="54">
                  <c:v>2.0</c:v>
                </c:pt>
                <c:pt idx="55">
                  <c:v>3.0</c:v>
                </c:pt>
                <c:pt idx="56">
                  <c:v>4.0</c:v>
                </c:pt>
                <c:pt idx="57">
                  <c:v>5.0</c:v>
                </c:pt>
                <c:pt idx="58">
                  <c:v>6.0</c:v>
                </c:pt>
                <c:pt idx="59">
                  <c:v>7.0</c:v>
                </c:pt>
                <c:pt idx="60">
                  <c:v>8.0</c:v>
                </c:pt>
                <c:pt idx="61">
                  <c:v>9.0</c:v>
                </c:pt>
                <c:pt idx="62">
                  <c:v>10.0</c:v>
                </c:pt>
                <c:pt idx="63">
                  <c:v>11.0</c:v>
                </c:pt>
                <c:pt idx="64">
                  <c:v>12.0</c:v>
                </c:pt>
                <c:pt idx="65">
                  <c:v>13.0</c:v>
                </c:pt>
                <c:pt idx="66">
                  <c:v>14.0</c:v>
                </c:pt>
                <c:pt idx="67">
                  <c:v>15.0</c:v>
                </c:pt>
                <c:pt idx="68">
                  <c:v>16.0</c:v>
                </c:pt>
                <c:pt idx="69">
                  <c:v>17.0</c:v>
                </c:pt>
                <c:pt idx="70">
                  <c:v>18.0</c:v>
                </c:pt>
                <c:pt idx="71">
                  <c:v>19.0</c:v>
                </c:pt>
                <c:pt idx="72">
                  <c:v>20.0</c:v>
                </c:pt>
                <c:pt idx="73">
                  <c:v>21.0</c:v>
                </c:pt>
                <c:pt idx="74">
                  <c:v>22.0</c:v>
                </c:pt>
                <c:pt idx="75">
                  <c:v>23.0</c:v>
                </c:pt>
                <c:pt idx="76">
                  <c:v>24.0</c:v>
                </c:pt>
                <c:pt idx="77">
                  <c:v>25.0</c:v>
                </c:pt>
                <c:pt idx="78">
                  <c:v>26.0</c:v>
                </c:pt>
                <c:pt idx="79">
                  <c:v>27.0</c:v>
                </c:pt>
                <c:pt idx="80">
                  <c:v>28.0</c:v>
                </c:pt>
                <c:pt idx="81">
                  <c:v>29.0</c:v>
                </c:pt>
                <c:pt idx="82">
                  <c:v>30.0</c:v>
                </c:pt>
                <c:pt idx="83">
                  <c:v>31.0</c:v>
                </c:pt>
                <c:pt idx="84">
                  <c:v>32.0</c:v>
                </c:pt>
                <c:pt idx="85">
                  <c:v>33.0</c:v>
                </c:pt>
                <c:pt idx="86">
                  <c:v>34.0</c:v>
                </c:pt>
                <c:pt idx="87">
                  <c:v>35.0</c:v>
                </c:pt>
                <c:pt idx="88">
                  <c:v>36.0</c:v>
                </c:pt>
                <c:pt idx="89">
                  <c:v>37.0</c:v>
                </c:pt>
                <c:pt idx="90">
                  <c:v>38.0</c:v>
                </c:pt>
                <c:pt idx="91">
                  <c:v>39.0</c:v>
                </c:pt>
                <c:pt idx="92">
                  <c:v>40.0</c:v>
                </c:pt>
                <c:pt idx="93">
                  <c:v>41.0</c:v>
                </c:pt>
                <c:pt idx="94">
                  <c:v>42.0</c:v>
                </c:pt>
                <c:pt idx="95">
                  <c:v>43.0</c:v>
                </c:pt>
                <c:pt idx="96">
                  <c:v>44.0</c:v>
                </c:pt>
                <c:pt idx="97">
                  <c:v>45.0</c:v>
                </c:pt>
                <c:pt idx="98">
                  <c:v>46.0</c:v>
                </c:pt>
                <c:pt idx="99">
                  <c:v>47.0</c:v>
                </c:pt>
                <c:pt idx="100">
                  <c:v>48.0</c:v>
                </c:pt>
                <c:pt idx="101">
                  <c:v>49.0</c:v>
                </c:pt>
                <c:pt idx="102">
                  <c:v>50.0</c:v>
                </c:pt>
                <c:pt idx="103">
                  <c:v>51.0</c:v>
                </c:pt>
                <c:pt idx="104">
                  <c:v>52.0</c:v>
                </c:pt>
                <c:pt idx="105">
                  <c:v>53.0</c:v>
                </c:pt>
                <c:pt idx="106">
                  <c:v>54.0</c:v>
                </c:pt>
                <c:pt idx="107">
                  <c:v>55.0</c:v>
                </c:pt>
                <c:pt idx="108">
                  <c:v>56.0</c:v>
                </c:pt>
                <c:pt idx="109">
                  <c:v>57.0</c:v>
                </c:pt>
                <c:pt idx="110">
                  <c:v>58.0</c:v>
                </c:pt>
                <c:pt idx="111">
                  <c:v>59.0</c:v>
                </c:pt>
                <c:pt idx="112">
                  <c:v>60.0</c:v>
                </c:pt>
                <c:pt idx="113">
                  <c:v>61.0</c:v>
                </c:pt>
                <c:pt idx="114">
                  <c:v>62.0</c:v>
                </c:pt>
                <c:pt idx="115">
                  <c:v>63.0</c:v>
                </c:pt>
                <c:pt idx="116">
                  <c:v>64.0</c:v>
                </c:pt>
                <c:pt idx="117">
                  <c:v>65.0</c:v>
                </c:pt>
                <c:pt idx="118">
                  <c:v>66.0</c:v>
                </c:pt>
                <c:pt idx="119">
                  <c:v>67.0</c:v>
                </c:pt>
                <c:pt idx="120">
                  <c:v>68.0</c:v>
                </c:pt>
                <c:pt idx="121">
                  <c:v>69.0</c:v>
                </c:pt>
                <c:pt idx="122">
                  <c:v>70.0</c:v>
                </c:pt>
                <c:pt idx="123">
                  <c:v>71.0</c:v>
                </c:pt>
                <c:pt idx="124">
                  <c:v>72.0</c:v>
                </c:pt>
                <c:pt idx="125">
                  <c:v>73.0</c:v>
                </c:pt>
                <c:pt idx="126">
                  <c:v>74.0</c:v>
                </c:pt>
                <c:pt idx="127">
                  <c:v>75.0</c:v>
                </c:pt>
                <c:pt idx="128">
                  <c:v>76.0</c:v>
                </c:pt>
                <c:pt idx="129">
                  <c:v>77.0</c:v>
                </c:pt>
                <c:pt idx="130">
                  <c:v>78.0</c:v>
                </c:pt>
                <c:pt idx="131">
                  <c:v>79.0</c:v>
                </c:pt>
                <c:pt idx="132">
                  <c:v>80.0</c:v>
                </c:pt>
                <c:pt idx="133">
                  <c:v>81.0</c:v>
                </c:pt>
                <c:pt idx="134">
                  <c:v>82.0</c:v>
                </c:pt>
                <c:pt idx="135">
                  <c:v>83.0</c:v>
                </c:pt>
                <c:pt idx="136">
                  <c:v>84.0</c:v>
                </c:pt>
                <c:pt idx="137">
                  <c:v>85.0</c:v>
                </c:pt>
                <c:pt idx="138">
                  <c:v>86.0</c:v>
                </c:pt>
                <c:pt idx="139">
                  <c:v>87.0</c:v>
                </c:pt>
                <c:pt idx="140">
                  <c:v>88.0</c:v>
                </c:pt>
                <c:pt idx="141">
                  <c:v>89.0</c:v>
                </c:pt>
                <c:pt idx="142">
                  <c:v>90.0</c:v>
                </c:pt>
                <c:pt idx="143">
                  <c:v>91.0</c:v>
                </c:pt>
                <c:pt idx="144">
                  <c:v>92.0</c:v>
                </c:pt>
                <c:pt idx="145">
                  <c:v>93.0</c:v>
                </c:pt>
                <c:pt idx="146">
                  <c:v>94.0</c:v>
                </c:pt>
                <c:pt idx="147">
                  <c:v>95.0</c:v>
                </c:pt>
                <c:pt idx="148">
                  <c:v>96.0</c:v>
                </c:pt>
                <c:pt idx="149">
                  <c:v>97.0</c:v>
                </c:pt>
                <c:pt idx="150">
                  <c:v>98.0</c:v>
                </c:pt>
                <c:pt idx="151">
                  <c:v>99.0</c:v>
                </c:pt>
                <c:pt idx="152">
                  <c:v>100.0</c:v>
                </c:pt>
                <c:pt idx="153">
                  <c:v>101.0</c:v>
                </c:pt>
                <c:pt idx="154">
                  <c:v>102.0</c:v>
                </c:pt>
                <c:pt idx="155">
                  <c:v>103.0</c:v>
                </c:pt>
                <c:pt idx="156">
                  <c:v>104.0</c:v>
                </c:pt>
                <c:pt idx="157">
                  <c:v>105.0</c:v>
                </c:pt>
                <c:pt idx="158">
                  <c:v>106.0</c:v>
                </c:pt>
                <c:pt idx="159">
                  <c:v>107.0</c:v>
                </c:pt>
                <c:pt idx="160">
                  <c:v>108.0</c:v>
                </c:pt>
                <c:pt idx="161">
                  <c:v>109.0</c:v>
                </c:pt>
                <c:pt idx="162">
                  <c:v>110.0</c:v>
                </c:pt>
                <c:pt idx="163">
                  <c:v>111.0</c:v>
                </c:pt>
                <c:pt idx="164">
                  <c:v>112.0</c:v>
                </c:pt>
                <c:pt idx="165">
                  <c:v>113.0</c:v>
                </c:pt>
                <c:pt idx="166">
                  <c:v>114.0</c:v>
                </c:pt>
                <c:pt idx="167">
                  <c:v>115.0</c:v>
                </c:pt>
                <c:pt idx="168">
                  <c:v>116.0</c:v>
                </c:pt>
                <c:pt idx="169">
                  <c:v>117.0</c:v>
                </c:pt>
                <c:pt idx="170">
                  <c:v>118.0</c:v>
                </c:pt>
                <c:pt idx="171">
                  <c:v>119.0</c:v>
                </c:pt>
                <c:pt idx="172">
                  <c:v>120.0</c:v>
                </c:pt>
                <c:pt idx="173">
                  <c:v>121.0</c:v>
                </c:pt>
                <c:pt idx="174">
                  <c:v>122.0</c:v>
                </c:pt>
                <c:pt idx="175">
                  <c:v>123.0</c:v>
                </c:pt>
                <c:pt idx="176">
                  <c:v>124.0</c:v>
                </c:pt>
                <c:pt idx="177">
                  <c:v>125.0</c:v>
                </c:pt>
                <c:pt idx="178">
                  <c:v>126.0</c:v>
                </c:pt>
                <c:pt idx="179">
                  <c:v>127.0</c:v>
                </c:pt>
                <c:pt idx="180">
                  <c:v>128.0</c:v>
                </c:pt>
                <c:pt idx="181">
                  <c:v>129.0</c:v>
                </c:pt>
                <c:pt idx="182">
                  <c:v>130.0</c:v>
                </c:pt>
                <c:pt idx="183">
                  <c:v>131.0</c:v>
                </c:pt>
                <c:pt idx="184">
                  <c:v>132.0</c:v>
                </c:pt>
                <c:pt idx="185">
                  <c:v>133.0</c:v>
                </c:pt>
                <c:pt idx="186">
                  <c:v>134.0</c:v>
                </c:pt>
                <c:pt idx="187">
                  <c:v>135.0</c:v>
                </c:pt>
                <c:pt idx="188">
                  <c:v>136.0</c:v>
                </c:pt>
                <c:pt idx="189">
                  <c:v>137.0</c:v>
                </c:pt>
                <c:pt idx="190">
                  <c:v>138.0</c:v>
                </c:pt>
                <c:pt idx="191">
                  <c:v>139.0</c:v>
                </c:pt>
                <c:pt idx="192">
                  <c:v>140.0</c:v>
                </c:pt>
                <c:pt idx="193">
                  <c:v>141.0</c:v>
                </c:pt>
                <c:pt idx="194">
                  <c:v>142.0</c:v>
                </c:pt>
                <c:pt idx="195">
                  <c:v>143.0</c:v>
                </c:pt>
                <c:pt idx="196">
                  <c:v>144.0</c:v>
                </c:pt>
                <c:pt idx="197">
                  <c:v>145.0</c:v>
                </c:pt>
                <c:pt idx="198">
                  <c:v>146.0</c:v>
                </c:pt>
                <c:pt idx="199">
                  <c:v>147.0</c:v>
                </c:pt>
                <c:pt idx="200">
                  <c:v>148.0</c:v>
                </c:pt>
                <c:pt idx="201">
                  <c:v>149.0</c:v>
                </c:pt>
                <c:pt idx="202">
                  <c:v>150.0</c:v>
                </c:pt>
                <c:pt idx="203">
                  <c:v>151.0</c:v>
                </c:pt>
                <c:pt idx="204">
                  <c:v>152.0</c:v>
                </c:pt>
                <c:pt idx="205">
                  <c:v>153.0</c:v>
                </c:pt>
                <c:pt idx="206">
                  <c:v>154.0</c:v>
                </c:pt>
                <c:pt idx="207">
                  <c:v>155.0</c:v>
                </c:pt>
                <c:pt idx="208">
                  <c:v>156.0</c:v>
                </c:pt>
                <c:pt idx="209">
                  <c:v>157.0</c:v>
                </c:pt>
                <c:pt idx="210">
                  <c:v>158.0</c:v>
                </c:pt>
                <c:pt idx="211">
                  <c:v>159.0</c:v>
                </c:pt>
                <c:pt idx="212">
                  <c:v>160.0</c:v>
                </c:pt>
                <c:pt idx="213">
                  <c:v>161.0</c:v>
                </c:pt>
                <c:pt idx="214">
                  <c:v>162.0</c:v>
                </c:pt>
                <c:pt idx="215">
                  <c:v>163.0</c:v>
                </c:pt>
                <c:pt idx="216">
                  <c:v>164.0</c:v>
                </c:pt>
                <c:pt idx="217">
                  <c:v>165.0</c:v>
                </c:pt>
                <c:pt idx="218">
                  <c:v>166.0</c:v>
                </c:pt>
                <c:pt idx="219">
                  <c:v>167.0</c:v>
                </c:pt>
                <c:pt idx="220">
                  <c:v>168.0</c:v>
                </c:pt>
                <c:pt idx="221">
                  <c:v>169.0</c:v>
                </c:pt>
                <c:pt idx="222">
                  <c:v>170.0</c:v>
                </c:pt>
                <c:pt idx="223">
                  <c:v>171.0</c:v>
                </c:pt>
                <c:pt idx="224">
                  <c:v>172.0</c:v>
                </c:pt>
                <c:pt idx="225">
                  <c:v>173.0</c:v>
                </c:pt>
                <c:pt idx="226">
                  <c:v>174.0</c:v>
                </c:pt>
                <c:pt idx="227">
                  <c:v>175.0</c:v>
                </c:pt>
                <c:pt idx="228">
                  <c:v>176.0</c:v>
                </c:pt>
                <c:pt idx="229">
                  <c:v>177.0</c:v>
                </c:pt>
                <c:pt idx="230">
                  <c:v>178.0</c:v>
                </c:pt>
                <c:pt idx="231">
                  <c:v>179.0</c:v>
                </c:pt>
                <c:pt idx="232">
                  <c:v>180.0</c:v>
                </c:pt>
                <c:pt idx="233">
                  <c:v>181.0</c:v>
                </c:pt>
                <c:pt idx="234">
                  <c:v>182.0</c:v>
                </c:pt>
                <c:pt idx="235">
                  <c:v>183.0</c:v>
                </c:pt>
                <c:pt idx="236">
                  <c:v>184.0</c:v>
                </c:pt>
                <c:pt idx="237">
                  <c:v>185.0</c:v>
                </c:pt>
                <c:pt idx="238">
                  <c:v>186.0</c:v>
                </c:pt>
                <c:pt idx="239">
                  <c:v>187.0</c:v>
                </c:pt>
                <c:pt idx="240">
                  <c:v>188.0</c:v>
                </c:pt>
                <c:pt idx="241">
                  <c:v>189.0</c:v>
                </c:pt>
                <c:pt idx="242">
                  <c:v>190.0</c:v>
                </c:pt>
                <c:pt idx="243">
                  <c:v>191.0</c:v>
                </c:pt>
                <c:pt idx="244">
                  <c:v>192.0</c:v>
                </c:pt>
                <c:pt idx="245">
                  <c:v>193.0</c:v>
                </c:pt>
                <c:pt idx="246">
                  <c:v>194.0</c:v>
                </c:pt>
                <c:pt idx="247">
                  <c:v>195.0</c:v>
                </c:pt>
                <c:pt idx="248">
                  <c:v>196.0</c:v>
                </c:pt>
                <c:pt idx="249">
                  <c:v>197.0</c:v>
                </c:pt>
                <c:pt idx="250">
                  <c:v>198.0</c:v>
                </c:pt>
                <c:pt idx="251">
                  <c:v>199.0</c:v>
                </c:pt>
                <c:pt idx="252">
                  <c:v>200.0</c:v>
                </c:pt>
                <c:pt idx="253">
                  <c:v>201.0</c:v>
                </c:pt>
                <c:pt idx="254">
                  <c:v>202.0</c:v>
                </c:pt>
                <c:pt idx="255">
                  <c:v>203.0</c:v>
                </c:pt>
                <c:pt idx="256">
                  <c:v>204.0</c:v>
                </c:pt>
                <c:pt idx="257">
                  <c:v>205.0</c:v>
                </c:pt>
                <c:pt idx="258">
                  <c:v>206.0</c:v>
                </c:pt>
                <c:pt idx="259">
                  <c:v>207.0</c:v>
                </c:pt>
                <c:pt idx="260">
                  <c:v>208.0</c:v>
                </c:pt>
                <c:pt idx="261">
                  <c:v>209.0</c:v>
                </c:pt>
                <c:pt idx="262">
                  <c:v>210.0</c:v>
                </c:pt>
                <c:pt idx="263">
                  <c:v>211.0</c:v>
                </c:pt>
                <c:pt idx="264">
                  <c:v>212.0</c:v>
                </c:pt>
                <c:pt idx="265">
                  <c:v>213.0</c:v>
                </c:pt>
                <c:pt idx="266">
                  <c:v>214.0</c:v>
                </c:pt>
                <c:pt idx="267">
                  <c:v>215.0</c:v>
                </c:pt>
                <c:pt idx="268">
                  <c:v>216.0</c:v>
                </c:pt>
                <c:pt idx="269">
                  <c:v>217.0</c:v>
                </c:pt>
                <c:pt idx="270">
                  <c:v>218.0</c:v>
                </c:pt>
                <c:pt idx="271">
                  <c:v>219.0</c:v>
                </c:pt>
                <c:pt idx="272">
                  <c:v>220.0</c:v>
                </c:pt>
                <c:pt idx="273">
                  <c:v>221.0</c:v>
                </c:pt>
                <c:pt idx="274">
                  <c:v>222.0</c:v>
                </c:pt>
                <c:pt idx="275">
                  <c:v>223.0</c:v>
                </c:pt>
                <c:pt idx="276">
                  <c:v>224.0</c:v>
                </c:pt>
                <c:pt idx="277">
                  <c:v>225.0</c:v>
                </c:pt>
                <c:pt idx="278">
                  <c:v>226.0</c:v>
                </c:pt>
                <c:pt idx="279">
                  <c:v>227.0</c:v>
                </c:pt>
                <c:pt idx="280">
                  <c:v>228.0</c:v>
                </c:pt>
                <c:pt idx="281">
                  <c:v>229.0</c:v>
                </c:pt>
                <c:pt idx="282">
                  <c:v>230.0</c:v>
                </c:pt>
                <c:pt idx="283">
                  <c:v>231.0</c:v>
                </c:pt>
                <c:pt idx="284">
                  <c:v>232.0</c:v>
                </c:pt>
                <c:pt idx="285">
                  <c:v>233.0</c:v>
                </c:pt>
                <c:pt idx="286">
                  <c:v>234.0</c:v>
                </c:pt>
                <c:pt idx="287">
                  <c:v>235.0</c:v>
                </c:pt>
                <c:pt idx="288">
                  <c:v>236.0</c:v>
                </c:pt>
                <c:pt idx="289">
                  <c:v>237.0</c:v>
                </c:pt>
                <c:pt idx="290">
                  <c:v>238.0</c:v>
                </c:pt>
                <c:pt idx="291">
                  <c:v>239.0</c:v>
                </c:pt>
                <c:pt idx="292">
                  <c:v>240.0</c:v>
                </c:pt>
                <c:pt idx="293">
                  <c:v>241.0</c:v>
                </c:pt>
                <c:pt idx="294">
                  <c:v>242.0</c:v>
                </c:pt>
                <c:pt idx="295">
                  <c:v>243.0</c:v>
                </c:pt>
                <c:pt idx="296">
                  <c:v>244.0</c:v>
                </c:pt>
                <c:pt idx="297">
                  <c:v>245.0</c:v>
                </c:pt>
                <c:pt idx="298">
                  <c:v>246.0</c:v>
                </c:pt>
                <c:pt idx="299">
                  <c:v>247.0</c:v>
                </c:pt>
                <c:pt idx="300">
                  <c:v>248.0</c:v>
                </c:pt>
                <c:pt idx="301">
                  <c:v>249.0</c:v>
                </c:pt>
                <c:pt idx="302">
                  <c:v>250.0</c:v>
                </c:pt>
                <c:pt idx="303">
                  <c:v>251.0</c:v>
                </c:pt>
                <c:pt idx="304">
                  <c:v>252.0</c:v>
                </c:pt>
                <c:pt idx="305">
                  <c:v>253.0</c:v>
                </c:pt>
                <c:pt idx="306">
                  <c:v>254.0</c:v>
                </c:pt>
                <c:pt idx="307">
                  <c:v>255.0</c:v>
                </c:pt>
                <c:pt idx="308">
                  <c:v>256.0</c:v>
                </c:pt>
                <c:pt idx="309">
                  <c:v>257.0</c:v>
                </c:pt>
                <c:pt idx="310">
                  <c:v>258.0</c:v>
                </c:pt>
                <c:pt idx="311">
                  <c:v>259.0</c:v>
                </c:pt>
                <c:pt idx="312">
                  <c:v>260.0</c:v>
                </c:pt>
                <c:pt idx="313">
                  <c:v>261.0</c:v>
                </c:pt>
                <c:pt idx="314">
                  <c:v>262.0</c:v>
                </c:pt>
                <c:pt idx="315">
                  <c:v>263.0</c:v>
                </c:pt>
                <c:pt idx="316">
                  <c:v>264.0</c:v>
                </c:pt>
                <c:pt idx="317">
                  <c:v>265.0</c:v>
                </c:pt>
                <c:pt idx="318">
                  <c:v>266.0</c:v>
                </c:pt>
                <c:pt idx="319">
                  <c:v>267.0</c:v>
                </c:pt>
                <c:pt idx="320">
                  <c:v>268.0</c:v>
                </c:pt>
                <c:pt idx="321">
                  <c:v>269.0</c:v>
                </c:pt>
                <c:pt idx="322">
                  <c:v>270.0</c:v>
                </c:pt>
                <c:pt idx="323">
                  <c:v>271.0</c:v>
                </c:pt>
                <c:pt idx="324">
                  <c:v>272.0</c:v>
                </c:pt>
                <c:pt idx="325">
                  <c:v>273.0</c:v>
                </c:pt>
                <c:pt idx="326">
                  <c:v>274.0</c:v>
                </c:pt>
                <c:pt idx="327">
                  <c:v>275.0</c:v>
                </c:pt>
                <c:pt idx="328">
                  <c:v>276.0</c:v>
                </c:pt>
                <c:pt idx="329">
                  <c:v>277.0</c:v>
                </c:pt>
                <c:pt idx="330">
                  <c:v>278.0</c:v>
                </c:pt>
                <c:pt idx="331">
                  <c:v>279.0</c:v>
                </c:pt>
                <c:pt idx="332">
                  <c:v>280.0</c:v>
                </c:pt>
                <c:pt idx="333">
                  <c:v>281.0</c:v>
                </c:pt>
                <c:pt idx="334">
                  <c:v>282.0</c:v>
                </c:pt>
                <c:pt idx="335">
                  <c:v>283.0</c:v>
                </c:pt>
                <c:pt idx="336">
                  <c:v>284.0</c:v>
                </c:pt>
                <c:pt idx="337">
                  <c:v>285.0</c:v>
                </c:pt>
                <c:pt idx="338">
                  <c:v>286.0</c:v>
                </c:pt>
                <c:pt idx="339">
                  <c:v>287.0</c:v>
                </c:pt>
                <c:pt idx="340">
                  <c:v>288.0</c:v>
                </c:pt>
                <c:pt idx="341">
                  <c:v>289.0</c:v>
                </c:pt>
                <c:pt idx="342">
                  <c:v>290.0</c:v>
                </c:pt>
                <c:pt idx="343">
                  <c:v>291.0</c:v>
                </c:pt>
                <c:pt idx="344">
                  <c:v>292.0</c:v>
                </c:pt>
                <c:pt idx="345">
                  <c:v>293.0</c:v>
                </c:pt>
                <c:pt idx="346">
                  <c:v>294.0</c:v>
                </c:pt>
                <c:pt idx="347">
                  <c:v>295.0</c:v>
                </c:pt>
                <c:pt idx="348">
                  <c:v>296.0</c:v>
                </c:pt>
                <c:pt idx="349">
                  <c:v>297.0</c:v>
                </c:pt>
                <c:pt idx="350">
                  <c:v>298.0</c:v>
                </c:pt>
                <c:pt idx="351">
                  <c:v>299.0</c:v>
                </c:pt>
                <c:pt idx="352">
                  <c:v>300.0</c:v>
                </c:pt>
                <c:pt idx="353">
                  <c:v>301.0</c:v>
                </c:pt>
                <c:pt idx="354">
                  <c:v>302.0</c:v>
                </c:pt>
                <c:pt idx="355">
                  <c:v>303.0</c:v>
                </c:pt>
                <c:pt idx="356">
                  <c:v>304.0</c:v>
                </c:pt>
                <c:pt idx="357">
                  <c:v>305.0</c:v>
                </c:pt>
                <c:pt idx="358">
                  <c:v>306.0</c:v>
                </c:pt>
                <c:pt idx="359">
                  <c:v>307.0</c:v>
                </c:pt>
                <c:pt idx="360">
                  <c:v>308.0</c:v>
                </c:pt>
                <c:pt idx="361">
                  <c:v>309.0</c:v>
                </c:pt>
                <c:pt idx="362">
                  <c:v>310.0</c:v>
                </c:pt>
                <c:pt idx="363">
                  <c:v>311.0</c:v>
                </c:pt>
                <c:pt idx="364">
                  <c:v>312.0</c:v>
                </c:pt>
                <c:pt idx="365">
                  <c:v>313.0</c:v>
                </c:pt>
                <c:pt idx="366">
                  <c:v>314.0</c:v>
                </c:pt>
                <c:pt idx="367">
                  <c:v>315.0</c:v>
                </c:pt>
                <c:pt idx="368">
                  <c:v>316.0</c:v>
                </c:pt>
                <c:pt idx="369">
                  <c:v>317.0</c:v>
                </c:pt>
                <c:pt idx="370">
                  <c:v>318.0</c:v>
                </c:pt>
                <c:pt idx="371">
                  <c:v>319.0</c:v>
                </c:pt>
                <c:pt idx="372">
                  <c:v>320.0</c:v>
                </c:pt>
                <c:pt idx="373">
                  <c:v>321.0</c:v>
                </c:pt>
                <c:pt idx="374">
                  <c:v>322.0</c:v>
                </c:pt>
                <c:pt idx="375">
                  <c:v>323.0</c:v>
                </c:pt>
                <c:pt idx="376">
                  <c:v>324.0</c:v>
                </c:pt>
                <c:pt idx="377">
                  <c:v>325.0</c:v>
                </c:pt>
                <c:pt idx="378">
                  <c:v>326.0</c:v>
                </c:pt>
                <c:pt idx="379">
                  <c:v>327.0</c:v>
                </c:pt>
                <c:pt idx="380">
                  <c:v>328.0</c:v>
                </c:pt>
                <c:pt idx="381">
                  <c:v>329.0</c:v>
                </c:pt>
                <c:pt idx="382">
                  <c:v>330.0</c:v>
                </c:pt>
                <c:pt idx="383">
                  <c:v>331.0</c:v>
                </c:pt>
                <c:pt idx="384">
                  <c:v>332.0</c:v>
                </c:pt>
                <c:pt idx="385">
                  <c:v>333.0</c:v>
                </c:pt>
                <c:pt idx="386">
                  <c:v>334.0</c:v>
                </c:pt>
                <c:pt idx="387">
                  <c:v>335.0</c:v>
                </c:pt>
                <c:pt idx="388">
                  <c:v>336.0</c:v>
                </c:pt>
                <c:pt idx="389">
                  <c:v>337.0</c:v>
                </c:pt>
                <c:pt idx="390">
                  <c:v>338.0</c:v>
                </c:pt>
                <c:pt idx="391">
                  <c:v>339.0</c:v>
                </c:pt>
                <c:pt idx="392">
                  <c:v>340.0</c:v>
                </c:pt>
                <c:pt idx="393">
                  <c:v>341.0</c:v>
                </c:pt>
                <c:pt idx="394">
                  <c:v>342.0</c:v>
                </c:pt>
                <c:pt idx="395">
                  <c:v>343.0</c:v>
                </c:pt>
                <c:pt idx="396">
                  <c:v>344.0</c:v>
                </c:pt>
                <c:pt idx="397">
                  <c:v>345.0</c:v>
                </c:pt>
                <c:pt idx="398">
                  <c:v>346.0</c:v>
                </c:pt>
                <c:pt idx="399">
                  <c:v>347.0</c:v>
                </c:pt>
                <c:pt idx="400">
                  <c:v>348.0</c:v>
                </c:pt>
                <c:pt idx="401">
                  <c:v>349.0</c:v>
                </c:pt>
                <c:pt idx="402">
                  <c:v>350.0</c:v>
                </c:pt>
                <c:pt idx="403">
                  <c:v>351.0</c:v>
                </c:pt>
                <c:pt idx="404">
                  <c:v>352.0</c:v>
                </c:pt>
                <c:pt idx="405">
                  <c:v>353.0</c:v>
                </c:pt>
                <c:pt idx="406">
                  <c:v>354.0</c:v>
                </c:pt>
                <c:pt idx="407">
                  <c:v>355.0</c:v>
                </c:pt>
                <c:pt idx="408">
                  <c:v>356.0</c:v>
                </c:pt>
                <c:pt idx="409">
                  <c:v>357.0</c:v>
                </c:pt>
                <c:pt idx="410">
                  <c:v>358.0</c:v>
                </c:pt>
                <c:pt idx="411">
                  <c:v>359.0</c:v>
                </c:pt>
                <c:pt idx="412">
                  <c:v>360.0</c:v>
                </c:pt>
                <c:pt idx="413">
                  <c:v>361.0</c:v>
                </c:pt>
                <c:pt idx="414">
                  <c:v>362.0</c:v>
                </c:pt>
                <c:pt idx="415">
                  <c:v>363.0</c:v>
                </c:pt>
                <c:pt idx="416">
                  <c:v>364.0</c:v>
                </c:pt>
                <c:pt idx="417">
                  <c:v>365.0</c:v>
                </c:pt>
                <c:pt idx="418">
                  <c:v>366.0</c:v>
                </c:pt>
                <c:pt idx="419">
                  <c:v>367.0</c:v>
                </c:pt>
                <c:pt idx="420">
                  <c:v>368.0</c:v>
                </c:pt>
                <c:pt idx="421">
                  <c:v>369.0</c:v>
                </c:pt>
                <c:pt idx="422">
                  <c:v>370.0</c:v>
                </c:pt>
                <c:pt idx="423">
                  <c:v>371.0</c:v>
                </c:pt>
                <c:pt idx="424">
                  <c:v>372.0</c:v>
                </c:pt>
                <c:pt idx="425">
                  <c:v>373.0</c:v>
                </c:pt>
                <c:pt idx="426">
                  <c:v>374.0</c:v>
                </c:pt>
                <c:pt idx="427">
                  <c:v>375.0</c:v>
                </c:pt>
                <c:pt idx="428">
                  <c:v>376.0</c:v>
                </c:pt>
                <c:pt idx="429">
                  <c:v>377.0</c:v>
                </c:pt>
                <c:pt idx="430">
                  <c:v>378.0</c:v>
                </c:pt>
                <c:pt idx="431">
                  <c:v>379.0</c:v>
                </c:pt>
                <c:pt idx="432">
                  <c:v>380.0</c:v>
                </c:pt>
                <c:pt idx="433">
                  <c:v>381.0</c:v>
                </c:pt>
                <c:pt idx="434">
                  <c:v>382.0</c:v>
                </c:pt>
                <c:pt idx="435">
                  <c:v>383.0</c:v>
                </c:pt>
                <c:pt idx="436">
                  <c:v>384.0</c:v>
                </c:pt>
                <c:pt idx="437">
                  <c:v>385.0</c:v>
                </c:pt>
                <c:pt idx="438">
                  <c:v>386.0</c:v>
                </c:pt>
                <c:pt idx="439">
                  <c:v>387.0</c:v>
                </c:pt>
                <c:pt idx="440">
                  <c:v>388.0</c:v>
                </c:pt>
                <c:pt idx="441">
                  <c:v>389.0</c:v>
                </c:pt>
                <c:pt idx="442">
                  <c:v>390.0</c:v>
                </c:pt>
                <c:pt idx="443">
                  <c:v>391.0</c:v>
                </c:pt>
                <c:pt idx="444">
                  <c:v>392.0</c:v>
                </c:pt>
                <c:pt idx="445">
                  <c:v>393.0</c:v>
                </c:pt>
                <c:pt idx="446">
                  <c:v>394.0</c:v>
                </c:pt>
              </c:numCache>
            </c:numRef>
          </c:xVal>
          <c:yVal>
            <c:numRef>
              <c:f>Sheet6!$D$2:$D$477</c:f>
              <c:numCache>
                <c:formatCode>General</c:formatCode>
                <c:ptCount val="476"/>
                <c:pt idx="0">
                  <c:v>-0.189195346153846</c:v>
                </c:pt>
                <c:pt idx="1">
                  <c:v>-0.339017884615385</c:v>
                </c:pt>
                <c:pt idx="2">
                  <c:v>0.103787411538462</c:v>
                </c:pt>
                <c:pt idx="3">
                  <c:v>0.356642423076923</c:v>
                </c:pt>
                <c:pt idx="4">
                  <c:v>0.102702853846154</c:v>
                </c:pt>
                <c:pt idx="5">
                  <c:v>-0.372793384615384</c:v>
                </c:pt>
                <c:pt idx="6">
                  <c:v>-0.184237730769231</c:v>
                </c:pt>
                <c:pt idx="7">
                  <c:v>-0.4003725</c:v>
                </c:pt>
                <c:pt idx="8">
                  <c:v>-0.378681346153846</c:v>
                </c:pt>
                <c:pt idx="9">
                  <c:v>-0.0787265769230769</c:v>
                </c:pt>
                <c:pt idx="10">
                  <c:v>-0.529278115384615</c:v>
                </c:pt>
                <c:pt idx="11">
                  <c:v>-0.317636423076923</c:v>
                </c:pt>
                <c:pt idx="12">
                  <c:v>-0.784766653846154</c:v>
                </c:pt>
                <c:pt idx="13">
                  <c:v>-1.098047076923077</c:v>
                </c:pt>
                <c:pt idx="14">
                  <c:v>-3.581045769230768</c:v>
                </c:pt>
                <c:pt idx="15">
                  <c:v>-5.913130384615385</c:v>
                </c:pt>
                <c:pt idx="16">
                  <c:v>-6.24639230769231</c:v>
                </c:pt>
                <c:pt idx="17">
                  <c:v>-6.303875769230768</c:v>
                </c:pt>
                <c:pt idx="18">
                  <c:v>-6.097651153846154</c:v>
                </c:pt>
                <c:pt idx="19">
                  <c:v>-4.771876153846155</c:v>
                </c:pt>
                <c:pt idx="20">
                  <c:v>0.760248923076923</c:v>
                </c:pt>
                <c:pt idx="21">
                  <c:v>0.605002961538462</c:v>
                </c:pt>
                <c:pt idx="22">
                  <c:v>0.218284846153846</c:v>
                </c:pt>
                <c:pt idx="23">
                  <c:v>0.406685653846154</c:v>
                </c:pt>
                <c:pt idx="24">
                  <c:v>0.161268461538462</c:v>
                </c:pt>
                <c:pt idx="25">
                  <c:v>-0.0463450730769231</c:v>
                </c:pt>
                <c:pt idx="26">
                  <c:v>0.170254615384615</c:v>
                </c:pt>
                <c:pt idx="27">
                  <c:v>-0.0478944230769231</c:v>
                </c:pt>
                <c:pt idx="28">
                  <c:v>0.0878289923076923</c:v>
                </c:pt>
                <c:pt idx="29">
                  <c:v>-0.225450923076923</c:v>
                </c:pt>
                <c:pt idx="30">
                  <c:v>-0.305706923076923</c:v>
                </c:pt>
                <c:pt idx="31">
                  <c:v>-0.169363615384615</c:v>
                </c:pt>
                <c:pt idx="32">
                  <c:v>-0.203139115384615</c:v>
                </c:pt>
                <c:pt idx="33">
                  <c:v>-0.0172172423076923</c:v>
                </c:pt>
                <c:pt idx="34">
                  <c:v>0.147324692307692</c:v>
                </c:pt>
                <c:pt idx="35">
                  <c:v>-0.0251188384615385</c:v>
                </c:pt>
                <c:pt idx="36">
                  <c:v>-0.227463923076923</c:v>
                </c:pt>
                <c:pt idx="37">
                  <c:v>-0.175406423076923</c:v>
                </c:pt>
                <c:pt idx="38">
                  <c:v>-0.268212576923077</c:v>
                </c:pt>
                <c:pt idx="39">
                  <c:v>0.08891355</c:v>
                </c:pt>
                <c:pt idx="40">
                  <c:v>0.248031807692308</c:v>
                </c:pt>
                <c:pt idx="41">
                  <c:v>0.211932346153846</c:v>
                </c:pt>
                <c:pt idx="42">
                  <c:v>0.193960038461538</c:v>
                </c:pt>
                <c:pt idx="43">
                  <c:v>0.190550884615385</c:v>
                </c:pt>
                <c:pt idx="44">
                  <c:v>0.0472359461538462</c:v>
                </c:pt>
                <c:pt idx="45">
                  <c:v>0.353697807692308</c:v>
                </c:pt>
                <c:pt idx="46">
                  <c:v>0.528154846153846</c:v>
                </c:pt>
                <c:pt idx="47">
                  <c:v>0.0120655996153846</c:v>
                </c:pt>
                <c:pt idx="48">
                  <c:v>0.232693153846154</c:v>
                </c:pt>
                <c:pt idx="49">
                  <c:v>0.141436730769231</c:v>
                </c:pt>
                <c:pt idx="50">
                  <c:v>0.731431038461538</c:v>
                </c:pt>
                <c:pt idx="51">
                  <c:v>0.266315076923077</c:v>
                </c:pt>
                <c:pt idx="52">
                  <c:v>-1.326574615384615</c:v>
                </c:pt>
                <c:pt idx="53">
                  <c:v>-13.31727692307692</c:v>
                </c:pt>
                <c:pt idx="54">
                  <c:v>-41.79132692307693</c:v>
                </c:pt>
                <c:pt idx="55">
                  <c:v>-16.67134615384616</c:v>
                </c:pt>
                <c:pt idx="56">
                  <c:v>19.9413923076923</c:v>
                </c:pt>
                <c:pt idx="57">
                  <c:v>49.12583076923077</c:v>
                </c:pt>
                <c:pt idx="58">
                  <c:v>72.10626923076924</c:v>
                </c:pt>
                <c:pt idx="59">
                  <c:v>88.60246153846148</c:v>
                </c:pt>
                <c:pt idx="60">
                  <c:v>101.2158230769231</c:v>
                </c:pt>
                <c:pt idx="61">
                  <c:v>109.754826923077</c:v>
                </c:pt>
                <c:pt idx="62">
                  <c:v>116.3921423076923</c:v>
                </c:pt>
                <c:pt idx="63">
                  <c:v>121.7302730769231</c:v>
                </c:pt>
                <c:pt idx="64">
                  <c:v>125.3400923076923</c:v>
                </c:pt>
                <c:pt idx="65">
                  <c:v>128.2786153846154</c:v>
                </c:pt>
                <c:pt idx="66">
                  <c:v>130.6876153846154</c:v>
                </c:pt>
                <c:pt idx="67">
                  <c:v>132.4150384615384</c:v>
                </c:pt>
                <c:pt idx="68">
                  <c:v>134.508</c:v>
                </c:pt>
                <c:pt idx="69">
                  <c:v>136.0221923076923</c:v>
                </c:pt>
                <c:pt idx="70">
                  <c:v>137.2584230769231</c:v>
                </c:pt>
                <c:pt idx="71">
                  <c:v>138.3448846153846</c:v>
                </c:pt>
                <c:pt idx="72">
                  <c:v>139.3209230769231</c:v>
                </c:pt>
                <c:pt idx="73">
                  <c:v>140.3325</c:v>
                </c:pt>
                <c:pt idx="74">
                  <c:v>140.8224230769231</c:v>
                </c:pt>
                <c:pt idx="75">
                  <c:v>141.7540384615384</c:v>
                </c:pt>
                <c:pt idx="76">
                  <c:v>142.4127692307692</c:v>
                </c:pt>
                <c:pt idx="77">
                  <c:v>143.0867307692308</c:v>
                </c:pt>
                <c:pt idx="78">
                  <c:v>144.0272307692308</c:v>
                </c:pt>
                <c:pt idx="79">
                  <c:v>144.3026538461538</c:v>
                </c:pt>
                <c:pt idx="80">
                  <c:v>145.035</c:v>
                </c:pt>
                <c:pt idx="81">
                  <c:v>145.5249230769231</c:v>
                </c:pt>
                <c:pt idx="82">
                  <c:v>146.0389615384615</c:v>
                </c:pt>
                <c:pt idx="83">
                  <c:v>146.8677692307692</c:v>
                </c:pt>
                <c:pt idx="84">
                  <c:v>147.0568846153846</c:v>
                </c:pt>
                <c:pt idx="85">
                  <c:v>147.6699230769231</c:v>
                </c:pt>
                <c:pt idx="86">
                  <c:v>147.9885</c:v>
                </c:pt>
                <c:pt idx="87">
                  <c:v>148.4289230769231</c:v>
                </c:pt>
                <c:pt idx="88">
                  <c:v>149.3008846153846</c:v>
                </c:pt>
                <c:pt idx="89">
                  <c:v>149.3415</c:v>
                </c:pt>
                <c:pt idx="90">
                  <c:v>150.3162692307692</c:v>
                </c:pt>
                <c:pt idx="91">
                  <c:v>150.4914230769231</c:v>
                </c:pt>
                <c:pt idx="92">
                  <c:v>150.7541538461538</c:v>
                </c:pt>
                <c:pt idx="93">
                  <c:v>151.4750769230769</c:v>
                </c:pt>
                <c:pt idx="94">
                  <c:v>151.3278461538462</c:v>
                </c:pt>
                <c:pt idx="95">
                  <c:v>152.0792307692308</c:v>
                </c:pt>
                <c:pt idx="96">
                  <c:v>152.1274615384616</c:v>
                </c:pt>
                <c:pt idx="97">
                  <c:v>152.580576923077</c:v>
                </c:pt>
                <c:pt idx="98">
                  <c:v>153.1999615384615</c:v>
                </c:pt>
                <c:pt idx="99">
                  <c:v>153.2101153846154</c:v>
                </c:pt>
                <c:pt idx="100">
                  <c:v>154.0033846153846</c:v>
                </c:pt>
                <c:pt idx="101">
                  <c:v>153.9551538461538</c:v>
                </c:pt>
                <c:pt idx="102">
                  <c:v>154.6062692307692</c:v>
                </c:pt>
                <c:pt idx="103">
                  <c:v>155.3183076923077</c:v>
                </c:pt>
                <c:pt idx="104">
                  <c:v>155.3170384615384</c:v>
                </c:pt>
                <c:pt idx="105">
                  <c:v>155.3157692307692</c:v>
                </c:pt>
                <c:pt idx="106">
                  <c:v>155.5581923076923</c:v>
                </c:pt>
                <c:pt idx="107">
                  <c:v>156.0405</c:v>
                </c:pt>
                <c:pt idx="108">
                  <c:v>156.6141923076923</c:v>
                </c:pt>
                <c:pt idx="109">
                  <c:v>156.6916153846154</c:v>
                </c:pt>
                <c:pt idx="110">
                  <c:v>157.3198846153846</c:v>
                </c:pt>
                <c:pt idx="111">
                  <c:v>157.509</c:v>
                </c:pt>
                <c:pt idx="112">
                  <c:v>157.4556923076924</c:v>
                </c:pt>
                <c:pt idx="113">
                  <c:v>158.3301923076924</c:v>
                </c:pt>
                <c:pt idx="114">
                  <c:v>158.3860384615385</c:v>
                </c:pt>
                <c:pt idx="115">
                  <c:v>158.2603846153846</c:v>
                </c:pt>
                <c:pt idx="116">
                  <c:v>158.1207692307692</c:v>
                </c:pt>
                <c:pt idx="117">
                  <c:v>158.6690769230769</c:v>
                </c:pt>
                <c:pt idx="118">
                  <c:v>159.4991538461538</c:v>
                </c:pt>
                <c:pt idx="119">
                  <c:v>159.2110384615384</c:v>
                </c:pt>
                <c:pt idx="120">
                  <c:v>158.8645384615384</c:v>
                </c:pt>
                <c:pt idx="121">
                  <c:v>159.301153846154</c:v>
                </c:pt>
                <c:pt idx="122">
                  <c:v>159.7948846153846</c:v>
                </c:pt>
                <c:pt idx="123">
                  <c:v>160.3660384615385</c:v>
                </c:pt>
                <c:pt idx="124">
                  <c:v>160.3063846153846</c:v>
                </c:pt>
                <c:pt idx="125">
                  <c:v>160.5538846153846</c:v>
                </c:pt>
                <c:pt idx="126">
                  <c:v>160.8178846153846</c:v>
                </c:pt>
                <c:pt idx="127">
                  <c:v>161.1225</c:v>
                </c:pt>
                <c:pt idx="128">
                  <c:v>161.7139615384615</c:v>
                </c:pt>
                <c:pt idx="129">
                  <c:v>162.1366153846154</c:v>
                </c:pt>
                <c:pt idx="130">
                  <c:v>161.832</c:v>
                </c:pt>
                <c:pt idx="131">
                  <c:v>162.2470384615384</c:v>
                </c:pt>
                <c:pt idx="132">
                  <c:v>162.2267307692308</c:v>
                </c:pt>
                <c:pt idx="133">
                  <c:v>162.6062307692308</c:v>
                </c:pt>
                <c:pt idx="134">
                  <c:v>162.9197307692307</c:v>
                </c:pt>
                <c:pt idx="135">
                  <c:v>162.6417692307692</c:v>
                </c:pt>
                <c:pt idx="136">
                  <c:v>162.9730384615384</c:v>
                </c:pt>
                <c:pt idx="137">
                  <c:v>163.5936923076924</c:v>
                </c:pt>
                <c:pt idx="138">
                  <c:v>163.9909615384616</c:v>
                </c:pt>
                <c:pt idx="139">
                  <c:v>164.2816153846154</c:v>
                </c:pt>
                <c:pt idx="140">
                  <c:v>163.8373846153846</c:v>
                </c:pt>
                <c:pt idx="141">
                  <c:v>164.5443461538461</c:v>
                </c:pt>
                <c:pt idx="142">
                  <c:v>164.7334615384615</c:v>
                </c:pt>
                <c:pt idx="143">
                  <c:v>165.0901153846154</c:v>
                </c:pt>
                <c:pt idx="144">
                  <c:v>165.417576923077</c:v>
                </c:pt>
                <c:pt idx="145">
                  <c:v>164.8921153846154</c:v>
                </c:pt>
                <c:pt idx="146">
                  <c:v>165.5191153846154</c:v>
                </c:pt>
                <c:pt idx="147">
                  <c:v>165.4543846153846</c:v>
                </c:pt>
                <c:pt idx="148">
                  <c:v>165.8859230769231</c:v>
                </c:pt>
                <c:pt idx="149">
                  <c:v>166.4761153846154</c:v>
                </c:pt>
                <c:pt idx="150">
                  <c:v>166.1791153846154</c:v>
                </c:pt>
                <c:pt idx="151">
                  <c:v>166.5433846153846</c:v>
                </c:pt>
                <c:pt idx="152">
                  <c:v>166.5040384615384</c:v>
                </c:pt>
                <c:pt idx="153">
                  <c:v>166.8213461538462</c:v>
                </c:pt>
                <c:pt idx="154">
                  <c:v>167.2541538461538</c:v>
                </c:pt>
                <c:pt idx="155">
                  <c:v>166.6284230769231</c:v>
                </c:pt>
                <c:pt idx="156">
                  <c:v>167.2757307692307</c:v>
                </c:pt>
                <c:pt idx="157">
                  <c:v>167.3683846153847</c:v>
                </c:pt>
                <c:pt idx="158">
                  <c:v>167.2808076923077</c:v>
                </c:pt>
                <c:pt idx="159">
                  <c:v>167.9966538461538</c:v>
                </c:pt>
                <c:pt idx="160">
                  <c:v>167.5943076923077</c:v>
                </c:pt>
                <c:pt idx="161">
                  <c:v>168.0423461538462</c:v>
                </c:pt>
                <c:pt idx="162">
                  <c:v>168.1984615384615</c:v>
                </c:pt>
                <c:pt idx="163">
                  <c:v>167.8989230769231</c:v>
                </c:pt>
                <c:pt idx="164">
                  <c:v>168.602076923077</c:v>
                </c:pt>
                <c:pt idx="165">
                  <c:v>168.4091538461538</c:v>
                </c:pt>
                <c:pt idx="166">
                  <c:v>168.7201153846154</c:v>
                </c:pt>
                <c:pt idx="167">
                  <c:v>169.2125769230769</c:v>
                </c:pt>
                <c:pt idx="168">
                  <c:v>169.5362307692308</c:v>
                </c:pt>
                <c:pt idx="169">
                  <c:v>169.9398461538461</c:v>
                </c:pt>
                <c:pt idx="170">
                  <c:v>167.8164230769231</c:v>
                </c:pt>
                <c:pt idx="171">
                  <c:v>169.3052307692308</c:v>
                </c:pt>
                <c:pt idx="172">
                  <c:v>176.1222692307692</c:v>
                </c:pt>
                <c:pt idx="173">
                  <c:v>177.330576923077</c:v>
                </c:pt>
                <c:pt idx="174">
                  <c:v>150.0535384615384</c:v>
                </c:pt>
                <c:pt idx="175">
                  <c:v>128.1923076923077</c:v>
                </c:pt>
                <c:pt idx="176">
                  <c:v>112.4818961538462</c:v>
                </c:pt>
                <c:pt idx="177">
                  <c:v>100.7482384615385</c:v>
                </c:pt>
                <c:pt idx="178">
                  <c:v>91.18737692307688</c:v>
                </c:pt>
                <c:pt idx="179">
                  <c:v>84.5216307692308</c:v>
                </c:pt>
                <c:pt idx="180">
                  <c:v>78.35431153846149</c:v>
                </c:pt>
                <c:pt idx="181">
                  <c:v>74.29873846153845</c:v>
                </c:pt>
                <c:pt idx="182">
                  <c:v>70.93476923076921</c:v>
                </c:pt>
                <c:pt idx="183">
                  <c:v>68.1196153846154</c:v>
                </c:pt>
                <c:pt idx="184">
                  <c:v>66.33025384615385</c:v>
                </c:pt>
                <c:pt idx="185">
                  <c:v>63.53718461538459</c:v>
                </c:pt>
                <c:pt idx="186">
                  <c:v>61.83095769230767</c:v>
                </c:pt>
                <c:pt idx="187">
                  <c:v>60.40573846153845</c:v>
                </c:pt>
                <c:pt idx="188">
                  <c:v>59.13587307692308</c:v>
                </c:pt>
                <c:pt idx="189">
                  <c:v>58.38233076923076</c:v>
                </c:pt>
                <c:pt idx="190">
                  <c:v>56.57012307692308</c:v>
                </c:pt>
                <c:pt idx="191">
                  <c:v>55.44418846153844</c:v>
                </c:pt>
                <c:pt idx="192">
                  <c:v>54.63251538461538</c:v>
                </c:pt>
                <c:pt idx="193">
                  <c:v>53.81690769230768</c:v>
                </c:pt>
                <c:pt idx="194">
                  <c:v>53.86501153846155</c:v>
                </c:pt>
                <c:pt idx="195">
                  <c:v>52.50020769230767</c:v>
                </c:pt>
                <c:pt idx="196">
                  <c:v>51.88399615384613</c:v>
                </c:pt>
                <c:pt idx="197">
                  <c:v>51.43913076923077</c:v>
                </c:pt>
                <c:pt idx="198">
                  <c:v>51.14860384615386</c:v>
                </c:pt>
                <c:pt idx="199">
                  <c:v>50.34302307692307</c:v>
                </c:pt>
                <c:pt idx="200">
                  <c:v>50.02368461538459</c:v>
                </c:pt>
                <c:pt idx="201">
                  <c:v>49.51345384615385</c:v>
                </c:pt>
                <c:pt idx="202">
                  <c:v>49.03063846153845</c:v>
                </c:pt>
                <c:pt idx="203">
                  <c:v>48.63705</c:v>
                </c:pt>
                <c:pt idx="204">
                  <c:v>48.13875</c:v>
                </c:pt>
                <c:pt idx="205">
                  <c:v>47.26501153846155</c:v>
                </c:pt>
                <c:pt idx="206">
                  <c:v>47.35969615384611</c:v>
                </c:pt>
                <c:pt idx="207">
                  <c:v>47.09061923076924</c:v>
                </c:pt>
                <c:pt idx="208">
                  <c:v>46.99301538461538</c:v>
                </c:pt>
                <c:pt idx="209">
                  <c:v>46.94630769230767</c:v>
                </c:pt>
                <c:pt idx="210">
                  <c:v>46.42871538461538</c:v>
                </c:pt>
                <c:pt idx="211">
                  <c:v>45.77125384615386</c:v>
                </c:pt>
                <c:pt idx="212">
                  <c:v>45.65372307692307</c:v>
                </c:pt>
                <c:pt idx="213">
                  <c:v>45.58734230769228</c:v>
                </c:pt>
                <c:pt idx="214">
                  <c:v>45.51601153846154</c:v>
                </c:pt>
                <c:pt idx="215">
                  <c:v>44.87974615384613</c:v>
                </c:pt>
                <c:pt idx="216">
                  <c:v>44.81983846153844</c:v>
                </c:pt>
                <c:pt idx="217">
                  <c:v>44.55799615384611</c:v>
                </c:pt>
                <c:pt idx="218">
                  <c:v>44.54606538461537</c:v>
                </c:pt>
                <c:pt idx="219">
                  <c:v>44.4603923076923</c:v>
                </c:pt>
                <c:pt idx="220">
                  <c:v>43.89228461538459</c:v>
                </c:pt>
                <c:pt idx="221">
                  <c:v>43.70342307692307</c:v>
                </c:pt>
                <c:pt idx="222">
                  <c:v>43.9962346153846</c:v>
                </c:pt>
                <c:pt idx="223">
                  <c:v>43.82222307692308</c:v>
                </c:pt>
                <c:pt idx="224">
                  <c:v>43.82577692307693</c:v>
                </c:pt>
                <c:pt idx="225">
                  <c:v>43.49158846153844</c:v>
                </c:pt>
                <c:pt idx="226">
                  <c:v>43.16044615384613</c:v>
                </c:pt>
                <c:pt idx="227">
                  <c:v>43.1733923076923</c:v>
                </c:pt>
                <c:pt idx="228">
                  <c:v>42.85113461538458</c:v>
                </c:pt>
                <c:pt idx="229">
                  <c:v>42.90203076923077</c:v>
                </c:pt>
                <c:pt idx="230">
                  <c:v>42.6135346153846</c:v>
                </c:pt>
                <c:pt idx="231">
                  <c:v>42.46820769230769</c:v>
                </c:pt>
                <c:pt idx="232">
                  <c:v>42.43952307692308</c:v>
                </c:pt>
                <c:pt idx="233">
                  <c:v>42.12069230769229</c:v>
                </c:pt>
                <c:pt idx="234">
                  <c:v>41.82978461538459</c:v>
                </c:pt>
                <c:pt idx="235">
                  <c:v>41.78701153846153</c:v>
                </c:pt>
                <c:pt idx="236">
                  <c:v>41.64473076923075</c:v>
                </c:pt>
                <c:pt idx="237">
                  <c:v>41.76822692307693</c:v>
                </c:pt>
                <c:pt idx="238">
                  <c:v>41.72253461538462</c:v>
                </c:pt>
                <c:pt idx="239">
                  <c:v>41.53024615384613</c:v>
                </c:pt>
                <c:pt idx="240">
                  <c:v>41.44165384615385</c:v>
                </c:pt>
                <c:pt idx="241">
                  <c:v>41.27106923076923</c:v>
                </c:pt>
                <c:pt idx="242">
                  <c:v>41.16432692307692</c:v>
                </c:pt>
                <c:pt idx="243">
                  <c:v>40.81084615384612</c:v>
                </c:pt>
                <c:pt idx="244">
                  <c:v>40.45305</c:v>
                </c:pt>
                <c:pt idx="245">
                  <c:v>40.84206923076923</c:v>
                </c:pt>
                <c:pt idx="246">
                  <c:v>40.5867</c:v>
                </c:pt>
                <c:pt idx="247">
                  <c:v>40.64571923076923</c:v>
                </c:pt>
                <c:pt idx="248">
                  <c:v>40.56207692307692</c:v>
                </c:pt>
                <c:pt idx="249">
                  <c:v>40.54024615384613</c:v>
                </c:pt>
                <c:pt idx="250">
                  <c:v>40.2923653846154</c:v>
                </c:pt>
                <c:pt idx="251">
                  <c:v>40.11378461538459</c:v>
                </c:pt>
                <c:pt idx="252">
                  <c:v>40.3755</c:v>
                </c:pt>
                <c:pt idx="253">
                  <c:v>39.86196923076923</c:v>
                </c:pt>
                <c:pt idx="254">
                  <c:v>39.7280653846154</c:v>
                </c:pt>
                <c:pt idx="255">
                  <c:v>39.84661153846154</c:v>
                </c:pt>
                <c:pt idx="256">
                  <c:v>39.37991538461538</c:v>
                </c:pt>
                <c:pt idx="257">
                  <c:v>39.50836153846154</c:v>
                </c:pt>
                <c:pt idx="258">
                  <c:v>39.36113076923075</c:v>
                </c:pt>
                <c:pt idx="259">
                  <c:v>38.74682307692307</c:v>
                </c:pt>
                <c:pt idx="260">
                  <c:v>38.82170769230767</c:v>
                </c:pt>
                <c:pt idx="261">
                  <c:v>38.59515000000001</c:v>
                </c:pt>
                <c:pt idx="262">
                  <c:v>38.55846923076923</c:v>
                </c:pt>
                <c:pt idx="263">
                  <c:v>38.88808846153843</c:v>
                </c:pt>
                <c:pt idx="264">
                  <c:v>38.84417307692308</c:v>
                </c:pt>
                <c:pt idx="265">
                  <c:v>38.6799346153846</c:v>
                </c:pt>
                <c:pt idx="266">
                  <c:v>38.6605153846154</c:v>
                </c:pt>
                <c:pt idx="267">
                  <c:v>39.00625384615386</c:v>
                </c:pt>
                <c:pt idx="268">
                  <c:v>38.79213461538462</c:v>
                </c:pt>
                <c:pt idx="269">
                  <c:v>38.33381538461538</c:v>
                </c:pt>
                <c:pt idx="270">
                  <c:v>38.00521153846154</c:v>
                </c:pt>
                <c:pt idx="271">
                  <c:v>37.77256153846154</c:v>
                </c:pt>
                <c:pt idx="272">
                  <c:v>38.21184230769229</c:v>
                </c:pt>
                <c:pt idx="273">
                  <c:v>38.1667846153846</c:v>
                </c:pt>
                <c:pt idx="274">
                  <c:v>38.08847307692307</c:v>
                </c:pt>
                <c:pt idx="275">
                  <c:v>37.82066538461537</c:v>
                </c:pt>
                <c:pt idx="276">
                  <c:v>37.30256538461538</c:v>
                </c:pt>
                <c:pt idx="277">
                  <c:v>38.28774230769229</c:v>
                </c:pt>
                <c:pt idx="278">
                  <c:v>37.46020384615385</c:v>
                </c:pt>
                <c:pt idx="279">
                  <c:v>37.61492307692307</c:v>
                </c:pt>
                <c:pt idx="280">
                  <c:v>37.42961538461538</c:v>
                </c:pt>
                <c:pt idx="281">
                  <c:v>37.1285538461539</c:v>
                </c:pt>
                <c:pt idx="282">
                  <c:v>37.41857307692308</c:v>
                </c:pt>
                <c:pt idx="283">
                  <c:v>37.17627692307693</c:v>
                </c:pt>
                <c:pt idx="284">
                  <c:v>37.38189230769228</c:v>
                </c:pt>
                <c:pt idx="285">
                  <c:v>36.87229615384613</c:v>
                </c:pt>
                <c:pt idx="286">
                  <c:v>36.37107692307692</c:v>
                </c:pt>
                <c:pt idx="287">
                  <c:v>36.90999230769229</c:v>
                </c:pt>
                <c:pt idx="288">
                  <c:v>36.72303461538462</c:v>
                </c:pt>
                <c:pt idx="289">
                  <c:v>37.1811</c:v>
                </c:pt>
                <c:pt idx="290">
                  <c:v>36.77113846153846</c:v>
                </c:pt>
                <c:pt idx="291">
                  <c:v>36.51830769230767</c:v>
                </c:pt>
                <c:pt idx="292">
                  <c:v>36.68749615384613</c:v>
                </c:pt>
                <c:pt idx="293">
                  <c:v>36.77608846153844</c:v>
                </c:pt>
                <c:pt idx="294">
                  <c:v>37.14886153846152</c:v>
                </c:pt>
                <c:pt idx="295">
                  <c:v>36.70272692307693</c:v>
                </c:pt>
                <c:pt idx="296">
                  <c:v>36.0551653846154</c:v>
                </c:pt>
                <c:pt idx="297">
                  <c:v>36.45586153846152</c:v>
                </c:pt>
                <c:pt idx="298">
                  <c:v>36.41169230769228</c:v>
                </c:pt>
                <c:pt idx="299">
                  <c:v>36.44786538461536</c:v>
                </c:pt>
                <c:pt idx="300">
                  <c:v>36.05719615384613</c:v>
                </c:pt>
                <c:pt idx="301">
                  <c:v>36.24897692307693</c:v>
                </c:pt>
                <c:pt idx="302">
                  <c:v>36.37450384615385</c:v>
                </c:pt>
                <c:pt idx="303">
                  <c:v>35.89422692307692</c:v>
                </c:pt>
                <c:pt idx="304">
                  <c:v>36.68432307692307</c:v>
                </c:pt>
                <c:pt idx="305">
                  <c:v>36.09933461538461</c:v>
                </c:pt>
                <c:pt idx="306">
                  <c:v>35.73201923076923</c:v>
                </c:pt>
                <c:pt idx="307">
                  <c:v>36.35508461538458</c:v>
                </c:pt>
                <c:pt idx="308">
                  <c:v>36.02203846153846</c:v>
                </c:pt>
                <c:pt idx="309">
                  <c:v>36.24897692307693</c:v>
                </c:pt>
                <c:pt idx="310">
                  <c:v>36.10174615384613</c:v>
                </c:pt>
                <c:pt idx="311">
                  <c:v>35.92126153846152</c:v>
                </c:pt>
                <c:pt idx="312">
                  <c:v>36.24351923076923</c:v>
                </c:pt>
                <c:pt idx="313">
                  <c:v>35.57031923076923</c:v>
                </c:pt>
                <c:pt idx="314">
                  <c:v>35.9259576923077</c:v>
                </c:pt>
                <c:pt idx="315">
                  <c:v>35.71666153846152</c:v>
                </c:pt>
                <c:pt idx="316">
                  <c:v>35.61360000000001</c:v>
                </c:pt>
                <c:pt idx="317">
                  <c:v>35.91186923076921</c:v>
                </c:pt>
                <c:pt idx="318">
                  <c:v>35.72097692307693</c:v>
                </c:pt>
                <c:pt idx="319">
                  <c:v>35.6565</c:v>
                </c:pt>
                <c:pt idx="320">
                  <c:v>35.52323076923076</c:v>
                </c:pt>
                <c:pt idx="321">
                  <c:v>34.98774230769228</c:v>
                </c:pt>
                <c:pt idx="322">
                  <c:v>35.36051538461538</c:v>
                </c:pt>
                <c:pt idx="323">
                  <c:v>35.42753076923077</c:v>
                </c:pt>
                <c:pt idx="324">
                  <c:v>35.41420384615385</c:v>
                </c:pt>
                <c:pt idx="325">
                  <c:v>35.41623461538459</c:v>
                </c:pt>
                <c:pt idx="326">
                  <c:v>35.60547692307692</c:v>
                </c:pt>
                <c:pt idx="327">
                  <c:v>35.99563846153845</c:v>
                </c:pt>
                <c:pt idx="328">
                  <c:v>35.4618</c:v>
                </c:pt>
                <c:pt idx="329">
                  <c:v>35.67744230769228</c:v>
                </c:pt>
                <c:pt idx="330">
                  <c:v>35.4063346153846</c:v>
                </c:pt>
                <c:pt idx="331">
                  <c:v>35.33030769230767</c:v>
                </c:pt>
                <c:pt idx="332">
                  <c:v>35.39034230769229</c:v>
                </c:pt>
                <c:pt idx="333">
                  <c:v>35.26341923076923</c:v>
                </c:pt>
                <c:pt idx="334">
                  <c:v>34.95715384615385</c:v>
                </c:pt>
                <c:pt idx="335">
                  <c:v>35.04028846153844</c:v>
                </c:pt>
                <c:pt idx="336">
                  <c:v>35.0349576923077</c:v>
                </c:pt>
                <c:pt idx="337">
                  <c:v>34.80078461538459</c:v>
                </c:pt>
                <c:pt idx="338">
                  <c:v>35.20985769230769</c:v>
                </c:pt>
                <c:pt idx="339">
                  <c:v>34.61344615384613</c:v>
                </c:pt>
                <c:pt idx="340">
                  <c:v>34.92174230769229</c:v>
                </c:pt>
                <c:pt idx="341">
                  <c:v>34.59770769230769</c:v>
                </c:pt>
                <c:pt idx="342">
                  <c:v>34.52066538461538</c:v>
                </c:pt>
                <c:pt idx="343">
                  <c:v>34.5961846153846</c:v>
                </c:pt>
                <c:pt idx="344">
                  <c:v>34.09928076923075</c:v>
                </c:pt>
                <c:pt idx="345">
                  <c:v>34.35363461538459</c:v>
                </c:pt>
                <c:pt idx="346">
                  <c:v>34.19409230769229</c:v>
                </c:pt>
                <c:pt idx="347">
                  <c:v>34.52828076923075</c:v>
                </c:pt>
                <c:pt idx="348">
                  <c:v>34.80725769230768</c:v>
                </c:pt>
                <c:pt idx="349">
                  <c:v>34.24118076923077</c:v>
                </c:pt>
                <c:pt idx="350">
                  <c:v>34.2804</c:v>
                </c:pt>
                <c:pt idx="351">
                  <c:v>34.17606923076923</c:v>
                </c:pt>
                <c:pt idx="352">
                  <c:v>34.33967307692308</c:v>
                </c:pt>
                <c:pt idx="353">
                  <c:v>34.68084230769228</c:v>
                </c:pt>
                <c:pt idx="354">
                  <c:v>33.65758846153844</c:v>
                </c:pt>
                <c:pt idx="355">
                  <c:v>34.33028076923074</c:v>
                </c:pt>
                <c:pt idx="356">
                  <c:v>34.6863</c:v>
                </c:pt>
                <c:pt idx="357">
                  <c:v>34.65355384615386</c:v>
                </c:pt>
                <c:pt idx="358">
                  <c:v>35.02658076923075</c:v>
                </c:pt>
                <c:pt idx="359">
                  <c:v>34.00954615384613</c:v>
                </c:pt>
                <c:pt idx="360">
                  <c:v>34.39425000000001</c:v>
                </c:pt>
                <c:pt idx="361">
                  <c:v>34.15043076923077</c:v>
                </c:pt>
                <c:pt idx="362">
                  <c:v>34.32977307692308</c:v>
                </c:pt>
                <c:pt idx="363">
                  <c:v>34.44045</c:v>
                </c:pt>
                <c:pt idx="364">
                  <c:v>33.46707692307693</c:v>
                </c:pt>
                <c:pt idx="365">
                  <c:v>33.83959615384613</c:v>
                </c:pt>
                <c:pt idx="366">
                  <c:v>33.93631153846154</c:v>
                </c:pt>
                <c:pt idx="367">
                  <c:v>33.55884230769229</c:v>
                </c:pt>
                <c:pt idx="368">
                  <c:v>33.68183076923075</c:v>
                </c:pt>
                <c:pt idx="369">
                  <c:v>32.81469230769228</c:v>
                </c:pt>
                <c:pt idx="370">
                  <c:v>33.1935576923077</c:v>
                </c:pt>
                <c:pt idx="371">
                  <c:v>33.82017692307692</c:v>
                </c:pt>
                <c:pt idx="372">
                  <c:v>34.11362307692308</c:v>
                </c:pt>
                <c:pt idx="373">
                  <c:v>34.34119615384613</c:v>
                </c:pt>
                <c:pt idx="374">
                  <c:v>33.59108076923075</c:v>
                </c:pt>
                <c:pt idx="375">
                  <c:v>33.77308846153845</c:v>
                </c:pt>
                <c:pt idx="376">
                  <c:v>33.55655769230767</c:v>
                </c:pt>
                <c:pt idx="377">
                  <c:v>32.6475346153846</c:v>
                </c:pt>
                <c:pt idx="378">
                  <c:v>31.55599615384616</c:v>
                </c:pt>
                <c:pt idx="379">
                  <c:v>31.10910000000001</c:v>
                </c:pt>
                <c:pt idx="380">
                  <c:v>34.64568461538459</c:v>
                </c:pt>
                <c:pt idx="381">
                  <c:v>35.57526923076923</c:v>
                </c:pt>
                <c:pt idx="382">
                  <c:v>33.24420000000001</c:v>
                </c:pt>
                <c:pt idx="383">
                  <c:v>34.16731153846154</c:v>
                </c:pt>
                <c:pt idx="384">
                  <c:v>33.44880000000001</c:v>
                </c:pt>
                <c:pt idx="385">
                  <c:v>33.58905</c:v>
                </c:pt>
                <c:pt idx="386">
                  <c:v>33.18467307692308</c:v>
                </c:pt>
                <c:pt idx="387">
                  <c:v>33.19736538461538</c:v>
                </c:pt>
                <c:pt idx="388">
                  <c:v>34.93418076923075</c:v>
                </c:pt>
                <c:pt idx="389">
                  <c:v>33.6461653846154</c:v>
                </c:pt>
                <c:pt idx="390">
                  <c:v>31.83801923076921</c:v>
                </c:pt>
                <c:pt idx="391">
                  <c:v>32.05074230769228</c:v>
                </c:pt>
                <c:pt idx="392">
                  <c:v>31.32182307692307</c:v>
                </c:pt>
                <c:pt idx="393">
                  <c:v>31.25836153846154</c:v>
                </c:pt>
                <c:pt idx="394">
                  <c:v>31.98486923076921</c:v>
                </c:pt>
                <c:pt idx="395">
                  <c:v>32.81329615384612</c:v>
                </c:pt>
                <c:pt idx="396">
                  <c:v>33.1215923076923</c:v>
                </c:pt>
                <c:pt idx="397">
                  <c:v>33.33190384615384</c:v>
                </c:pt>
                <c:pt idx="398">
                  <c:v>33.57686538461537</c:v>
                </c:pt>
                <c:pt idx="399">
                  <c:v>32.74374230769229</c:v>
                </c:pt>
                <c:pt idx="400">
                  <c:v>32.73181153846154</c:v>
                </c:pt>
                <c:pt idx="401">
                  <c:v>32.95443461538458</c:v>
                </c:pt>
                <c:pt idx="402">
                  <c:v>32.8455346153846</c:v>
                </c:pt>
                <c:pt idx="403">
                  <c:v>33.34916538461538</c:v>
                </c:pt>
                <c:pt idx="404">
                  <c:v>32.80568076923074</c:v>
                </c:pt>
                <c:pt idx="405">
                  <c:v>32.91788076923074</c:v>
                </c:pt>
                <c:pt idx="406">
                  <c:v>32.4225</c:v>
                </c:pt>
                <c:pt idx="407">
                  <c:v>32.7403153846154</c:v>
                </c:pt>
                <c:pt idx="408">
                  <c:v>32.8257346153846</c:v>
                </c:pt>
                <c:pt idx="409">
                  <c:v>32.71302692307693</c:v>
                </c:pt>
                <c:pt idx="410">
                  <c:v>32.75516538461538</c:v>
                </c:pt>
                <c:pt idx="411">
                  <c:v>32.86178076923075</c:v>
                </c:pt>
                <c:pt idx="412">
                  <c:v>32.76265384615387</c:v>
                </c:pt>
                <c:pt idx="413">
                  <c:v>32.81177307692307</c:v>
                </c:pt>
                <c:pt idx="414">
                  <c:v>32.75465769230766</c:v>
                </c:pt>
                <c:pt idx="415">
                  <c:v>32.439</c:v>
                </c:pt>
                <c:pt idx="416">
                  <c:v>32.61948461538459</c:v>
                </c:pt>
                <c:pt idx="417">
                  <c:v>32.41374230769229</c:v>
                </c:pt>
                <c:pt idx="418">
                  <c:v>32.88653076923075</c:v>
                </c:pt>
                <c:pt idx="419">
                  <c:v>32.46768461538459</c:v>
                </c:pt>
                <c:pt idx="420">
                  <c:v>31.92876923076921</c:v>
                </c:pt>
                <c:pt idx="421">
                  <c:v>32.37934615384613</c:v>
                </c:pt>
              </c:numCache>
            </c:numRef>
          </c:yVal>
          <c:smooth val="1"/>
          <c:extLst xmlns:c16r2="http://schemas.microsoft.com/office/drawing/2015/06/chart">
            <c:ext xmlns:c16="http://schemas.microsoft.com/office/drawing/2014/chart" uri="{C3380CC4-5D6E-409C-BE32-E72D297353CC}">
              <c16:uniqueId val="{00000002-50AA-49C2-8361-E5FE1ECB3F47}"/>
            </c:ext>
          </c:extLst>
        </c:ser>
        <c:ser>
          <c:idx val="3"/>
          <c:order val="3"/>
          <c:tx>
            <c:strRef>
              <c:f>Sheet6!$E$1</c:f>
              <c:strCache>
                <c:ptCount val="1"/>
              </c:strCache>
            </c:strRef>
          </c:tx>
          <c:spPr>
            <a:ln w="19050" cap="rnd">
              <a:solidFill>
                <a:schemeClr val="accent6"/>
              </a:solidFill>
              <a:round/>
            </a:ln>
            <a:effectLst/>
          </c:spPr>
          <c:marker>
            <c:symbol val="none"/>
          </c:marker>
          <c:xVal>
            <c:numRef>
              <c:f>Sheet6!$A$2:$A$477</c:f>
              <c:numCache>
                <c:formatCode>General</c:formatCode>
                <c:ptCount val="476"/>
                <c:pt idx="0">
                  <c:v>-52.0</c:v>
                </c:pt>
                <c:pt idx="1">
                  <c:v>-51.0</c:v>
                </c:pt>
                <c:pt idx="2">
                  <c:v>-50.0</c:v>
                </c:pt>
                <c:pt idx="3">
                  <c:v>-49.0</c:v>
                </c:pt>
                <c:pt idx="4">
                  <c:v>-48.0</c:v>
                </c:pt>
                <c:pt idx="5">
                  <c:v>-47.0</c:v>
                </c:pt>
                <c:pt idx="6">
                  <c:v>-46.0</c:v>
                </c:pt>
                <c:pt idx="7">
                  <c:v>-45.0</c:v>
                </c:pt>
                <c:pt idx="8">
                  <c:v>-44.0</c:v>
                </c:pt>
                <c:pt idx="9">
                  <c:v>-43.0</c:v>
                </c:pt>
                <c:pt idx="10">
                  <c:v>-42.0</c:v>
                </c:pt>
                <c:pt idx="11">
                  <c:v>-41.0</c:v>
                </c:pt>
                <c:pt idx="12">
                  <c:v>-40.0</c:v>
                </c:pt>
                <c:pt idx="13">
                  <c:v>-39.0</c:v>
                </c:pt>
                <c:pt idx="14">
                  <c:v>-38.0</c:v>
                </c:pt>
                <c:pt idx="15">
                  <c:v>-37.0</c:v>
                </c:pt>
                <c:pt idx="16">
                  <c:v>-36.0</c:v>
                </c:pt>
                <c:pt idx="17">
                  <c:v>-35.0</c:v>
                </c:pt>
                <c:pt idx="18">
                  <c:v>-34.0</c:v>
                </c:pt>
                <c:pt idx="19">
                  <c:v>-33.0</c:v>
                </c:pt>
                <c:pt idx="20">
                  <c:v>-32.0</c:v>
                </c:pt>
                <c:pt idx="21">
                  <c:v>-31.0</c:v>
                </c:pt>
                <c:pt idx="22">
                  <c:v>-30.0</c:v>
                </c:pt>
                <c:pt idx="23">
                  <c:v>-29.0</c:v>
                </c:pt>
                <c:pt idx="24">
                  <c:v>-28.0</c:v>
                </c:pt>
                <c:pt idx="25">
                  <c:v>-27.0</c:v>
                </c:pt>
                <c:pt idx="26">
                  <c:v>-26.0</c:v>
                </c:pt>
                <c:pt idx="27">
                  <c:v>-25.0</c:v>
                </c:pt>
                <c:pt idx="28">
                  <c:v>-24.0</c:v>
                </c:pt>
                <c:pt idx="29">
                  <c:v>-23.0</c:v>
                </c:pt>
                <c:pt idx="30">
                  <c:v>-22.0</c:v>
                </c:pt>
                <c:pt idx="31">
                  <c:v>-21.0</c:v>
                </c:pt>
                <c:pt idx="32">
                  <c:v>-20.0</c:v>
                </c:pt>
                <c:pt idx="33">
                  <c:v>-19.0</c:v>
                </c:pt>
                <c:pt idx="34">
                  <c:v>-18.0</c:v>
                </c:pt>
                <c:pt idx="35">
                  <c:v>-17.0</c:v>
                </c:pt>
                <c:pt idx="36">
                  <c:v>-16.0</c:v>
                </c:pt>
                <c:pt idx="37">
                  <c:v>-15.0</c:v>
                </c:pt>
                <c:pt idx="38">
                  <c:v>-14.0</c:v>
                </c:pt>
                <c:pt idx="39">
                  <c:v>-13.0</c:v>
                </c:pt>
                <c:pt idx="40">
                  <c:v>-12.0</c:v>
                </c:pt>
                <c:pt idx="41">
                  <c:v>-11.0</c:v>
                </c:pt>
                <c:pt idx="42">
                  <c:v>-10.0</c:v>
                </c:pt>
                <c:pt idx="43">
                  <c:v>-9.0</c:v>
                </c:pt>
                <c:pt idx="44">
                  <c:v>-8.0</c:v>
                </c:pt>
                <c:pt idx="45">
                  <c:v>-7.0</c:v>
                </c:pt>
                <c:pt idx="46">
                  <c:v>-6.0</c:v>
                </c:pt>
                <c:pt idx="47">
                  <c:v>-5.0</c:v>
                </c:pt>
                <c:pt idx="48">
                  <c:v>-4.0</c:v>
                </c:pt>
                <c:pt idx="49">
                  <c:v>-3.0</c:v>
                </c:pt>
                <c:pt idx="50">
                  <c:v>-2.0</c:v>
                </c:pt>
                <c:pt idx="51">
                  <c:v>-1.0</c:v>
                </c:pt>
                <c:pt idx="52">
                  <c:v>0.0</c:v>
                </c:pt>
                <c:pt idx="53">
                  <c:v>1.0</c:v>
                </c:pt>
                <c:pt idx="54">
                  <c:v>2.0</c:v>
                </c:pt>
                <c:pt idx="55">
                  <c:v>3.0</c:v>
                </c:pt>
                <c:pt idx="56">
                  <c:v>4.0</c:v>
                </c:pt>
                <c:pt idx="57">
                  <c:v>5.0</c:v>
                </c:pt>
                <c:pt idx="58">
                  <c:v>6.0</c:v>
                </c:pt>
                <c:pt idx="59">
                  <c:v>7.0</c:v>
                </c:pt>
                <c:pt idx="60">
                  <c:v>8.0</c:v>
                </c:pt>
                <c:pt idx="61">
                  <c:v>9.0</c:v>
                </c:pt>
                <c:pt idx="62">
                  <c:v>10.0</c:v>
                </c:pt>
                <c:pt idx="63">
                  <c:v>11.0</c:v>
                </c:pt>
                <c:pt idx="64">
                  <c:v>12.0</c:v>
                </c:pt>
                <c:pt idx="65">
                  <c:v>13.0</c:v>
                </c:pt>
                <c:pt idx="66">
                  <c:v>14.0</c:v>
                </c:pt>
                <c:pt idx="67">
                  <c:v>15.0</c:v>
                </c:pt>
                <c:pt idx="68">
                  <c:v>16.0</c:v>
                </c:pt>
                <c:pt idx="69">
                  <c:v>17.0</c:v>
                </c:pt>
                <c:pt idx="70">
                  <c:v>18.0</c:v>
                </c:pt>
                <c:pt idx="71">
                  <c:v>19.0</c:v>
                </c:pt>
                <c:pt idx="72">
                  <c:v>20.0</c:v>
                </c:pt>
                <c:pt idx="73">
                  <c:v>21.0</c:v>
                </c:pt>
                <c:pt idx="74">
                  <c:v>22.0</c:v>
                </c:pt>
                <c:pt idx="75">
                  <c:v>23.0</c:v>
                </c:pt>
                <c:pt idx="76">
                  <c:v>24.0</c:v>
                </c:pt>
                <c:pt idx="77">
                  <c:v>25.0</c:v>
                </c:pt>
                <c:pt idx="78">
                  <c:v>26.0</c:v>
                </c:pt>
                <c:pt idx="79">
                  <c:v>27.0</c:v>
                </c:pt>
                <c:pt idx="80">
                  <c:v>28.0</c:v>
                </c:pt>
                <c:pt idx="81">
                  <c:v>29.0</c:v>
                </c:pt>
                <c:pt idx="82">
                  <c:v>30.0</c:v>
                </c:pt>
                <c:pt idx="83">
                  <c:v>31.0</c:v>
                </c:pt>
                <c:pt idx="84">
                  <c:v>32.0</c:v>
                </c:pt>
                <c:pt idx="85">
                  <c:v>33.0</c:v>
                </c:pt>
                <c:pt idx="86">
                  <c:v>34.0</c:v>
                </c:pt>
                <c:pt idx="87">
                  <c:v>35.0</c:v>
                </c:pt>
                <c:pt idx="88">
                  <c:v>36.0</c:v>
                </c:pt>
                <c:pt idx="89">
                  <c:v>37.0</c:v>
                </c:pt>
                <c:pt idx="90">
                  <c:v>38.0</c:v>
                </c:pt>
                <c:pt idx="91">
                  <c:v>39.0</c:v>
                </c:pt>
                <c:pt idx="92">
                  <c:v>40.0</c:v>
                </c:pt>
                <c:pt idx="93">
                  <c:v>41.0</c:v>
                </c:pt>
                <c:pt idx="94">
                  <c:v>42.0</c:v>
                </c:pt>
                <c:pt idx="95">
                  <c:v>43.0</c:v>
                </c:pt>
                <c:pt idx="96">
                  <c:v>44.0</c:v>
                </c:pt>
                <c:pt idx="97">
                  <c:v>45.0</c:v>
                </c:pt>
                <c:pt idx="98">
                  <c:v>46.0</c:v>
                </c:pt>
                <c:pt idx="99">
                  <c:v>47.0</c:v>
                </c:pt>
                <c:pt idx="100">
                  <c:v>48.0</c:v>
                </c:pt>
                <c:pt idx="101">
                  <c:v>49.0</c:v>
                </c:pt>
                <c:pt idx="102">
                  <c:v>50.0</c:v>
                </c:pt>
                <c:pt idx="103">
                  <c:v>51.0</c:v>
                </c:pt>
                <c:pt idx="104">
                  <c:v>52.0</c:v>
                </c:pt>
                <c:pt idx="105">
                  <c:v>53.0</c:v>
                </c:pt>
                <c:pt idx="106">
                  <c:v>54.0</c:v>
                </c:pt>
                <c:pt idx="107">
                  <c:v>55.0</c:v>
                </c:pt>
                <c:pt idx="108">
                  <c:v>56.0</c:v>
                </c:pt>
                <c:pt idx="109">
                  <c:v>57.0</c:v>
                </c:pt>
                <c:pt idx="110">
                  <c:v>58.0</c:v>
                </c:pt>
                <c:pt idx="111">
                  <c:v>59.0</c:v>
                </c:pt>
                <c:pt idx="112">
                  <c:v>60.0</c:v>
                </c:pt>
                <c:pt idx="113">
                  <c:v>61.0</c:v>
                </c:pt>
                <c:pt idx="114">
                  <c:v>62.0</c:v>
                </c:pt>
                <c:pt idx="115">
                  <c:v>63.0</c:v>
                </c:pt>
                <c:pt idx="116">
                  <c:v>64.0</c:v>
                </c:pt>
                <c:pt idx="117">
                  <c:v>65.0</c:v>
                </c:pt>
                <c:pt idx="118">
                  <c:v>66.0</c:v>
                </c:pt>
                <c:pt idx="119">
                  <c:v>67.0</c:v>
                </c:pt>
                <c:pt idx="120">
                  <c:v>68.0</c:v>
                </c:pt>
                <c:pt idx="121">
                  <c:v>69.0</c:v>
                </c:pt>
                <c:pt idx="122">
                  <c:v>70.0</c:v>
                </c:pt>
                <c:pt idx="123">
                  <c:v>71.0</c:v>
                </c:pt>
                <c:pt idx="124">
                  <c:v>72.0</c:v>
                </c:pt>
                <c:pt idx="125">
                  <c:v>73.0</c:v>
                </c:pt>
                <c:pt idx="126">
                  <c:v>74.0</c:v>
                </c:pt>
                <c:pt idx="127">
                  <c:v>75.0</c:v>
                </c:pt>
                <c:pt idx="128">
                  <c:v>76.0</c:v>
                </c:pt>
                <c:pt idx="129">
                  <c:v>77.0</c:v>
                </c:pt>
                <c:pt idx="130">
                  <c:v>78.0</c:v>
                </c:pt>
                <c:pt idx="131">
                  <c:v>79.0</c:v>
                </c:pt>
                <c:pt idx="132">
                  <c:v>80.0</c:v>
                </c:pt>
                <c:pt idx="133">
                  <c:v>81.0</c:v>
                </c:pt>
                <c:pt idx="134">
                  <c:v>82.0</c:v>
                </c:pt>
                <c:pt idx="135">
                  <c:v>83.0</c:v>
                </c:pt>
                <c:pt idx="136">
                  <c:v>84.0</c:v>
                </c:pt>
                <c:pt idx="137">
                  <c:v>85.0</c:v>
                </c:pt>
                <c:pt idx="138">
                  <c:v>86.0</c:v>
                </c:pt>
                <c:pt idx="139">
                  <c:v>87.0</c:v>
                </c:pt>
                <c:pt idx="140">
                  <c:v>88.0</c:v>
                </c:pt>
                <c:pt idx="141">
                  <c:v>89.0</c:v>
                </c:pt>
                <c:pt idx="142">
                  <c:v>90.0</c:v>
                </c:pt>
                <c:pt idx="143">
                  <c:v>91.0</c:v>
                </c:pt>
                <c:pt idx="144">
                  <c:v>92.0</c:v>
                </c:pt>
                <c:pt idx="145">
                  <c:v>93.0</c:v>
                </c:pt>
                <c:pt idx="146">
                  <c:v>94.0</c:v>
                </c:pt>
                <c:pt idx="147">
                  <c:v>95.0</c:v>
                </c:pt>
                <c:pt idx="148">
                  <c:v>96.0</c:v>
                </c:pt>
                <c:pt idx="149">
                  <c:v>97.0</c:v>
                </c:pt>
                <c:pt idx="150">
                  <c:v>98.0</c:v>
                </c:pt>
                <c:pt idx="151">
                  <c:v>99.0</c:v>
                </c:pt>
                <c:pt idx="152">
                  <c:v>100.0</c:v>
                </c:pt>
                <c:pt idx="153">
                  <c:v>101.0</c:v>
                </c:pt>
                <c:pt idx="154">
                  <c:v>102.0</c:v>
                </c:pt>
                <c:pt idx="155">
                  <c:v>103.0</c:v>
                </c:pt>
                <c:pt idx="156">
                  <c:v>104.0</c:v>
                </c:pt>
                <c:pt idx="157">
                  <c:v>105.0</c:v>
                </c:pt>
                <c:pt idx="158">
                  <c:v>106.0</c:v>
                </c:pt>
                <c:pt idx="159">
                  <c:v>107.0</c:v>
                </c:pt>
                <c:pt idx="160">
                  <c:v>108.0</c:v>
                </c:pt>
                <c:pt idx="161">
                  <c:v>109.0</c:v>
                </c:pt>
                <c:pt idx="162">
                  <c:v>110.0</c:v>
                </c:pt>
                <c:pt idx="163">
                  <c:v>111.0</c:v>
                </c:pt>
                <c:pt idx="164">
                  <c:v>112.0</c:v>
                </c:pt>
                <c:pt idx="165">
                  <c:v>113.0</c:v>
                </c:pt>
                <c:pt idx="166">
                  <c:v>114.0</c:v>
                </c:pt>
                <c:pt idx="167">
                  <c:v>115.0</c:v>
                </c:pt>
                <c:pt idx="168">
                  <c:v>116.0</c:v>
                </c:pt>
                <c:pt idx="169">
                  <c:v>117.0</c:v>
                </c:pt>
                <c:pt idx="170">
                  <c:v>118.0</c:v>
                </c:pt>
                <c:pt idx="171">
                  <c:v>119.0</c:v>
                </c:pt>
                <c:pt idx="172">
                  <c:v>120.0</c:v>
                </c:pt>
                <c:pt idx="173">
                  <c:v>121.0</c:v>
                </c:pt>
                <c:pt idx="174">
                  <c:v>122.0</c:v>
                </c:pt>
                <c:pt idx="175">
                  <c:v>123.0</c:v>
                </c:pt>
                <c:pt idx="176">
                  <c:v>124.0</c:v>
                </c:pt>
                <c:pt idx="177">
                  <c:v>125.0</c:v>
                </c:pt>
                <c:pt idx="178">
                  <c:v>126.0</c:v>
                </c:pt>
                <c:pt idx="179">
                  <c:v>127.0</c:v>
                </c:pt>
                <c:pt idx="180">
                  <c:v>128.0</c:v>
                </c:pt>
                <c:pt idx="181">
                  <c:v>129.0</c:v>
                </c:pt>
                <c:pt idx="182">
                  <c:v>130.0</c:v>
                </c:pt>
                <c:pt idx="183">
                  <c:v>131.0</c:v>
                </c:pt>
                <c:pt idx="184">
                  <c:v>132.0</c:v>
                </c:pt>
                <c:pt idx="185">
                  <c:v>133.0</c:v>
                </c:pt>
                <c:pt idx="186">
                  <c:v>134.0</c:v>
                </c:pt>
                <c:pt idx="187">
                  <c:v>135.0</c:v>
                </c:pt>
                <c:pt idx="188">
                  <c:v>136.0</c:v>
                </c:pt>
                <c:pt idx="189">
                  <c:v>137.0</c:v>
                </c:pt>
                <c:pt idx="190">
                  <c:v>138.0</c:v>
                </c:pt>
                <c:pt idx="191">
                  <c:v>139.0</c:v>
                </c:pt>
                <c:pt idx="192">
                  <c:v>140.0</c:v>
                </c:pt>
                <c:pt idx="193">
                  <c:v>141.0</c:v>
                </c:pt>
                <c:pt idx="194">
                  <c:v>142.0</c:v>
                </c:pt>
                <c:pt idx="195">
                  <c:v>143.0</c:v>
                </c:pt>
                <c:pt idx="196">
                  <c:v>144.0</c:v>
                </c:pt>
                <c:pt idx="197">
                  <c:v>145.0</c:v>
                </c:pt>
                <c:pt idx="198">
                  <c:v>146.0</c:v>
                </c:pt>
                <c:pt idx="199">
                  <c:v>147.0</c:v>
                </c:pt>
                <c:pt idx="200">
                  <c:v>148.0</c:v>
                </c:pt>
                <c:pt idx="201">
                  <c:v>149.0</c:v>
                </c:pt>
                <c:pt idx="202">
                  <c:v>150.0</c:v>
                </c:pt>
                <c:pt idx="203">
                  <c:v>151.0</c:v>
                </c:pt>
                <c:pt idx="204">
                  <c:v>152.0</c:v>
                </c:pt>
                <c:pt idx="205">
                  <c:v>153.0</c:v>
                </c:pt>
                <c:pt idx="206">
                  <c:v>154.0</c:v>
                </c:pt>
                <c:pt idx="207">
                  <c:v>155.0</c:v>
                </c:pt>
                <c:pt idx="208">
                  <c:v>156.0</c:v>
                </c:pt>
                <c:pt idx="209">
                  <c:v>157.0</c:v>
                </c:pt>
                <c:pt idx="210">
                  <c:v>158.0</c:v>
                </c:pt>
                <c:pt idx="211">
                  <c:v>159.0</c:v>
                </c:pt>
                <c:pt idx="212">
                  <c:v>160.0</c:v>
                </c:pt>
                <c:pt idx="213">
                  <c:v>161.0</c:v>
                </c:pt>
                <c:pt idx="214">
                  <c:v>162.0</c:v>
                </c:pt>
                <c:pt idx="215">
                  <c:v>163.0</c:v>
                </c:pt>
                <c:pt idx="216">
                  <c:v>164.0</c:v>
                </c:pt>
                <c:pt idx="217">
                  <c:v>165.0</c:v>
                </c:pt>
                <c:pt idx="218">
                  <c:v>166.0</c:v>
                </c:pt>
                <c:pt idx="219">
                  <c:v>167.0</c:v>
                </c:pt>
                <c:pt idx="220">
                  <c:v>168.0</c:v>
                </c:pt>
                <c:pt idx="221">
                  <c:v>169.0</c:v>
                </c:pt>
                <c:pt idx="222">
                  <c:v>170.0</c:v>
                </c:pt>
                <c:pt idx="223">
                  <c:v>171.0</c:v>
                </c:pt>
                <c:pt idx="224">
                  <c:v>172.0</c:v>
                </c:pt>
                <c:pt idx="225">
                  <c:v>173.0</c:v>
                </c:pt>
                <c:pt idx="226">
                  <c:v>174.0</c:v>
                </c:pt>
                <c:pt idx="227">
                  <c:v>175.0</c:v>
                </c:pt>
                <c:pt idx="228">
                  <c:v>176.0</c:v>
                </c:pt>
                <c:pt idx="229">
                  <c:v>177.0</c:v>
                </c:pt>
                <c:pt idx="230">
                  <c:v>178.0</c:v>
                </c:pt>
                <c:pt idx="231">
                  <c:v>179.0</c:v>
                </c:pt>
                <c:pt idx="232">
                  <c:v>180.0</c:v>
                </c:pt>
                <c:pt idx="233">
                  <c:v>181.0</c:v>
                </c:pt>
                <c:pt idx="234">
                  <c:v>182.0</c:v>
                </c:pt>
                <c:pt idx="235">
                  <c:v>183.0</c:v>
                </c:pt>
                <c:pt idx="236">
                  <c:v>184.0</c:v>
                </c:pt>
                <c:pt idx="237">
                  <c:v>185.0</c:v>
                </c:pt>
                <c:pt idx="238">
                  <c:v>186.0</c:v>
                </c:pt>
                <c:pt idx="239">
                  <c:v>187.0</c:v>
                </c:pt>
                <c:pt idx="240">
                  <c:v>188.0</c:v>
                </c:pt>
                <c:pt idx="241">
                  <c:v>189.0</c:v>
                </c:pt>
                <c:pt idx="242">
                  <c:v>190.0</c:v>
                </c:pt>
                <c:pt idx="243">
                  <c:v>191.0</c:v>
                </c:pt>
                <c:pt idx="244">
                  <c:v>192.0</c:v>
                </c:pt>
                <c:pt idx="245">
                  <c:v>193.0</c:v>
                </c:pt>
                <c:pt idx="246">
                  <c:v>194.0</c:v>
                </c:pt>
                <c:pt idx="247">
                  <c:v>195.0</c:v>
                </c:pt>
                <c:pt idx="248">
                  <c:v>196.0</c:v>
                </c:pt>
                <c:pt idx="249">
                  <c:v>197.0</c:v>
                </c:pt>
                <c:pt idx="250">
                  <c:v>198.0</c:v>
                </c:pt>
                <c:pt idx="251">
                  <c:v>199.0</c:v>
                </c:pt>
                <c:pt idx="252">
                  <c:v>200.0</c:v>
                </c:pt>
                <c:pt idx="253">
                  <c:v>201.0</c:v>
                </c:pt>
                <c:pt idx="254">
                  <c:v>202.0</c:v>
                </c:pt>
                <c:pt idx="255">
                  <c:v>203.0</c:v>
                </c:pt>
                <c:pt idx="256">
                  <c:v>204.0</c:v>
                </c:pt>
                <c:pt idx="257">
                  <c:v>205.0</c:v>
                </c:pt>
                <c:pt idx="258">
                  <c:v>206.0</c:v>
                </c:pt>
                <c:pt idx="259">
                  <c:v>207.0</c:v>
                </c:pt>
                <c:pt idx="260">
                  <c:v>208.0</c:v>
                </c:pt>
                <c:pt idx="261">
                  <c:v>209.0</c:v>
                </c:pt>
                <c:pt idx="262">
                  <c:v>210.0</c:v>
                </c:pt>
                <c:pt idx="263">
                  <c:v>211.0</c:v>
                </c:pt>
                <c:pt idx="264">
                  <c:v>212.0</c:v>
                </c:pt>
                <c:pt idx="265">
                  <c:v>213.0</c:v>
                </c:pt>
                <c:pt idx="266">
                  <c:v>214.0</c:v>
                </c:pt>
                <c:pt idx="267">
                  <c:v>215.0</c:v>
                </c:pt>
                <c:pt idx="268">
                  <c:v>216.0</c:v>
                </c:pt>
                <c:pt idx="269">
                  <c:v>217.0</c:v>
                </c:pt>
                <c:pt idx="270">
                  <c:v>218.0</c:v>
                </c:pt>
                <c:pt idx="271">
                  <c:v>219.0</c:v>
                </c:pt>
                <c:pt idx="272">
                  <c:v>220.0</c:v>
                </c:pt>
                <c:pt idx="273">
                  <c:v>221.0</c:v>
                </c:pt>
                <c:pt idx="274">
                  <c:v>222.0</c:v>
                </c:pt>
                <c:pt idx="275">
                  <c:v>223.0</c:v>
                </c:pt>
                <c:pt idx="276">
                  <c:v>224.0</c:v>
                </c:pt>
                <c:pt idx="277">
                  <c:v>225.0</c:v>
                </c:pt>
                <c:pt idx="278">
                  <c:v>226.0</c:v>
                </c:pt>
                <c:pt idx="279">
                  <c:v>227.0</c:v>
                </c:pt>
                <c:pt idx="280">
                  <c:v>228.0</c:v>
                </c:pt>
                <c:pt idx="281">
                  <c:v>229.0</c:v>
                </c:pt>
                <c:pt idx="282">
                  <c:v>230.0</c:v>
                </c:pt>
                <c:pt idx="283">
                  <c:v>231.0</c:v>
                </c:pt>
                <c:pt idx="284">
                  <c:v>232.0</c:v>
                </c:pt>
                <c:pt idx="285">
                  <c:v>233.0</c:v>
                </c:pt>
                <c:pt idx="286">
                  <c:v>234.0</c:v>
                </c:pt>
                <c:pt idx="287">
                  <c:v>235.0</c:v>
                </c:pt>
                <c:pt idx="288">
                  <c:v>236.0</c:v>
                </c:pt>
                <c:pt idx="289">
                  <c:v>237.0</c:v>
                </c:pt>
                <c:pt idx="290">
                  <c:v>238.0</c:v>
                </c:pt>
                <c:pt idx="291">
                  <c:v>239.0</c:v>
                </c:pt>
                <c:pt idx="292">
                  <c:v>240.0</c:v>
                </c:pt>
                <c:pt idx="293">
                  <c:v>241.0</c:v>
                </c:pt>
                <c:pt idx="294">
                  <c:v>242.0</c:v>
                </c:pt>
                <c:pt idx="295">
                  <c:v>243.0</c:v>
                </c:pt>
                <c:pt idx="296">
                  <c:v>244.0</c:v>
                </c:pt>
                <c:pt idx="297">
                  <c:v>245.0</c:v>
                </c:pt>
                <c:pt idx="298">
                  <c:v>246.0</c:v>
                </c:pt>
                <c:pt idx="299">
                  <c:v>247.0</c:v>
                </c:pt>
                <c:pt idx="300">
                  <c:v>248.0</c:v>
                </c:pt>
                <c:pt idx="301">
                  <c:v>249.0</c:v>
                </c:pt>
                <c:pt idx="302">
                  <c:v>250.0</c:v>
                </c:pt>
                <c:pt idx="303">
                  <c:v>251.0</c:v>
                </c:pt>
                <c:pt idx="304">
                  <c:v>252.0</c:v>
                </c:pt>
                <c:pt idx="305">
                  <c:v>253.0</c:v>
                </c:pt>
                <c:pt idx="306">
                  <c:v>254.0</c:v>
                </c:pt>
                <c:pt idx="307">
                  <c:v>255.0</c:v>
                </c:pt>
                <c:pt idx="308">
                  <c:v>256.0</c:v>
                </c:pt>
                <c:pt idx="309">
                  <c:v>257.0</c:v>
                </c:pt>
                <c:pt idx="310">
                  <c:v>258.0</c:v>
                </c:pt>
                <c:pt idx="311">
                  <c:v>259.0</c:v>
                </c:pt>
                <c:pt idx="312">
                  <c:v>260.0</c:v>
                </c:pt>
                <c:pt idx="313">
                  <c:v>261.0</c:v>
                </c:pt>
                <c:pt idx="314">
                  <c:v>262.0</c:v>
                </c:pt>
                <c:pt idx="315">
                  <c:v>263.0</c:v>
                </c:pt>
                <c:pt idx="316">
                  <c:v>264.0</c:v>
                </c:pt>
                <c:pt idx="317">
                  <c:v>265.0</c:v>
                </c:pt>
                <c:pt idx="318">
                  <c:v>266.0</c:v>
                </c:pt>
                <c:pt idx="319">
                  <c:v>267.0</c:v>
                </c:pt>
                <c:pt idx="320">
                  <c:v>268.0</c:v>
                </c:pt>
                <c:pt idx="321">
                  <c:v>269.0</c:v>
                </c:pt>
                <c:pt idx="322">
                  <c:v>270.0</c:v>
                </c:pt>
                <c:pt idx="323">
                  <c:v>271.0</c:v>
                </c:pt>
                <c:pt idx="324">
                  <c:v>272.0</c:v>
                </c:pt>
                <c:pt idx="325">
                  <c:v>273.0</c:v>
                </c:pt>
                <c:pt idx="326">
                  <c:v>274.0</c:v>
                </c:pt>
                <c:pt idx="327">
                  <c:v>275.0</c:v>
                </c:pt>
                <c:pt idx="328">
                  <c:v>276.0</c:v>
                </c:pt>
                <c:pt idx="329">
                  <c:v>277.0</c:v>
                </c:pt>
                <c:pt idx="330">
                  <c:v>278.0</c:v>
                </c:pt>
                <c:pt idx="331">
                  <c:v>279.0</c:v>
                </c:pt>
                <c:pt idx="332">
                  <c:v>280.0</c:v>
                </c:pt>
                <c:pt idx="333">
                  <c:v>281.0</c:v>
                </c:pt>
                <c:pt idx="334">
                  <c:v>282.0</c:v>
                </c:pt>
                <c:pt idx="335">
                  <c:v>283.0</c:v>
                </c:pt>
                <c:pt idx="336">
                  <c:v>284.0</c:v>
                </c:pt>
                <c:pt idx="337">
                  <c:v>285.0</c:v>
                </c:pt>
                <c:pt idx="338">
                  <c:v>286.0</c:v>
                </c:pt>
                <c:pt idx="339">
                  <c:v>287.0</c:v>
                </c:pt>
                <c:pt idx="340">
                  <c:v>288.0</c:v>
                </c:pt>
                <c:pt idx="341">
                  <c:v>289.0</c:v>
                </c:pt>
                <c:pt idx="342">
                  <c:v>290.0</c:v>
                </c:pt>
                <c:pt idx="343">
                  <c:v>291.0</c:v>
                </c:pt>
                <c:pt idx="344">
                  <c:v>292.0</c:v>
                </c:pt>
                <c:pt idx="345">
                  <c:v>293.0</c:v>
                </c:pt>
                <c:pt idx="346">
                  <c:v>294.0</c:v>
                </c:pt>
                <c:pt idx="347">
                  <c:v>295.0</c:v>
                </c:pt>
                <c:pt idx="348">
                  <c:v>296.0</c:v>
                </c:pt>
                <c:pt idx="349">
                  <c:v>297.0</c:v>
                </c:pt>
                <c:pt idx="350">
                  <c:v>298.0</c:v>
                </c:pt>
                <c:pt idx="351">
                  <c:v>299.0</c:v>
                </c:pt>
                <c:pt idx="352">
                  <c:v>300.0</c:v>
                </c:pt>
                <c:pt idx="353">
                  <c:v>301.0</c:v>
                </c:pt>
                <c:pt idx="354">
                  <c:v>302.0</c:v>
                </c:pt>
                <c:pt idx="355">
                  <c:v>303.0</c:v>
                </c:pt>
                <c:pt idx="356">
                  <c:v>304.0</c:v>
                </c:pt>
                <c:pt idx="357">
                  <c:v>305.0</c:v>
                </c:pt>
                <c:pt idx="358">
                  <c:v>306.0</c:v>
                </c:pt>
                <c:pt idx="359">
                  <c:v>307.0</c:v>
                </c:pt>
                <c:pt idx="360">
                  <c:v>308.0</c:v>
                </c:pt>
                <c:pt idx="361">
                  <c:v>309.0</c:v>
                </c:pt>
                <c:pt idx="362">
                  <c:v>310.0</c:v>
                </c:pt>
                <c:pt idx="363">
                  <c:v>311.0</c:v>
                </c:pt>
                <c:pt idx="364">
                  <c:v>312.0</c:v>
                </c:pt>
                <c:pt idx="365">
                  <c:v>313.0</c:v>
                </c:pt>
                <c:pt idx="366">
                  <c:v>314.0</c:v>
                </c:pt>
                <c:pt idx="367">
                  <c:v>315.0</c:v>
                </c:pt>
                <c:pt idx="368">
                  <c:v>316.0</c:v>
                </c:pt>
                <c:pt idx="369">
                  <c:v>317.0</c:v>
                </c:pt>
                <c:pt idx="370">
                  <c:v>318.0</c:v>
                </c:pt>
                <c:pt idx="371">
                  <c:v>319.0</c:v>
                </c:pt>
                <c:pt idx="372">
                  <c:v>320.0</c:v>
                </c:pt>
                <c:pt idx="373">
                  <c:v>321.0</c:v>
                </c:pt>
                <c:pt idx="374">
                  <c:v>322.0</c:v>
                </c:pt>
                <c:pt idx="375">
                  <c:v>323.0</c:v>
                </c:pt>
                <c:pt idx="376">
                  <c:v>324.0</c:v>
                </c:pt>
                <c:pt idx="377">
                  <c:v>325.0</c:v>
                </c:pt>
                <c:pt idx="378">
                  <c:v>326.0</c:v>
                </c:pt>
                <c:pt idx="379">
                  <c:v>327.0</c:v>
                </c:pt>
                <c:pt idx="380">
                  <c:v>328.0</c:v>
                </c:pt>
                <c:pt idx="381">
                  <c:v>329.0</c:v>
                </c:pt>
                <c:pt idx="382">
                  <c:v>330.0</c:v>
                </c:pt>
                <c:pt idx="383">
                  <c:v>331.0</c:v>
                </c:pt>
                <c:pt idx="384">
                  <c:v>332.0</c:v>
                </c:pt>
                <c:pt idx="385">
                  <c:v>333.0</c:v>
                </c:pt>
                <c:pt idx="386">
                  <c:v>334.0</c:v>
                </c:pt>
                <c:pt idx="387">
                  <c:v>335.0</c:v>
                </c:pt>
                <c:pt idx="388">
                  <c:v>336.0</c:v>
                </c:pt>
                <c:pt idx="389">
                  <c:v>337.0</c:v>
                </c:pt>
                <c:pt idx="390">
                  <c:v>338.0</c:v>
                </c:pt>
                <c:pt idx="391">
                  <c:v>339.0</c:v>
                </c:pt>
                <c:pt idx="392">
                  <c:v>340.0</c:v>
                </c:pt>
                <c:pt idx="393">
                  <c:v>341.0</c:v>
                </c:pt>
                <c:pt idx="394">
                  <c:v>342.0</c:v>
                </c:pt>
                <c:pt idx="395">
                  <c:v>343.0</c:v>
                </c:pt>
                <c:pt idx="396">
                  <c:v>344.0</c:v>
                </c:pt>
                <c:pt idx="397">
                  <c:v>345.0</c:v>
                </c:pt>
                <c:pt idx="398">
                  <c:v>346.0</c:v>
                </c:pt>
                <c:pt idx="399">
                  <c:v>347.0</c:v>
                </c:pt>
                <c:pt idx="400">
                  <c:v>348.0</c:v>
                </c:pt>
                <c:pt idx="401">
                  <c:v>349.0</c:v>
                </c:pt>
                <c:pt idx="402">
                  <c:v>350.0</c:v>
                </c:pt>
                <c:pt idx="403">
                  <c:v>351.0</c:v>
                </c:pt>
                <c:pt idx="404">
                  <c:v>352.0</c:v>
                </c:pt>
                <c:pt idx="405">
                  <c:v>353.0</c:v>
                </c:pt>
                <c:pt idx="406">
                  <c:v>354.0</c:v>
                </c:pt>
                <c:pt idx="407">
                  <c:v>355.0</c:v>
                </c:pt>
                <c:pt idx="408">
                  <c:v>356.0</c:v>
                </c:pt>
                <c:pt idx="409">
                  <c:v>357.0</c:v>
                </c:pt>
                <c:pt idx="410">
                  <c:v>358.0</c:v>
                </c:pt>
                <c:pt idx="411">
                  <c:v>359.0</c:v>
                </c:pt>
                <c:pt idx="412">
                  <c:v>360.0</c:v>
                </c:pt>
                <c:pt idx="413">
                  <c:v>361.0</c:v>
                </c:pt>
                <c:pt idx="414">
                  <c:v>362.0</c:v>
                </c:pt>
                <c:pt idx="415">
                  <c:v>363.0</c:v>
                </c:pt>
                <c:pt idx="416">
                  <c:v>364.0</c:v>
                </c:pt>
                <c:pt idx="417">
                  <c:v>365.0</c:v>
                </c:pt>
                <c:pt idx="418">
                  <c:v>366.0</c:v>
                </c:pt>
                <c:pt idx="419">
                  <c:v>367.0</c:v>
                </c:pt>
                <c:pt idx="420">
                  <c:v>368.0</c:v>
                </c:pt>
                <c:pt idx="421">
                  <c:v>369.0</c:v>
                </c:pt>
                <c:pt idx="422">
                  <c:v>370.0</c:v>
                </c:pt>
                <c:pt idx="423">
                  <c:v>371.0</c:v>
                </c:pt>
                <c:pt idx="424">
                  <c:v>372.0</c:v>
                </c:pt>
                <c:pt idx="425">
                  <c:v>373.0</c:v>
                </c:pt>
                <c:pt idx="426">
                  <c:v>374.0</c:v>
                </c:pt>
                <c:pt idx="427">
                  <c:v>375.0</c:v>
                </c:pt>
                <c:pt idx="428">
                  <c:v>376.0</c:v>
                </c:pt>
                <c:pt idx="429">
                  <c:v>377.0</c:v>
                </c:pt>
                <c:pt idx="430">
                  <c:v>378.0</c:v>
                </c:pt>
                <c:pt idx="431">
                  <c:v>379.0</c:v>
                </c:pt>
                <c:pt idx="432">
                  <c:v>380.0</c:v>
                </c:pt>
                <c:pt idx="433">
                  <c:v>381.0</c:v>
                </c:pt>
                <c:pt idx="434">
                  <c:v>382.0</c:v>
                </c:pt>
                <c:pt idx="435">
                  <c:v>383.0</c:v>
                </c:pt>
                <c:pt idx="436">
                  <c:v>384.0</c:v>
                </c:pt>
                <c:pt idx="437">
                  <c:v>385.0</c:v>
                </c:pt>
                <c:pt idx="438">
                  <c:v>386.0</c:v>
                </c:pt>
                <c:pt idx="439">
                  <c:v>387.0</c:v>
                </c:pt>
                <c:pt idx="440">
                  <c:v>388.0</c:v>
                </c:pt>
                <c:pt idx="441">
                  <c:v>389.0</c:v>
                </c:pt>
                <c:pt idx="442">
                  <c:v>390.0</c:v>
                </c:pt>
                <c:pt idx="443">
                  <c:v>391.0</c:v>
                </c:pt>
                <c:pt idx="444">
                  <c:v>392.0</c:v>
                </c:pt>
                <c:pt idx="445">
                  <c:v>393.0</c:v>
                </c:pt>
                <c:pt idx="446">
                  <c:v>394.0</c:v>
                </c:pt>
              </c:numCache>
            </c:numRef>
          </c:xVal>
          <c:yVal>
            <c:numRef>
              <c:f>Sheet6!$E$2:$E$477</c:f>
              <c:numCache>
                <c:formatCode>General</c:formatCode>
                <c:ptCount val="476"/>
                <c:pt idx="0">
                  <c:v>-2.7329034</c:v>
                </c:pt>
                <c:pt idx="1">
                  <c:v>-1.324856445</c:v>
                </c:pt>
                <c:pt idx="2">
                  <c:v>-0.653820855</c:v>
                </c:pt>
                <c:pt idx="3">
                  <c:v>-0.832930545</c:v>
                </c:pt>
                <c:pt idx="4">
                  <c:v>-0.82239456</c:v>
                </c:pt>
                <c:pt idx="5">
                  <c:v>-2.1388851</c:v>
                </c:pt>
                <c:pt idx="6">
                  <c:v>-2.048070540000001</c:v>
                </c:pt>
                <c:pt idx="7">
                  <c:v>-1.75030515</c:v>
                </c:pt>
                <c:pt idx="8">
                  <c:v>-1.58323776</c:v>
                </c:pt>
                <c:pt idx="9">
                  <c:v>-0.045247812</c:v>
                </c:pt>
                <c:pt idx="10">
                  <c:v>-1.130695935</c:v>
                </c:pt>
                <c:pt idx="11">
                  <c:v>-1.14098121</c:v>
                </c:pt>
                <c:pt idx="12">
                  <c:v>-1.111378935</c:v>
                </c:pt>
                <c:pt idx="13">
                  <c:v>-1.417923284999999</c:v>
                </c:pt>
                <c:pt idx="14">
                  <c:v>-2.09698365</c:v>
                </c:pt>
                <c:pt idx="15">
                  <c:v>-8.1777081</c:v>
                </c:pt>
                <c:pt idx="16">
                  <c:v>-8.788022550000001</c:v>
                </c:pt>
                <c:pt idx="17">
                  <c:v>-8.97967185</c:v>
                </c:pt>
                <c:pt idx="18">
                  <c:v>-8.616943800000001</c:v>
                </c:pt>
                <c:pt idx="19">
                  <c:v>-8.104961099999997</c:v>
                </c:pt>
                <c:pt idx="20">
                  <c:v>-5.63955705</c:v>
                </c:pt>
                <c:pt idx="21">
                  <c:v>2.542815899999999</c:v>
                </c:pt>
                <c:pt idx="22">
                  <c:v>0.507887085</c:v>
                </c:pt>
                <c:pt idx="23">
                  <c:v>0.3423219</c:v>
                </c:pt>
                <c:pt idx="24">
                  <c:v>0.49107924</c:v>
                </c:pt>
                <c:pt idx="25">
                  <c:v>-0.30613746</c:v>
                </c:pt>
                <c:pt idx="26">
                  <c:v>-0.24919341</c:v>
                </c:pt>
                <c:pt idx="27">
                  <c:v>-0.266753385</c:v>
                </c:pt>
                <c:pt idx="28">
                  <c:v>-0.355303335</c:v>
                </c:pt>
                <c:pt idx="29">
                  <c:v>0.0430528665</c:v>
                </c:pt>
                <c:pt idx="30">
                  <c:v>-0.362327325</c:v>
                </c:pt>
                <c:pt idx="31">
                  <c:v>-0.77899707</c:v>
                </c:pt>
                <c:pt idx="32">
                  <c:v>-0.63626088</c:v>
                </c:pt>
                <c:pt idx="33">
                  <c:v>-0.5301489</c:v>
                </c:pt>
                <c:pt idx="34">
                  <c:v>-0.0485088915</c:v>
                </c:pt>
                <c:pt idx="35">
                  <c:v>-0.27954576</c:v>
                </c:pt>
                <c:pt idx="36">
                  <c:v>-0.33749265</c:v>
                </c:pt>
                <c:pt idx="37">
                  <c:v>-0.035715489</c:v>
                </c:pt>
                <c:pt idx="38">
                  <c:v>0.66993822</c:v>
                </c:pt>
                <c:pt idx="39">
                  <c:v>0.69251445</c:v>
                </c:pt>
                <c:pt idx="40">
                  <c:v>-0.25797237</c:v>
                </c:pt>
                <c:pt idx="41">
                  <c:v>-0.403217715</c:v>
                </c:pt>
                <c:pt idx="42">
                  <c:v>-0.545201775</c:v>
                </c:pt>
                <c:pt idx="43">
                  <c:v>-0.274780215</c:v>
                </c:pt>
                <c:pt idx="44">
                  <c:v>-0.347777925</c:v>
                </c:pt>
                <c:pt idx="45">
                  <c:v>-0.60716208</c:v>
                </c:pt>
                <c:pt idx="46">
                  <c:v>-0.340753935</c:v>
                </c:pt>
                <c:pt idx="47">
                  <c:v>-0.460161765</c:v>
                </c:pt>
                <c:pt idx="48">
                  <c:v>-0.113480388</c:v>
                </c:pt>
                <c:pt idx="49">
                  <c:v>-0.45062862</c:v>
                </c:pt>
                <c:pt idx="50">
                  <c:v>0.443417625</c:v>
                </c:pt>
                <c:pt idx="51">
                  <c:v>0.1777618155</c:v>
                </c:pt>
                <c:pt idx="52">
                  <c:v>-1.431720555</c:v>
                </c:pt>
                <c:pt idx="53">
                  <c:v>-7.583669250000001</c:v>
                </c:pt>
                <c:pt idx="54">
                  <c:v>-35.087892</c:v>
                </c:pt>
                <c:pt idx="55">
                  <c:v>-42.5485695</c:v>
                </c:pt>
                <c:pt idx="56">
                  <c:v>-11.14782015</c:v>
                </c:pt>
                <c:pt idx="57">
                  <c:v>13.1404098</c:v>
                </c:pt>
                <c:pt idx="58">
                  <c:v>30.95569799999998</c:v>
                </c:pt>
                <c:pt idx="59">
                  <c:v>44.01501750000001</c:v>
                </c:pt>
                <c:pt idx="60">
                  <c:v>54.22754550000001</c:v>
                </c:pt>
                <c:pt idx="61">
                  <c:v>60.58345500000001</c:v>
                </c:pt>
                <c:pt idx="62">
                  <c:v>66.08304600000001</c:v>
                </c:pt>
                <c:pt idx="63">
                  <c:v>70.05495000000003</c:v>
                </c:pt>
                <c:pt idx="64">
                  <c:v>72.00966600000002</c:v>
                </c:pt>
                <c:pt idx="65">
                  <c:v>73.57208249999994</c:v>
                </c:pt>
                <c:pt idx="66">
                  <c:v>74.83138649999998</c:v>
                </c:pt>
                <c:pt idx="67">
                  <c:v>76.30441050000001</c:v>
                </c:pt>
                <c:pt idx="68">
                  <c:v>76.84056000000002</c:v>
                </c:pt>
                <c:pt idx="69">
                  <c:v>76.8206265</c:v>
                </c:pt>
                <c:pt idx="70">
                  <c:v>77.02057799999997</c:v>
                </c:pt>
                <c:pt idx="71">
                  <c:v>76.69280549999998</c:v>
                </c:pt>
                <c:pt idx="72">
                  <c:v>77.1366855</c:v>
                </c:pt>
                <c:pt idx="73">
                  <c:v>77.33828100000001</c:v>
                </c:pt>
                <c:pt idx="74">
                  <c:v>77.4835695</c:v>
                </c:pt>
                <c:pt idx="75">
                  <c:v>77.42089200000001</c:v>
                </c:pt>
                <c:pt idx="76">
                  <c:v>77.11038149999997</c:v>
                </c:pt>
                <c:pt idx="77">
                  <c:v>76.991397</c:v>
                </c:pt>
                <c:pt idx="78">
                  <c:v>76.6118385</c:v>
                </c:pt>
                <c:pt idx="79">
                  <c:v>76.07301749999998</c:v>
                </c:pt>
                <c:pt idx="80">
                  <c:v>75.86525700000001</c:v>
                </c:pt>
                <c:pt idx="81">
                  <c:v>75.88519050000001</c:v>
                </c:pt>
                <c:pt idx="82">
                  <c:v>76.06993500000001</c:v>
                </c:pt>
                <c:pt idx="83">
                  <c:v>76.00807950000001</c:v>
                </c:pt>
                <c:pt idx="84">
                  <c:v>75.88519050000001</c:v>
                </c:pt>
                <c:pt idx="85">
                  <c:v>75.65009849999997</c:v>
                </c:pt>
                <c:pt idx="86">
                  <c:v>74.90865450000002</c:v>
                </c:pt>
                <c:pt idx="87">
                  <c:v>75.32027099999998</c:v>
                </c:pt>
                <c:pt idx="88">
                  <c:v>74.952426</c:v>
                </c:pt>
                <c:pt idx="89">
                  <c:v>74.61047400000001</c:v>
                </c:pt>
                <c:pt idx="90">
                  <c:v>74.5046415</c:v>
                </c:pt>
                <c:pt idx="91">
                  <c:v>74.39408250000001</c:v>
                </c:pt>
                <c:pt idx="92">
                  <c:v>74.50135350000002</c:v>
                </c:pt>
                <c:pt idx="93">
                  <c:v>74.340036</c:v>
                </c:pt>
                <c:pt idx="94">
                  <c:v>74.7495975</c:v>
                </c:pt>
                <c:pt idx="95">
                  <c:v>74.32236300000001</c:v>
                </c:pt>
                <c:pt idx="96">
                  <c:v>73.42104</c:v>
                </c:pt>
                <c:pt idx="97">
                  <c:v>73.66250249999997</c:v>
                </c:pt>
                <c:pt idx="98">
                  <c:v>73.33493550000001</c:v>
                </c:pt>
                <c:pt idx="99">
                  <c:v>73.65859799999998</c:v>
                </c:pt>
                <c:pt idx="100">
                  <c:v>73.18964700000001</c:v>
                </c:pt>
                <c:pt idx="101">
                  <c:v>72.48108300000002</c:v>
                </c:pt>
                <c:pt idx="102">
                  <c:v>73.50426750000002</c:v>
                </c:pt>
                <c:pt idx="103">
                  <c:v>73.39370849999999</c:v>
                </c:pt>
                <c:pt idx="104">
                  <c:v>73.40233950000001</c:v>
                </c:pt>
                <c:pt idx="105">
                  <c:v>73.16889149999997</c:v>
                </c:pt>
                <c:pt idx="106">
                  <c:v>72.60212250000001</c:v>
                </c:pt>
                <c:pt idx="107">
                  <c:v>72.7015845</c:v>
                </c:pt>
                <c:pt idx="108">
                  <c:v>72.21948150000001</c:v>
                </c:pt>
                <c:pt idx="109">
                  <c:v>72.228729</c:v>
                </c:pt>
                <c:pt idx="110">
                  <c:v>72.11734799999998</c:v>
                </c:pt>
                <c:pt idx="111">
                  <c:v>71.66380950000001</c:v>
                </c:pt>
                <c:pt idx="112">
                  <c:v>72.269829</c:v>
                </c:pt>
                <c:pt idx="113">
                  <c:v>72.24496350000005</c:v>
                </c:pt>
                <c:pt idx="114">
                  <c:v>71.844444</c:v>
                </c:pt>
                <c:pt idx="115">
                  <c:v>71.7217605</c:v>
                </c:pt>
                <c:pt idx="116">
                  <c:v>71.57154000000001</c:v>
                </c:pt>
                <c:pt idx="117">
                  <c:v>72.045834</c:v>
                </c:pt>
                <c:pt idx="118">
                  <c:v>71.235753</c:v>
                </c:pt>
                <c:pt idx="119">
                  <c:v>71.9663055</c:v>
                </c:pt>
                <c:pt idx="120">
                  <c:v>71.216025</c:v>
                </c:pt>
                <c:pt idx="121">
                  <c:v>71.10012299999998</c:v>
                </c:pt>
                <c:pt idx="122">
                  <c:v>71.74395450000002</c:v>
                </c:pt>
                <c:pt idx="123">
                  <c:v>71.063544</c:v>
                </c:pt>
                <c:pt idx="124">
                  <c:v>71.3296665</c:v>
                </c:pt>
                <c:pt idx="125">
                  <c:v>70.793517</c:v>
                </c:pt>
                <c:pt idx="126">
                  <c:v>70.64288549999998</c:v>
                </c:pt>
                <c:pt idx="127">
                  <c:v>70.901199</c:v>
                </c:pt>
                <c:pt idx="128">
                  <c:v>70.34470500000003</c:v>
                </c:pt>
                <c:pt idx="129">
                  <c:v>70.72775700000001</c:v>
                </c:pt>
                <c:pt idx="130">
                  <c:v>70.448277</c:v>
                </c:pt>
                <c:pt idx="131">
                  <c:v>70.12173749999997</c:v>
                </c:pt>
                <c:pt idx="132">
                  <c:v>70.5993195</c:v>
                </c:pt>
                <c:pt idx="133">
                  <c:v>70.33114200000001</c:v>
                </c:pt>
                <c:pt idx="134">
                  <c:v>70.0855695</c:v>
                </c:pt>
                <c:pt idx="135">
                  <c:v>69.87143849999998</c:v>
                </c:pt>
                <c:pt idx="136">
                  <c:v>69.8069115</c:v>
                </c:pt>
                <c:pt idx="137">
                  <c:v>70.85044049999998</c:v>
                </c:pt>
                <c:pt idx="138">
                  <c:v>70.2068145</c:v>
                </c:pt>
                <c:pt idx="139">
                  <c:v>69.57408000000001</c:v>
                </c:pt>
                <c:pt idx="140">
                  <c:v>69.3905685</c:v>
                </c:pt>
                <c:pt idx="141">
                  <c:v>69.39426750000002</c:v>
                </c:pt>
                <c:pt idx="142">
                  <c:v>69.7871835</c:v>
                </c:pt>
                <c:pt idx="143">
                  <c:v>69.51243000000001</c:v>
                </c:pt>
                <c:pt idx="144">
                  <c:v>69.5372955</c:v>
                </c:pt>
                <c:pt idx="145">
                  <c:v>69.37597799999996</c:v>
                </c:pt>
                <c:pt idx="146">
                  <c:v>69.89116650000002</c:v>
                </c:pt>
                <c:pt idx="147">
                  <c:v>70.40019000000002</c:v>
                </c:pt>
                <c:pt idx="148">
                  <c:v>69.83855849999998</c:v>
                </c:pt>
                <c:pt idx="149">
                  <c:v>69.16903950000001</c:v>
                </c:pt>
                <c:pt idx="150">
                  <c:v>69.75553649999998</c:v>
                </c:pt>
                <c:pt idx="151">
                  <c:v>69.21383850000001</c:v>
                </c:pt>
                <c:pt idx="152">
                  <c:v>69.4707135</c:v>
                </c:pt>
                <c:pt idx="153">
                  <c:v>69.85294350000001</c:v>
                </c:pt>
                <c:pt idx="154">
                  <c:v>68.67357899999996</c:v>
                </c:pt>
                <c:pt idx="155">
                  <c:v>69.25555500000001</c:v>
                </c:pt>
                <c:pt idx="156">
                  <c:v>69.334878</c:v>
                </c:pt>
                <c:pt idx="157">
                  <c:v>69.268296</c:v>
                </c:pt>
                <c:pt idx="158">
                  <c:v>69.740535</c:v>
                </c:pt>
                <c:pt idx="159">
                  <c:v>68.835924</c:v>
                </c:pt>
                <c:pt idx="160">
                  <c:v>69.49496250000002</c:v>
                </c:pt>
                <c:pt idx="161">
                  <c:v>69.29644950000002</c:v>
                </c:pt>
                <c:pt idx="162">
                  <c:v>69.30446400000002</c:v>
                </c:pt>
                <c:pt idx="163">
                  <c:v>69.2417865</c:v>
                </c:pt>
                <c:pt idx="164">
                  <c:v>68.23524750000001</c:v>
                </c:pt>
                <c:pt idx="165">
                  <c:v>68.5410315</c:v>
                </c:pt>
                <c:pt idx="166">
                  <c:v>68.5813095</c:v>
                </c:pt>
                <c:pt idx="167">
                  <c:v>68.5845975</c:v>
                </c:pt>
                <c:pt idx="168">
                  <c:v>69.1665735</c:v>
                </c:pt>
                <c:pt idx="169">
                  <c:v>67.604979</c:v>
                </c:pt>
                <c:pt idx="170">
                  <c:v>68.17113149999997</c:v>
                </c:pt>
                <c:pt idx="171">
                  <c:v>65.2016565</c:v>
                </c:pt>
                <c:pt idx="172">
                  <c:v>69.61764600000002</c:v>
                </c:pt>
                <c:pt idx="173">
                  <c:v>81.65789099999998</c:v>
                </c:pt>
                <c:pt idx="174">
                  <c:v>77.17388099999997</c:v>
                </c:pt>
                <c:pt idx="175">
                  <c:v>52.50257850000001</c:v>
                </c:pt>
                <c:pt idx="176">
                  <c:v>35.01082949999999</c:v>
                </c:pt>
                <c:pt idx="177">
                  <c:v>23.479608</c:v>
                </c:pt>
                <c:pt idx="178">
                  <c:v>15.2162475</c:v>
                </c:pt>
                <c:pt idx="179">
                  <c:v>7.812514049999996</c:v>
                </c:pt>
                <c:pt idx="180">
                  <c:v>3.718830750000001</c:v>
                </c:pt>
                <c:pt idx="181">
                  <c:v>-0.41450583</c:v>
                </c:pt>
                <c:pt idx="182">
                  <c:v>-2.4343941</c:v>
                </c:pt>
                <c:pt idx="183">
                  <c:v>-3.51957795</c:v>
                </c:pt>
                <c:pt idx="184">
                  <c:v>-6.292019549999999</c:v>
                </c:pt>
                <c:pt idx="185">
                  <c:v>-6.732015599999999</c:v>
                </c:pt>
                <c:pt idx="186">
                  <c:v>-7.3230336</c:v>
                </c:pt>
                <c:pt idx="187">
                  <c:v>-8.5735422</c:v>
                </c:pt>
                <c:pt idx="188">
                  <c:v>-8.01489045</c:v>
                </c:pt>
                <c:pt idx="189">
                  <c:v>-9.755331600000001</c:v>
                </c:pt>
                <c:pt idx="190">
                  <c:v>-9.857917200000002</c:v>
                </c:pt>
                <c:pt idx="191">
                  <c:v>-10.69929585</c:v>
                </c:pt>
                <c:pt idx="192">
                  <c:v>-11.55244965</c:v>
                </c:pt>
                <c:pt idx="193">
                  <c:v>-10.21690515</c:v>
                </c:pt>
                <c:pt idx="194">
                  <c:v>-11.4593787</c:v>
                </c:pt>
                <c:pt idx="195">
                  <c:v>-11.36630775</c:v>
                </c:pt>
                <c:pt idx="196">
                  <c:v>-11.1109329</c:v>
                </c:pt>
                <c:pt idx="197">
                  <c:v>-11.025897</c:v>
                </c:pt>
                <c:pt idx="198">
                  <c:v>-10.68248595</c:v>
                </c:pt>
                <c:pt idx="199">
                  <c:v>-12.3248214</c:v>
                </c:pt>
                <c:pt idx="200">
                  <c:v>-12.3945681</c:v>
                </c:pt>
                <c:pt idx="201">
                  <c:v>-11.42951955</c:v>
                </c:pt>
                <c:pt idx="202">
                  <c:v>-10.5650838</c:v>
                </c:pt>
                <c:pt idx="203">
                  <c:v>-10.4077941</c:v>
                </c:pt>
                <c:pt idx="204">
                  <c:v>-12.24531345</c:v>
                </c:pt>
                <c:pt idx="205">
                  <c:v>-12.66021795</c:v>
                </c:pt>
                <c:pt idx="206">
                  <c:v>-12.67953495</c:v>
                </c:pt>
                <c:pt idx="207">
                  <c:v>-12.11510865</c:v>
                </c:pt>
                <c:pt idx="208">
                  <c:v>-11.30761695</c:v>
                </c:pt>
                <c:pt idx="209">
                  <c:v>-12.06217185</c:v>
                </c:pt>
                <c:pt idx="210">
                  <c:v>-12.4073502</c:v>
                </c:pt>
                <c:pt idx="211">
                  <c:v>-12.17382</c:v>
                </c:pt>
                <c:pt idx="212">
                  <c:v>-12.38176545</c:v>
                </c:pt>
                <c:pt idx="213">
                  <c:v>-11.86801545</c:v>
                </c:pt>
                <c:pt idx="214">
                  <c:v>-12.674007</c:v>
                </c:pt>
                <c:pt idx="215">
                  <c:v>-12.57592185</c:v>
                </c:pt>
                <c:pt idx="216">
                  <c:v>-12.4138851</c:v>
                </c:pt>
                <c:pt idx="217">
                  <c:v>-11.490738</c:v>
                </c:pt>
                <c:pt idx="218">
                  <c:v>-10.8821703</c:v>
                </c:pt>
                <c:pt idx="219">
                  <c:v>-11.59433055</c:v>
                </c:pt>
                <c:pt idx="220">
                  <c:v>-12.0895239</c:v>
                </c:pt>
                <c:pt idx="221">
                  <c:v>-12.18259485</c:v>
                </c:pt>
                <c:pt idx="222">
                  <c:v>-11.0740662</c:v>
                </c:pt>
                <c:pt idx="223">
                  <c:v>-10.69929585</c:v>
                </c:pt>
                <c:pt idx="224">
                  <c:v>-11.6046261</c:v>
                </c:pt>
                <c:pt idx="225">
                  <c:v>-11.09989755</c:v>
                </c:pt>
                <c:pt idx="226">
                  <c:v>-10.79637405</c:v>
                </c:pt>
                <c:pt idx="227">
                  <c:v>-11.44180845</c:v>
                </c:pt>
                <c:pt idx="228">
                  <c:v>-10.8146841</c:v>
                </c:pt>
                <c:pt idx="229">
                  <c:v>-10.7248806</c:v>
                </c:pt>
                <c:pt idx="230">
                  <c:v>-11.11420035</c:v>
                </c:pt>
                <c:pt idx="231">
                  <c:v>-11.29080705</c:v>
                </c:pt>
                <c:pt idx="232">
                  <c:v>-10.81318395</c:v>
                </c:pt>
                <c:pt idx="233">
                  <c:v>-11.3357088</c:v>
                </c:pt>
                <c:pt idx="234">
                  <c:v>-11.09414355</c:v>
                </c:pt>
                <c:pt idx="235">
                  <c:v>-10.68548625</c:v>
                </c:pt>
                <c:pt idx="236">
                  <c:v>-10.63657725</c:v>
                </c:pt>
                <c:pt idx="237">
                  <c:v>-10.64861955</c:v>
                </c:pt>
                <c:pt idx="238">
                  <c:v>-10.5891684</c:v>
                </c:pt>
                <c:pt idx="239">
                  <c:v>-10.56909105</c:v>
                </c:pt>
                <c:pt idx="240">
                  <c:v>-10.91502975</c:v>
                </c:pt>
                <c:pt idx="241">
                  <c:v>-10.83324075</c:v>
                </c:pt>
                <c:pt idx="242">
                  <c:v>-10.6599015</c:v>
                </c:pt>
                <c:pt idx="243">
                  <c:v>-11.29154685</c:v>
                </c:pt>
                <c:pt idx="244">
                  <c:v>-11.2973214</c:v>
                </c:pt>
                <c:pt idx="245">
                  <c:v>-10.80590925</c:v>
                </c:pt>
                <c:pt idx="246">
                  <c:v>-10.72161315</c:v>
                </c:pt>
                <c:pt idx="247">
                  <c:v>-10.52745675</c:v>
                </c:pt>
                <c:pt idx="248">
                  <c:v>-10.91276925</c:v>
                </c:pt>
                <c:pt idx="249">
                  <c:v>-11.2747575</c:v>
                </c:pt>
                <c:pt idx="250">
                  <c:v>-11.3454906</c:v>
                </c:pt>
                <c:pt idx="251">
                  <c:v>-10.7810643</c:v>
                </c:pt>
                <c:pt idx="252">
                  <c:v>-10.3179906</c:v>
                </c:pt>
                <c:pt idx="253">
                  <c:v>-10.700796</c:v>
                </c:pt>
                <c:pt idx="254">
                  <c:v>-11.23536315</c:v>
                </c:pt>
                <c:pt idx="255">
                  <c:v>-10.7667615</c:v>
                </c:pt>
                <c:pt idx="256">
                  <c:v>-10.21764495</c:v>
                </c:pt>
                <c:pt idx="257">
                  <c:v>-10.90623435</c:v>
                </c:pt>
                <c:pt idx="258">
                  <c:v>-10.30896915</c:v>
                </c:pt>
                <c:pt idx="259">
                  <c:v>-10.4341392</c:v>
                </c:pt>
                <c:pt idx="260">
                  <c:v>-10.74319065</c:v>
                </c:pt>
                <c:pt idx="261">
                  <c:v>-10.11781305</c:v>
                </c:pt>
                <c:pt idx="262">
                  <c:v>-10.2479973</c:v>
                </c:pt>
                <c:pt idx="263">
                  <c:v>-10.4607309</c:v>
                </c:pt>
                <c:pt idx="264">
                  <c:v>-10.76000055</c:v>
                </c:pt>
                <c:pt idx="265">
                  <c:v>-10.5555486</c:v>
                </c:pt>
                <c:pt idx="266">
                  <c:v>-10.342815</c:v>
                </c:pt>
                <c:pt idx="267">
                  <c:v>-10.55454165</c:v>
                </c:pt>
                <c:pt idx="268">
                  <c:v>-10.2913989</c:v>
                </c:pt>
                <c:pt idx="269">
                  <c:v>-9.8892765</c:v>
                </c:pt>
                <c:pt idx="270">
                  <c:v>-10.70883105</c:v>
                </c:pt>
                <c:pt idx="271">
                  <c:v>-9.774648600000001</c:v>
                </c:pt>
                <c:pt idx="272">
                  <c:v>-9.156278550000001</c:v>
                </c:pt>
                <c:pt idx="273">
                  <c:v>-9.5521332</c:v>
                </c:pt>
                <c:pt idx="274">
                  <c:v>-9.754324650000001</c:v>
                </c:pt>
                <c:pt idx="275">
                  <c:v>-10.15743345</c:v>
                </c:pt>
                <c:pt idx="276">
                  <c:v>-9.90758655</c:v>
                </c:pt>
                <c:pt idx="277">
                  <c:v>-9.496689300000005</c:v>
                </c:pt>
                <c:pt idx="278">
                  <c:v>-9.372259050000005</c:v>
                </c:pt>
                <c:pt idx="279">
                  <c:v>-9.50069655</c:v>
                </c:pt>
                <c:pt idx="280">
                  <c:v>-9.93343845</c:v>
                </c:pt>
                <c:pt idx="281">
                  <c:v>-9.543851550000001</c:v>
                </c:pt>
                <c:pt idx="282">
                  <c:v>-9.715690650000002</c:v>
                </c:pt>
                <c:pt idx="283">
                  <c:v>-8.946812400000001</c:v>
                </c:pt>
                <c:pt idx="284">
                  <c:v>-9.767106750000001</c:v>
                </c:pt>
                <c:pt idx="285">
                  <c:v>-9.795219150000003</c:v>
                </c:pt>
                <c:pt idx="286">
                  <c:v>-9.492682050000006</c:v>
                </c:pt>
                <c:pt idx="287">
                  <c:v>-10.33880775</c:v>
                </c:pt>
                <c:pt idx="288">
                  <c:v>-9.613844850000004</c:v>
                </c:pt>
                <c:pt idx="289">
                  <c:v>-9.639429600000001</c:v>
                </c:pt>
                <c:pt idx="290">
                  <c:v>-9.694113149999998</c:v>
                </c:pt>
                <c:pt idx="291">
                  <c:v>-9.538344149999998</c:v>
                </c:pt>
                <c:pt idx="292">
                  <c:v>-9.71343015</c:v>
                </c:pt>
                <c:pt idx="293">
                  <c:v>-9.269673450000001</c:v>
                </c:pt>
                <c:pt idx="294">
                  <c:v>-9.76636695</c:v>
                </c:pt>
                <c:pt idx="295">
                  <c:v>-9.901318799999998</c:v>
                </c:pt>
                <c:pt idx="296">
                  <c:v>-9.407378999999998</c:v>
                </c:pt>
                <c:pt idx="297">
                  <c:v>-10.03376355</c:v>
                </c:pt>
                <c:pt idx="298">
                  <c:v>-9.1354614</c:v>
                </c:pt>
                <c:pt idx="299">
                  <c:v>-9.631394550000001</c:v>
                </c:pt>
                <c:pt idx="300">
                  <c:v>-9.59954205</c:v>
                </c:pt>
                <c:pt idx="301">
                  <c:v>-8.85526215</c:v>
                </c:pt>
                <c:pt idx="302">
                  <c:v>-9.45178755</c:v>
                </c:pt>
                <c:pt idx="303">
                  <c:v>-8.940298050000001</c:v>
                </c:pt>
                <c:pt idx="304">
                  <c:v>-9.476632500000006</c:v>
                </c:pt>
                <c:pt idx="305">
                  <c:v>-9.525788100000001</c:v>
                </c:pt>
                <c:pt idx="306">
                  <c:v>-9.171588300000001</c:v>
                </c:pt>
                <c:pt idx="307">
                  <c:v>-9.684577950000001</c:v>
                </c:pt>
                <c:pt idx="308">
                  <c:v>-8.836952100000001</c:v>
                </c:pt>
                <c:pt idx="309">
                  <c:v>-8.788022550000001</c:v>
                </c:pt>
                <c:pt idx="310">
                  <c:v>-9.162053100000001</c:v>
                </c:pt>
                <c:pt idx="311">
                  <c:v>-8.9290161</c:v>
                </c:pt>
                <c:pt idx="312">
                  <c:v>-9.136961549999998</c:v>
                </c:pt>
                <c:pt idx="313">
                  <c:v>-8.656071000000001</c:v>
                </c:pt>
                <c:pt idx="314">
                  <c:v>-9.251096250000005</c:v>
                </c:pt>
                <c:pt idx="315">
                  <c:v>-9.210962099999997</c:v>
                </c:pt>
                <c:pt idx="316">
                  <c:v>-8.955607800000006</c:v>
                </c:pt>
                <c:pt idx="317">
                  <c:v>-9.05920035</c:v>
                </c:pt>
                <c:pt idx="318">
                  <c:v>-9.239814300000001</c:v>
                </c:pt>
                <c:pt idx="319">
                  <c:v>-9.30177255</c:v>
                </c:pt>
                <c:pt idx="320">
                  <c:v>-9.3948435</c:v>
                </c:pt>
                <c:pt idx="321">
                  <c:v>-9.12491925</c:v>
                </c:pt>
                <c:pt idx="322">
                  <c:v>-9.105109050000002</c:v>
                </c:pt>
                <c:pt idx="323">
                  <c:v>-9.287983500000001</c:v>
                </c:pt>
                <c:pt idx="324">
                  <c:v>-8.709254400000001</c:v>
                </c:pt>
                <c:pt idx="325">
                  <c:v>-8.995741950000002</c:v>
                </c:pt>
                <c:pt idx="326">
                  <c:v>-8.26375095</c:v>
                </c:pt>
                <c:pt idx="327">
                  <c:v>-8.75415615</c:v>
                </c:pt>
                <c:pt idx="328">
                  <c:v>-9.210962099999997</c:v>
                </c:pt>
                <c:pt idx="329">
                  <c:v>-8.384153400000001</c:v>
                </c:pt>
                <c:pt idx="330">
                  <c:v>-8.681922899999998</c:v>
                </c:pt>
                <c:pt idx="331">
                  <c:v>-8.705000550000002</c:v>
                </c:pt>
                <c:pt idx="332">
                  <c:v>-8.34878685</c:v>
                </c:pt>
                <c:pt idx="333">
                  <c:v>-9.423695700000001</c:v>
                </c:pt>
                <c:pt idx="334">
                  <c:v>-9.193905600000001</c:v>
                </c:pt>
                <c:pt idx="335">
                  <c:v>-8.9508402</c:v>
                </c:pt>
                <c:pt idx="336">
                  <c:v>-8.388920999999998</c:v>
                </c:pt>
                <c:pt idx="337">
                  <c:v>-7.9845381</c:v>
                </c:pt>
                <c:pt idx="338">
                  <c:v>-9.031108499999998</c:v>
                </c:pt>
                <c:pt idx="339">
                  <c:v>-8.4684495</c:v>
                </c:pt>
                <c:pt idx="340">
                  <c:v>-8.047749900000001</c:v>
                </c:pt>
                <c:pt idx="341">
                  <c:v>-8.134553099999997</c:v>
                </c:pt>
                <c:pt idx="342">
                  <c:v>-7.9795239</c:v>
                </c:pt>
                <c:pt idx="343">
                  <c:v>-9.07601025</c:v>
                </c:pt>
                <c:pt idx="344">
                  <c:v>-8.3936886</c:v>
                </c:pt>
                <c:pt idx="345">
                  <c:v>-8.40423075</c:v>
                </c:pt>
                <c:pt idx="346">
                  <c:v>-8.783008350000001</c:v>
                </c:pt>
                <c:pt idx="347">
                  <c:v>-8.396195700000001</c:v>
                </c:pt>
                <c:pt idx="348">
                  <c:v>-9.67907055</c:v>
                </c:pt>
                <c:pt idx="349">
                  <c:v>-9.157285500000002</c:v>
                </c:pt>
                <c:pt idx="350">
                  <c:v>-8.755923450000001</c:v>
                </c:pt>
                <c:pt idx="351">
                  <c:v>-8.62974645</c:v>
                </c:pt>
                <c:pt idx="352">
                  <c:v>-8.387914050000002</c:v>
                </c:pt>
                <c:pt idx="353">
                  <c:v>-9.29375805</c:v>
                </c:pt>
                <c:pt idx="354">
                  <c:v>-8.80960005</c:v>
                </c:pt>
                <c:pt idx="355">
                  <c:v>-8.621711399999997</c:v>
                </c:pt>
                <c:pt idx="356">
                  <c:v>-8.845726950000004</c:v>
                </c:pt>
                <c:pt idx="357">
                  <c:v>-8.2170819</c:v>
                </c:pt>
                <c:pt idx="358">
                  <c:v>-8.670620400000001</c:v>
                </c:pt>
                <c:pt idx="359">
                  <c:v>-9.077757</c:v>
                </c:pt>
                <c:pt idx="360">
                  <c:v>-9.200687100000001</c:v>
                </c:pt>
                <c:pt idx="361">
                  <c:v>-8.044749600000001</c:v>
                </c:pt>
                <c:pt idx="362">
                  <c:v>-7.420625549999998</c:v>
                </c:pt>
                <c:pt idx="363">
                  <c:v>-9.82255065</c:v>
                </c:pt>
                <c:pt idx="364">
                  <c:v>-9.108869699999997</c:v>
                </c:pt>
                <c:pt idx="365">
                  <c:v>-9.281469150000001</c:v>
                </c:pt>
                <c:pt idx="366">
                  <c:v>-8.463681900000002</c:v>
                </c:pt>
                <c:pt idx="367">
                  <c:v>-7.616795849999999</c:v>
                </c:pt>
                <c:pt idx="368">
                  <c:v>-9.121918949999998</c:v>
                </c:pt>
                <c:pt idx="369">
                  <c:v>-8.32219515</c:v>
                </c:pt>
                <c:pt idx="370">
                  <c:v>-8.319688050000005</c:v>
                </c:pt>
                <c:pt idx="371">
                  <c:v>-8.343258899999998</c:v>
                </c:pt>
                <c:pt idx="372">
                  <c:v>-7.9306149</c:v>
                </c:pt>
                <c:pt idx="373">
                  <c:v>-8.465921850000002</c:v>
                </c:pt>
                <c:pt idx="374">
                  <c:v>-8.111968649999998</c:v>
                </c:pt>
                <c:pt idx="375">
                  <c:v>-8.48047125</c:v>
                </c:pt>
                <c:pt idx="376">
                  <c:v>-8.1174966</c:v>
                </c:pt>
                <c:pt idx="377">
                  <c:v>-8.07033435</c:v>
                </c:pt>
                <c:pt idx="378">
                  <c:v>-10.85181795</c:v>
                </c:pt>
                <c:pt idx="379">
                  <c:v>-12.9185931</c:v>
                </c:pt>
                <c:pt idx="380">
                  <c:v>-10.2111306</c:v>
                </c:pt>
                <c:pt idx="381">
                  <c:v>-4.720417199999998</c:v>
                </c:pt>
                <c:pt idx="382">
                  <c:v>-4.958735549999997</c:v>
                </c:pt>
                <c:pt idx="383">
                  <c:v>-8.253969150000001</c:v>
                </c:pt>
                <c:pt idx="384">
                  <c:v>-8.441857800000001</c:v>
                </c:pt>
                <c:pt idx="385">
                  <c:v>-9.092059800000002</c:v>
                </c:pt>
                <c:pt idx="386">
                  <c:v>-8.832677700000001</c:v>
                </c:pt>
                <c:pt idx="387">
                  <c:v>-7.992326549999998</c:v>
                </c:pt>
                <c:pt idx="388">
                  <c:v>-8.432322600000001</c:v>
                </c:pt>
                <c:pt idx="389">
                  <c:v>-6.527337599999997</c:v>
                </c:pt>
                <c:pt idx="390">
                  <c:v>-7.6890291</c:v>
                </c:pt>
                <c:pt idx="391">
                  <c:v>-9.29375805</c:v>
                </c:pt>
                <c:pt idx="392">
                  <c:v>-10.037031</c:v>
                </c:pt>
                <c:pt idx="393">
                  <c:v>-11.80681755</c:v>
                </c:pt>
                <c:pt idx="394">
                  <c:v>-10.05209415</c:v>
                </c:pt>
                <c:pt idx="395">
                  <c:v>-8.3984562</c:v>
                </c:pt>
                <c:pt idx="396">
                  <c:v>-8.1174966</c:v>
                </c:pt>
                <c:pt idx="397">
                  <c:v>-8.786275799999998</c:v>
                </c:pt>
                <c:pt idx="398">
                  <c:v>-8.888121599999998</c:v>
                </c:pt>
                <c:pt idx="399">
                  <c:v>-8.294843099999997</c:v>
                </c:pt>
                <c:pt idx="400">
                  <c:v>-8.0838768</c:v>
                </c:pt>
                <c:pt idx="401">
                  <c:v>-7.777332450000001</c:v>
                </c:pt>
                <c:pt idx="402">
                  <c:v>-7.434414599999998</c:v>
                </c:pt>
                <c:pt idx="403">
                  <c:v>-7.96824195</c:v>
                </c:pt>
                <c:pt idx="404">
                  <c:v>-8.49403425</c:v>
                </c:pt>
                <c:pt idx="405">
                  <c:v>-8.4282948</c:v>
                </c:pt>
                <c:pt idx="406">
                  <c:v>-8.47973145</c:v>
                </c:pt>
                <c:pt idx="407">
                  <c:v>-8.52387285</c:v>
                </c:pt>
                <c:pt idx="408">
                  <c:v>-8.153870100000001</c:v>
                </c:pt>
                <c:pt idx="409">
                  <c:v>-8.28606825</c:v>
                </c:pt>
                <c:pt idx="410">
                  <c:v>-8.575309500000004</c:v>
                </c:pt>
                <c:pt idx="411">
                  <c:v>-8.281300649999998</c:v>
                </c:pt>
                <c:pt idx="412">
                  <c:v>-8.597626800000002</c:v>
                </c:pt>
                <c:pt idx="413">
                  <c:v>-8.453900100000001</c:v>
                </c:pt>
                <c:pt idx="414">
                  <c:v>-8.696225699999997</c:v>
                </c:pt>
                <c:pt idx="415">
                  <c:v>-8.443604550000005</c:v>
                </c:pt>
                <c:pt idx="416">
                  <c:v>-7.973995949999998</c:v>
                </c:pt>
                <c:pt idx="417">
                  <c:v>-8.697212099999997</c:v>
                </c:pt>
                <c:pt idx="418">
                  <c:v>-8.361836100000004</c:v>
                </c:pt>
                <c:pt idx="419">
                  <c:v>-8.546210699999997</c:v>
                </c:pt>
                <c:pt idx="420">
                  <c:v>-8.23966635</c:v>
                </c:pt>
                <c:pt idx="421">
                  <c:v>-8.21056755</c:v>
                </c:pt>
                <c:pt idx="422">
                  <c:v>-8.721296699999998</c:v>
                </c:pt>
                <c:pt idx="423">
                  <c:v>-8.22034935</c:v>
                </c:pt>
                <c:pt idx="424">
                  <c:v>-7.99960125</c:v>
                </c:pt>
                <c:pt idx="425">
                  <c:v>-7.676247</c:v>
                </c:pt>
                <c:pt idx="426">
                  <c:v>-7.944897150000001</c:v>
                </c:pt>
                <c:pt idx="427">
                  <c:v>-8.00210835</c:v>
                </c:pt>
                <c:pt idx="428">
                  <c:v>-8.148095549999998</c:v>
                </c:pt>
                <c:pt idx="429">
                  <c:v>-8.128778549999998</c:v>
                </c:pt>
                <c:pt idx="430">
                  <c:v>-8.31265995</c:v>
                </c:pt>
                <c:pt idx="431">
                  <c:v>-8.022925500000001</c:v>
                </c:pt>
                <c:pt idx="432">
                  <c:v>-8.917220399999997</c:v>
                </c:pt>
                <c:pt idx="433">
                  <c:v>-8.5494576</c:v>
                </c:pt>
                <c:pt idx="434">
                  <c:v>-8.8233891</c:v>
                </c:pt>
                <c:pt idx="435">
                  <c:v>-8.261983650000001</c:v>
                </c:pt>
                <c:pt idx="436">
                  <c:v>-8.730071549999998</c:v>
                </c:pt>
                <c:pt idx="437">
                  <c:v>-8.48047125</c:v>
                </c:pt>
                <c:pt idx="438">
                  <c:v>-8.199265050000001</c:v>
                </c:pt>
                <c:pt idx="439">
                  <c:v>-8.29034265</c:v>
                </c:pt>
                <c:pt idx="440">
                  <c:v>-7.404822600000001</c:v>
                </c:pt>
                <c:pt idx="441">
                  <c:v>-7.4657739</c:v>
                </c:pt>
                <c:pt idx="442">
                  <c:v>-7.5074082</c:v>
                </c:pt>
                <c:pt idx="443">
                  <c:v>-8.042982300000002</c:v>
                </c:pt>
                <c:pt idx="444">
                  <c:v>-7.774825349999999</c:v>
                </c:pt>
                <c:pt idx="445">
                  <c:v>-7.93688265</c:v>
                </c:pt>
                <c:pt idx="446">
                  <c:v>-7.880945549999999</c:v>
                </c:pt>
              </c:numCache>
            </c:numRef>
          </c:yVal>
          <c:smooth val="1"/>
          <c:extLst xmlns:c16r2="http://schemas.microsoft.com/office/drawing/2015/06/chart">
            <c:ext xmlns:c16="http://schemas.microsoft.com/office/drawing/2014/chart" uri="{C3380CC4-5D6E-409C-BE32-E72D297353CC}">
              <c16:uniqueId val="{00000003-50AA-49C2-8361-E5FE1ECB3F47}"/>
            </c:ext>
          </c:extLst>
        </c:ser>
        <c:dLbls>
          <c:showLegendKey val="0"/>
          <c:showVal val="0"/>
          <c:showCatName val="0"/>
          <c:showSerName val="0"/>
          <c:showPercent val="0"/>
          <c:showBubbleSize val="0"/>
        </c:dLbls>
        <c:axId val="1439068784"/>
        <c:axId val="1871658832"/>
      </c:scatterChart>
      <c:valAx>
        <c:axId val="1439068784"/>
        <c:scaling>
          <c:orientation val="minMax"/>
          <c:max val="350.0"/>
          <c:min val="-50.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defRPr>
            </a:pPr>
            <a:endParaRPr lang="en-US"/>
          </a:p>
        </c:txPr>
        <c:crossAx val="1871658832"/>
        <c:crossesAt val="-50.0"/>
        <c:crossBetween val="midCat"/>
        <c:majorUnit val="100.0"/>
      </c:valAx>
      <c:valAx>
        <c:axId val="1871658832"/>
        <c:scaling>
          <c:orientation val="minMax"/>
          <c:max val="250.0"/>
          <c:min val="-50.0"/>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defRPr>
            </a:pPr>
            <a:endParaRPr lang="en-US"/>
          </a:p>
        </c:txPr>
        <c:crossAx val="1439068784"/>
        <c:crossesAt val="-50.0"/>
        <c:crossBetween val="midCat"/>
        <c:majorUnit val="100.0"/>
      </c:valAx>
      <c:spPr>
        <a:noFill/>
        <a:ln>
          <a:noFill/>
        </a:ln>
        <a:effectLst/>
      </c:spPr>
    </c:plotArea>
    <c:plotVisOnly val="1"/>
    <c:dispBlanksAs val="gap"/>
    <c:showDLblsOverMax val="0"/>
  </c:chart>
  <c:spPr>
    <a:noFill/>
    <a:ln>
      <a:noFill/>
    </a:ln>
    <a:effectLst/>
  </c:spPr>
  <c:txPr>
    <a:bodyPr/>
    <a:lstStyle/>
    <a:p>
      <a:pPr>
        <a:defRPr sz="1100" b="0" i="0">
          <a:latin typeface="Microsoft Sans Serif" panose="020B0604020202020204" pitchFamily="34" charset="0"/>
          <a:ea typeface="Microsoft Sans Serif" panose="020B0604020202020204" pitchFamily="34" charset="0"/>
          <a:cs typeface="Microsoft Sans Serif"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Sheet6!$M$1</c:f>
              <c:strCache>
                <c:ptCount val="1"/>
              </c:strCache>
            </c:strRef>
          </c:tx>
          <c:spPr>
            <a:ln w="19050" cap="rnd">
              <a:solidFill>
                <a:schemeClr val="bg2">
                  <a:lumMod val="25000"/>
                </a:schemeClr>
              </a:solidFill>
              <a:round/>
            </a:ln>
            <a:effectLst/>
          </c:spPr>
          <c:marker>
            <c:symbol val="none"/>
          </c:marker>
          <c:xVal>
            <c:numRef>
              <c:f>Sheet6!$L$2:$L$477</c:f>
              <c:numCache>
                <c:formatCode>General</c:formatCode>
                <c:ptCount val="476"/>
                <c:pt idx="0">
                  <c:v>-52.0</c:v>
                </c:pt>
                <c:pt idx="1">
                  <c:v>-51.0</c:v>
                </c:pt>
                <c:pt idx="2">
                  <c:v>-50.0</c:v>
                </c:pt>
                <c:pt idx="3">
                  <c:v>-49.0</c:v>
                </c:pt>
                <c:pt idx="4">
                  <c:v>-48.0</c:v>
                </c:pt>
                <c:pt idx="5">
                  <c:v>-47.0</c:v>
                </c:pt>
                <c:pt idx="6">
                  <c:v>-46.0</c:v>
                </c:pt>
                <c:pt idx="7">
                  <c:v>-45.0</c:v>
                </c:pt>
                <c:pt idx="8">
                  <c:v>-44.0</c:v>
                </c:pt>
                <c:pt idx="9">
                  <c:v>-43.0</c:v>
                </c:pt>
                <c:pt idx="10">
                  <c:v>-42.0</c:v>
                </c:pt>
                <c:pt idx="11">
                  <c:v>-41.0</c:v>
                </c:pt>
                <c:pt idx="12">
                  <c:v>-40.0</c:v>
                </c:pt>
                <c:pt idx="13">
                  <c:v>-39.0</c:v>
                </c:pt>
                <c:pt idx="14">
                  <c:v>-38.0</c:v>
                </c:pt>
                <c:pt idx="15">
                  <c:v>-37.0</c:v>
                </c:pt>
                <c:pt idx="16">
                  <c:v>-36.0</c:v>
                </c:pt>
                <c:pt idx="17">
                  <c:v>-35.0</c:v>
                </c:pt>
                <c:pt idx="18">
                  <c:v>-34.0</c:v>
                </c:pt>
                <c:pt idx="19">
                  <c:v>-33.0</c:v>
                </c:pt>
                <c:pt idx="20">
                  <c:v>-32.0</c:v>
                </c:pt>
                <c:pt idx="21">
                  <c:v>-31.0</c:v>
                </c:pt>
                <c:pt idx="22">
                  <c:v>-30.0</c:v>
                </c:pt>
                <c:pt idx="23">
                  <c:v>-29.0</c:v>
                </c:pt>
                <c:pt idx="24">
                  <c:v>-28.0</c:v>
                </c:pt>
                <c:pt idx="25">
                  <c:v>-27.0</c:v>
                </c:pt>
                <c:pt idx="26">
                  <c:v>-26.0</c:v>
                </c:pt>
                <c:pt idx="27">
                  <c:v>-25.0</c:v>
                </c:pt>
                <c:pt idx="28">
                  <c:v>-24.0</c:v>
                </c:pt>
                <c:pt idx="29">
                  <c:v>-23.0</c:v>
                </c:pt>
                <c:pt idx="30">
                  <c:v>-22.0</c:v>
                </c:pt>
                <c:pt idx="31">
                  <c:v>-21.0</c:v>
                </c:pt>
                <c:pt idx="32">
                  <c:v>-20.0</c:v>
                </c:pt>
                <c:pt idx="33">
                  <c:v>-19.0</c:v>
                </c:pt>
                <c:pt idx="34">
                  <c:v>-18.0</c:v>
                </c:pt>
                <c:pt idx="35">
                  <c:v>-17.0</c:v>
                </c:pt>
                <c:pt idx="36">
                  <c:v>-16.0</c:v>
                </c:pt>
                <c:pt idx="37">
                  <c:v>-15.0</c:v>
                </c:pt>
                <c:pt idx="38">
                  <c:v>-14.0</c:v>
                </c:pt>
                <c:pt idx="39">
                  <c:v>-13.0</c:v>
                </c:pt>
                <c:pt idx="40">
                  <c:v>-12.0</c:v>
                </c:pt>
                <c:pt idx="41">
                  <c:v>-11.0</c:v>
                </c:pt>
                <c:pt idx="42">
                  <c:v>-10.0</c:v>
                </c:pt>
                <c:pt idx="43">
                  <c:v>-9.0</c:v>
                </c:pt>
                <c:pt idx="44">
                  <c:v>-8.0</c:v>
                </c:pt>
                <c:pt idx="45">
                  <c:v>-7.0</c:v>
                </c:pt>
                <c:pt idx="46">
                  <c:v>-6.0</c:v>
                </c:pt>
                <c:pt idx="47">
                  <c:v>-5.0</c:v>
                </c:pt>
                <c:pt idx="48">
                  <c:v>-4.0</c:v>
                </c:pt>
                <c:pt idx="49">
                  <c:v>-3.0</c:v>
                </c:pt>
                <c:pt idx="50">
                  <c:v>-2.0</c:v>
                </c:pt>
                <c:pt idx="51">
                  <c:v>-1.0</c:v>
                </c:pt>
                <c:pt idx="52">
                  <c:v>0.0</c:v>
                </c:pt>
                <c:pt idx="53">
                  <c:v>1.0</c:v>
                </c:pt>
                <c:pt idx="54">
                  <c:v>2.0</c:v>
                </c:pt>
                <c:pt idx="55">
                  <c:v>3.0</c:v>
                </c:pt>
                <c:pt idx="56">
                  <c:v>4.0</c:v>
                </c:pt>
                <c:pt idx="57">
                  <c:v>5.0</c:v>
                </c:pt>
                <c:pt idx="58">
                  <c:v>6.0</c:v>
                </c:pt>
                <c:pt idx="59">
                  <c:v>7.0</c:v>
                </c:pt>
                <c:pt idx="60">
                  <c:v>8.0</c:v>
                </c:pt>
                <c:pt idx="61">
                  <c:v>9.0</c:v>
                </c:pt>
                <c:pt idx="62">
                  <c:v>10.0</c:v>
                </c:pt>
                <c:pt idx="63">
                  <c:v>11.0</c:v>
                </c:pt>
                <c:pt idx="64">
                  <c:v>12.0</c:v>
                </c:pt>
                <c:pt idx="65">
                  <c:v>13.0</c:v>
                </c:pt>
                <c:pt idx="66">
                  <c:v>14.0</c:v>
                </c:pt>
                <c:pt idx="67">
                  <c:v>15.0</c:v>
                </c:pt>
                <c:pt idx="68">
                  <c:v>16.0</c:v>
                </c:pt>
                <c:pt idx="69">
                  <c:v>17.0</c:v>
                </c:pt>
                <c:pt idx="70">
                  <c:v>18.0</c:v>
                </c:pt>
                <c:pt idx="71">
                  <c:v>19.0</c:v>
                </c:pt>
                <c:pt idx="72">
                  <c:v>20.0</c:v>
                </c:pt>
                <c:pt idx="73">
                  <c:v>21.0</c:v>
                </c:pt>
                <c:pt idx="74">
                  <c:v>22.0</c:v>
                </c:pt>
                <c:pt idx="75">
                  <c:v>23.0</c:v>
                </c:pt>
                <c:pt idx="76">
                  <c:v>24.0</c:v>
                </c:pt>
                <c:pt idx="77">
                  <c:v>25.0</c:v>
                </c:pt>
                <c:pt idx="78">
                  <c:v>26.0</c:v>
                </c:pt>
                <c:pt idx="79">
                  <c:v>27.0</c:v>
                </c:pt>
                <c:pt idx="80">
                  <c:v>28.0</c:v>
                </c:pt>
                <c:pt idx="81">
                  <c:v>29.0</c:v>
                </c:pt>
                <c:pt idx="82">
                  <c:v>30.0</c:v>
                </c:pt>
                <c:pt idx="83">
                  <c:v>31.0</c:v>
                </c:pt>
                <c:pt idx="84">
                  <c:v>32.0</c:v>
                </c:pt>
                <c:pt idx="85">
                  <c:v>33.0</c:v>
                </c:pt>
                <c:pt idx="86">
                  <c:v>34.0</c:v>
                </c:pt>
                <c:pt idx="87">
                  <c:v>35.0</c:v>
                </c:pt>
                <c:pt idx="88">
                  <c:v>36.0</c:v>
                </c:pt>
                <c:pt idx="89">
                  <c:v>37.0</c:v>
                </c:pt>
                <c:pt idx="90">
                  <c:v>38.0</c:v>
                </c:pt>
                <c:pt idx="91">
                  <c:v>39.0</c:v>
                </c:pt>
                <c:pt idx="92">
                  <c:v>40.0</c:v>
                </c:pt>
                <c:pt idx="93">
                  <c:v>41.0</c:v>
                </c:pt>
                <c:pt idx="94">
                  <c:v>42.0</c:v>
                </c:pt>
                <c:pt idx="95">
                  <c:v>43.0</c:v>
                </c:pt>
                <c:pt idx="96">
                  <c:v>44.0</c:v>
                </c:pt>
                <c:pt idx="97">
                  <c:v>45.0</c:v>
                </c:pt>
                <c:pt idx="98">
                  <c:v>46.0</c:v>
                </c:pt>
                <c:pt idx="99">
                  <c:v>47.0</c:v>
                </c:pt>
                <c:pt idx="100">
                  <c:v>48.0</c:v>
                </c:pt>
                <c:pt idx="101">
                  <c:v>49.0</c:v>
                </c:pt>
                <c:pt idx="102">
                  <c:v>50.0</c:v>
                </c:pt>
                <c:pt idx="103">
                  <c:v>51.0</c:v>
                </c:pt>
                <c:pt idx="104">
                  <c:v>52.0</c:v>
                </c:pt>
                <c:pt idx="105">
                  <c:v>53.0</c:v>
                </c:pt>
                <c:pt idx="106">
                  <c:v>54.0</c:v>
                </c:pt>
                <c:pt idx="107">
                  <c:v>55.0</c:v>
                </c:pt>
                <c:pt idx="108">
                  <c:v>56.0</c:v>
                </c:pt>
                <c:pt idx="109">
                  <c:v>57.0</c:v>
                </c:pt>
                <c:pt idx="110">
                  <c:v>58.0</c:v>
                </c:pt>
                <c:pt idx="111">
                  <c:v>59.0</c:v>
                </c:pt>
                <c:pt idx="112">
                  <c:v>60.0</c:v>
                </c:pt>
                <c:pt idx="113">
                  <c:v>61.0</c:v>
                </c:pt>
                <c:pt idx="114">
                  <c:v>62.0</c:v>
                </c:pt>
                <c:pt idx="115">
                  <c:v>63.0</c:v>
                </c:pt>
                <c:pt idx="116">
                  <c:v>64.0</c:v>
                </c:pt>
                <c:pt idx="117">
                  <c:v>65.0</c:v>
                </c:pt>
                <c:pt idx="118">
                  <c:v>66.0</c:v>
                </c:pt>
                <c:pt idx="119">
                  <c:v>67.0</c:v>
                </c:pt>
                <c:pt idx="120">
                  <c:v>68.0</c:v>
                </c:pt>
                <c:pt idx="121">
                  <c:v>69.0</c:v>
                </c:pt>
                <c:pt idx="122">
                  <c:v>70.0</c:v>
                </c:pt>
                <c:pt idx="123">
                  <c:v>71.0</c:v>
                </c:pt>
                <c:pt idx="124">
                  <c:v>72.0</c:v>
                </c:pt>
                <c:pt idx="125">
                  <c:v>73.0</c:v>
                </c:pt>
                <c:pt idx="126">
                  <c:v>74.0</c:v>
                </c:pt>
                <c:pt idx="127">
                  <c:v>75.0</c:v>
                </c:pt>
                <c:pt idx="128">
                  <c:v>76.0</c:v>
                </c:pt>
                <c:pt idx="129">
                  <c:v>77.0</c:v>
                </c:pt>
                <c:pt idx="130">
                  <c:v>78.0</c:v>
                </c:pt>
                <c:pt idx="131">
                  <c:v>79.0</c:v>
                </c:pt>
                <c:pt idx="132">
                  <c:v>80.0</c:v>
                </c:pt>
                <c:pt idx="133">
                  <c:v>81.0</c:v>
                </c:pt>
                <c:pt idx="134">
                  <c:v>82.0</c:v>
                </c:pt>
                <c:pt idx="135">
                  <c:v>83.0</c:v>
                </c:pt>
                <c:pt idx="136">
                  <c:v>84.0</c:v>
                </c:pt>
                <c:pt idx="137">
                  <c:v>85.0</c:v>
                </c:pt>
                <c:pt idx="138">
                  <c:v>86.0</c:v>
                </c:pt>
                <c:pt idx="139">
                  <c:v>87.0</c:v>
                </c:pt>
                <c:pt idx="140">
                  <c:v>88.0</c:v>
                </c:pt>
                <c:pt idx="141">
                  <c:v>89.0</c:v>
                </c:pt>
                <c:pt idx="142">
                  <c:v>90.0</c:v>
                </c:pt>
                <c:pt idx="143">
                  <c:v>91.0</c:v>
                </c:pt>
                <c:pt idx="144">
                  <c:v>92.0</c:v>
                </c:pt>
                <c:pt idx="145">
                  <c:v>93.0</c:v>
                </c:pt>
                <c:pt idx="146">
                  <c:v>94.0</c:v>
                </c:pt>
                <c:pt idx="147">
                  <c:v>95.0</c:v>
                </c:pt>
                <c:pt idx="148">
                  <c:v>96.0</c:v>
                </c:pt>
                <c:pt idx="149">
                  <c:v>97.0</c:v>
                </c:pt>
                <c:pt idx="150">
                  <c:v>98.0</c:v>
                </c:pt>
                <c:pt idx="151">
                  <c:v>99.0</c:v>
                </c:pt>
                <c:pt idx="152">
                  <c:v>100.0</c:v>
                </c:pt>
                <c:pt idx="153">
                  <c:v>101.0</c:v>
                </c:pt>
                <c:pt idx="154">
                  <c:v>102.0</c:v>
                </c:pt>
                <c:pt idx="155">
                  <c:v>103.0</c:v>
                </c:pt>
                <c:pt idx="156">
                  <c:v>104.0</c:v>
                </c:pt>
                <c:pt idx="157">
                  <c:v>105.0</c:v>
                </c:pt>
                <c:pt idx="158">
                  <c:v>106.0</c:v>
                </c:pt>
                <c:pt idx="159">
                  <c:v>107.0</c:v>
                </c:pt>
                <c:pt idx="160">
                  <c:v>108.0</c:v>
                </c:pt>
                <c:pt idx="161">
                  <c:v>109.0</c:v>
                </c:pt>
                <c:pt idx="162">
                  <c:v>110.0</c:v>
                </c:pt>
                <c:pt idx="163">
                  <c:v>111.0</c:v>
                </c:pt>
                <c:pt idx="164">
                  <c:v>112.0</c:v>
                </c:pt>
                <c:pt idx="165">
                  <c:v>113.0</c:v>
                </c:pt>
                <c:pt idx="166">
                  <c:v>114.0</c:v>
                </c:pt>
                <c:pt idx="167">
                  <c:v>115.0</c:v>
                </c:pt>
                <c:pt idx="168">
                  <c:v>116.0</c:v>
                </c:pt>
                <c:pt idx="169">
                  <c:v>117.0</c:v>
                </c:pt>
                <c:pt idx="170">
                  <c:v>118.0</c:v>
                </c:pt>
                <c:pt idx="171">
                  <c:v>119.0</c:v>
                </c:pt>
                <c:pt idx="172">
                  <c:v>120.0</c:v>
                </c:pt>
                <c:pt idx="173">
                  <c:v>121.0</c:v>
                </c:pt>
                <c:pt idx="174">
                  <c:v>122.0</c:v>
                </c:pt>
                <c:pt idx="175">
                  <c:v>123.0</c:v>
                </c:pt>
                <c:pt idx="176">
                  <c:v>124.0</c:v>
                </c:pt>
                <c:pt idx="177">
                  <c:v>125.0</c:v>
                </c:pt>
                <c:pt idx="178">
                  <c:v>126.0</c:v>
                </c:pt>
                <c:pt idx="179">
                  <c:v>127.0</c:v>
                </c:pt>
                <c:pt idx="180">
                  <c:v>128.0</c:v>
                </c:pt>
                <c:pt idx="181">
                  <c:v>129.0</c:v>
                </c:pt>
                <c:pt idx="182">
                  <c:v>130.0</c:v>
                </c:pt>
                <c:pt idx="183">
                  <c:v>131.0</c:v>
                </c:pt>
                <c:pt idx="184">
                  <c:v>132.0</c:v>
                </c:pt>
                <c:pt idx="185">
                  <c:v>133.0</c:v>
                </c:pt>
                <c:pt idx="186">
                  <c:v>134.0</c:v>
                </c:pt>
                <c:pt idx="187">
                  <c:v>135.0</c:v>
                </c:pt>
                <c:pt idx="188">
                  <c:v>136.0</c:v>
                </c:pt>
                <c:pt idx="189">
                  <c:v>137.0</c:v>
                </c:pt>
                <c:pt idx="190">
                  <c:v>138.0</c:v>
                </c:pt>
                <c:pt idx="191">
                  <c:v>139.0</c:v>
                </c:pt>
                <c:pt idx="192">
                  <c:v>140.0</c:v>
                </c:pt>
                <c:pt idx="193">
                  <c:v>141.0</c:v>
                </c:pt>
                <c:pt idx="194">
                  <c:v>142.0</c:v>
                </c:pt>
                <c:pt idx="195">
                  <c:v>143.0</c:v>
                </c:pt>
                <c:pt idx="196">
                  <c:v>144.0</c:v>
                </c:pt>
                <c:pt idx="197">
                  <c:v>145.0</c:v>
                </c:pt>
                <c:pt idx="198">
                  <c:v>146.0</c:v>
                </c:pt>
                <c:pt idx="199">
                  <c:v>147.0</c:v>
                </c:pt>
                <c:pt idx="200">
                  <c:v>148.0</c:v>
                </c:pt>
                <c:pt idx="201">
                  <c:v>149.0</c:v>
                </c:pt>
                <c:pt idx="202">
                  <c:v>150.0</c:v>
                </c:pt>
                <c:pt idx="203">
                  <c:v>151.0</c:v>
                </c:pt>
                <c:pt idx="204">
                  <c:v>152.0</c:v>
                </c:pt>
                <c:pt idx="205">
                  <c:v>153.0</c:v>
                </c:pt>
                <c:pt idx="206">
                  <c:v>154.0</c:v>
                </c:pt>
                <c:pt idx="207">
                  <c:v>155.0</c:v>
                </c:pt>
                <c:pt idx="208">
                  <c:v>156.0</c:v>
                </c:pt>
                <c:pt idx="209">
                  <c:v>157.0</c:v>
                </c:pt>
                <c:pt idx="210">
                  <c:v>158.0</c:v>
                </c:pt>
                <c:pt idx="211">
                  <c:v>159.0</c:v>
                </c:pt>
                <c:pt idx="212">
                  <c:v>160.0</c:v>
                </c:pt>
                <c:pt idx="213">
                  <c:v>161.0</c:v>
                </c:pt>
                <c:pt idx="214">
                  <c:v>162.0</c:v>
                </c:pt>
                <c:pt idx="215">
                  <c:v>163.0</c:v>
                </c:pt>
                <c:pt idx="216">
                  <c:v>164.0</c:v>
                </c:pt>
                <c:pt idx="217">
                  <c:v>165.0</c:v>
                </c:pt>
                <c:pt idx="218">
                  <c:v>166.0</c:v>
                </c:pt>
                <c:pt idx="219">
                  <c:v>167.0</c:v>
                </c:pt>
                <c:pt idx="220">
                  <c:v>168.0</c:v>
                </c:pt>
                <c:pt idx="221">
                  <c:v>169.0</c:v>
                </c:pt>
                <c:pt idx="222">
                  <c:v>170.0</c:v>
                </c:pt>
                <c:pt idx="223">
                  <c:v>171.0</c:v>
                </c:pt>
                <c:pt idx="224">
                  <c:v>172.0</c:v>
                </c:pt>
                <c:pt idx="225">
                  <c:v>173.0</c:v>
                </c:pt>
                <c:pt idx="226">
                  <c:v>174.0</c:v>
                </c:pt>
                <c:pt idx="227">
                  <c:v>175.0</c:v>
                </c:pt>
                <c:pt idx="228">
                  <c:v>176.0</c:v>
                </c:pt>
                <c:pt idx="229">
                  <c:v>177.0</c:v>
                </c:pt>
                <c:pt idx="230">
                  <c:v>178.0</c:v>
                </c:pt>
                <c:pt idx="231">
                  <c:v>179.0</c:v>
                </c:pt>
                <c:pt idx="232">
                  <c:v>180.0</c:v>
                </c:pt>
                <c:pt idx="233">
                  <c:v>181.0</c:v>
                </c:pt>
                <c:pt idx="234">
                  <c:v>182.0</c:v>
                </c:pt>
                <c:pt idx="235">
                  <c:v>183.0</c:v>
                </c:pt>
                <c:pt idx="236">
                  <c:v>184.0</c:v>
                </c:pt>
                <c:pt idx="237">
                  <c:v>185.0</c:v>
                </c:pt>
                <c:pt idx="238">
                  <c:v>186.0</c:v>
                </c:pt>
                <c:pt idx="239">
                  <c:v>187.0</c:v>
                </c:pt>
                <c:pt idx="240">
                  <c:v>188.0</c:v>
                </c:pt>
                <c:pt idx="241">
                  <c:v>189.0</c:v>
                </c:pt>
                <c:pt idx="242">
                  <c:v>190.0</c:v>
                </c:pt>
                <c:pt idx="243">
                  <c:v>191.0</c:v>
                </c:pt>
                <c:pt idx="244">
                  <c:v>192.0</c:v>
                </c:pt>
                <c:pt idx="245">
                  <c:v>193.0</c:v>
                </c:pt>
                <c:pt idx="246">
                  <c:v>194.0</c:v>
                </c:pt>
                <c:pt idx="247">
                  <c:v>195.0</c:v>
                </c:pt>
                <c:pt idx="248">
                  <c:v>196.0</c:v>
                </c:pt>
                <c:pt idx="249">
                  <c:v>197.0</c:v>
                </c:pt>
                <c:pt idx="250">
                  <c:v>198.0</c:v>
                </c:pt>
                <c:pt idx="251">
                  <c:v>199.0</c:v>
                </c:pt>
                <c:pt idx="252">
                  <c:v>200.0</c:v>
                </c:pt>
                <c:pt idx="253">
                  <c:v>201.0</c:v>
                </c:pt>
                <c:pt idx="254">
                  <c:v>202.0</c:v>
                </c:pt>
                <c:pt idx="255">
                  <c:v>203.0</c:v>
                </c:pt>
                <c:pt idx="256">
                  <c:v>204.0</c:v>
                </c:pt>
                <c:pt idx="257">
                  <c:v>205.0</c:v>
                </c:pt>
                <c:pt idx="258">
                  <c:v>206.0</c:v>
                </c:pt>
                <c:pt idx="259">
                  <c:v>207.0</c:v>
                </c:pt>
                <c:pt idx="260">
                  <c:v>208.0</c:v>
                </c:pt>
                <c:pt idx="261">
                  <c:v>209.0</c:v>
                </c:pt>
                <c:pt idx="262">
                  <c:v>210.0</c:v>
                </c:pt>
                <c:pt idx="263">
                  <c:v>211.0</c:v>
                </c:pt>
                <c:pt idx="264">
                  <c:v>212.0</c:v>
                </c:pt>
                <c:pt idx="265">
                  <c:v>213.0</c:v>
                </c:pt>
                <c:pt idx="266">
                  <c:v>214.0</c:v>
                </c:pt>
                <c:pt idx="267">
                  <c:v>215.0</c:v>
                </c:pt>
                <c:pt idx="268">
                  <c:v>216.0</c:v>
                </c:pt>
                <c:pt idx="269">
                  <c:v>217.0</c:v>
                </c:pt>
                <c:pt idx="270">
                  <c:v>218.0</c:v>
                </c:pt>
                <c:pt idx="271">
                  <c:v>219.0</c:v>
                </c:pt>
                <c:pt idx="272">
                  <c:v>220.0</c:v>
                </c:pt>
                <c:pt idx="273">
                  <c:v>221.0</c:v>
                </c:pt>
                <c:pt idx="274">
                  <c:v>222.0</c:v>
                </c:pt>
                <c:pt idx="275">
                  <c:v>223.0</c:v>
                </c:pt>
                <c:pt idx="276">
                  <c:v>224.0</c:v>
                </c:pt>
                <c:pt idx="277">
                  <c:v>225.0</c:v>
                </c:pt>
                <c:pt idx="278">
                  <c:v>226.0</c:v>
                </c:pt>
                <c:pt idx="279">
                  <c:v>227.0</c:v>
                </c:pt>
                <c:pt idx="280">
                  <c:v>228.0</c:v>
                </c:pt>
                <c:pt idx="281">
                  <c:v>229.0</c:v>
                </c:pt>
                <c:pt idx="282">
                  <c:v>230.0</c:v>
                </c:pt>
                <c:pt idx="283">
                  <c:v>231.0</c:v>
                </c:pt>
                <c:pt idx="284">
                  <c:v>232.0</c:v>
                </c:pt>
                <c:pt idx="285">
                  <c:v>233.0</c:v>
                </c:pt>
                <c:pt idx="286">
                  <c:v>234.0</c:v>
                </c:pt>
                <c:pt idx="287">
                  <c:v>235.0</c:v>
                </c:pt>
                <c:pt idx="288">
                  <c:v>236.0</c:v>
                </c:pt>
                <c:pt idx="289">
                  <c:v>237.0</c:v>
                </c:pt>
                <c:pt idx="290">
                  <c:v>238.0</c:v>
                </c:pt>
                <c:pt idx="291">
                  <c:v>239.0</c:v>
                </c:pt>
                <c:pt idx="292">
                  <c:v>240.0</c:v>
                </c:pt>
                <c:pt idx="293">
                  <c:v>241.0</c:v>
                </c:pt>
                <c:pt idx="294">
                  <c:v>242.0</c:v>
                </c:pt>
                <c:pt idx="295">
                  <c:v>243.0</c:v>
                </c:pt>
                <c:pt idx="296">
                  <c:v>244.0</c:v>
                </c:pt>
                <c:pt idx="297">
                  <c:v>245.0</c:v>
                </c:pt>
                <c:pt idx="298">
                  <c:v>246.0</c:v>
                </c:pt>
                <c:pt idx="299">
                  <c:v>247.0</c:v>
                </c:pt>
                <c:pt idx="300">
                  <c:v>248.0</c:v>
                </c:pt>
                <c:pt idx="301">
                  <c:v>249.0</c:v>
                </c:pt>
                <c:pt idx="302">
                  <c:v>250.0</c:v>
                </c:pt>
                <c:pt idx="303">
                  <c:v>251.0</c:v>
                </c:pt>
                <c:pt idx="304">
                  <c:v>252.0</c:v>
                </c:pt>
                <c:pt idx="305">
                  <c:v>253.0</c:v>
                </c:pt>
                <c:pt idx="306">
                  <c:v>254.0</c:v>
                </c:pt>
                <c:pt idx="307">
                  <c:v>255.0</c:v>
                </c:pt>
                <c:pt idx="308">
                  <c:v>256.0</c:v>
                </c:pt>
                <c:pt idx="309">
                  <c:v>257.0</c:v>
                </c:pt>
                <c:pt idx="310">
                  <c:v>258.0</c:v>
                </c:pt>
                <c:pt idx="311">
                  <c:v>259.0</c:v>
                </c:pt>
                <c:pt idx="312">
                  <c:v>260.0</c:v>
                </c:pt>
                <c:pt idx="313">
                  <c:v>261.0</c:v>
                </c:pt>
                <c:pt idx="314">
                  <c:v>262.0</c:v>
                </c:pt>
                <c:pt idx="315">
                  <c:v>263.0</c:v>
                </c:pt>
                <c:pt idx="316">
                  <c:v>264.0</c:v>
                </c:pt>
                <c:pt idx="317">
                  <c:v>265.0</c:v>
                </c:pt>
                <c:pt idx="318">
                  <c:v>266.0</c:v>
                </c:pt>
                <c:pt idx="319">
                  <c:v>267.0</c:v>
                </c:pt>
                <c:pt idx="320">
                  <c:v>268.0</c:v>
                </c:pt>
                <c:pt idx="321">
                  <c:v>269.0</c:v>
                </c:pt>
                <c:pt idx="322">
                  <c:v>270.0</c:v>
                </c:pt>
                <c:pt idx="323">
                  <c:v>271.0</c:v>
                </c:pt>
                <c:pt idx="324">
                  <c:v>272.0</c:v>
                </c:pt>
                <c:pt idx="325">
                  <c:v>273.0</c:v>
                </c:pt>
                <c:pt idx="326">
                  <c:v>274.0</c:v>
                </c:pt>
                <c:pt idx="327">
                  <c:v>275.0</c:v>
                </c:pt>
                <c:pt idx="328">
                  <c:v>276.0</c:v>
                </c:pt>
                <c:pt idx="329">
                  <c:v>277.0</c:v>
                </c:pt>
                <c:pt idx="330">
                  <c:v>278.0</c:v>
                </c:pt>
                <c:pt idx="331">
                  <c:v>279.0</c:v>
                </c:pt>
                <c:pt idx="332">
                  <c:v>280.0</c:v>
                </c:pt>
                <c:pt idx="333">
                  <c:v>281.0</c:v>
                </c:pt>
                <c:pt idx="334">
                  <c:v>282.0</c:v>
                </c:pt>
                <c:pt idx="335">
                  <c:v>283.0</c:v>
                </c:pt>
                <c:pt idx="336">
                  <c:v>284.0</c:v>
                </c:pt>
                <c:pt idx="337">
                  <c:v>285.0</c:v>
                </c:pt>
                <c:pt idx="338">
                  <c:v>286.0</c:v>
                </c:pt>
                <c:pt idx="339">
                  <c:v>287.0</c:v>
                </c:pt>
                <c:pt idx="340">
                  <c:v>288.0</c:v>
                </c:pt>
                <c:pt idx="341">
                  <c:v>289.0</c:v>
                </c:pt>
                <c:pt idx="342">
                  <c:v>290.0</c:v>
                </c:pt>
                <c:pt idx="343">
                  <c:v>291.0</c:v>
                </c:pt>
                <c:pt idx="344">
                  <c:v>292.0</c:v>
                </c:pt>
                <c:pt idx="345">
                  <c:v>293.0</c:v>
                </c:pt>
                <c:pt idx="346">
                  <c:v>294.0</c:v>
                </c:pt>
                <c:pt idx="347">
                  <c:v>295.0</c:v>
                </c:pt>
                <c:pt idx="348">
                  <c:v>296.0</c:v>
                </c:pt>
                <c:pt idx="349">
                  <c:v>297.0</c:v>
                </c:pt>
                <c:pt idx="350">
                  <c:v>298.0</c:v>
                </c:pt>
                <c:pt idx="351">
                  <c:v>299.0</c:v>
                </c:pt>
                <c:pt idx="352">
                  <c:v>300.0</c:v>
                </c:pt>
                <c:pt idx="353">
                  <c:v>301.0</c:v>
                </c:pt>
                <c:pt idx="354">
                  <c:v>302.0</c:v>
                </c:pt>
                <c:pt idx="355">
                  <c:v>303.0</c:v>
                </c:pt>
                <c:pt idx="356">
                  <c:v>304.0</c:v>
                </c:pt>
                <c:pt idx="357">
                  <c:v>305.0</c:v>
                </c:pt>
                <c:pt idx="358">
                  <c:v>306.0</c:v>
                </c:pt>
                <c:pt idx="359">
                  <c:v>307.0</c:v>
                </c:pt>
                <c:pt idx="360">
                  <c:v>308.0</c:v>
                </c:pt>
                <c:pt idx="361">
                  <c:v>309.0</c:v>
                </c:pt>
                <c:pt idx="362">
                  <c:v>310.0</c:v>
                </c:pt>
                <c:pt idx="363">
                  <c:v>311.0</c:v>
                </c:pt>
                <c:pt idx="364">
                  <c:v>312.0</c:v>
                </c:pt>
                <c:pt idx="365">
                  <c:v>313.0</c:v>
                </c:pt>
                <c:pt idx="366">
                  <c:v>314.0</c:v>
                </c:pt>
                <c:pt idx="367">
                  <c:v>315.0</c:v>
                </c:pt>
                <c:pt idx="368">
                  <c:v>316.0</c:v>
                </c:pt>
                <c:pt idx="369">
                  <c:v>317.0</c:v>
                </c:pt>
                <c:pt idx="370">
                  <c:v>318.0</c:v>
                </c:pt>
                <c:pt idx="371">
                  <c:v>319.0</c:v>
                </c:pt>
                <c:pt idx="372">
                  <c:v>320.0</c:v>
                </c:pt>
                <c:pt idx="373">
                  <c:v>321.0</c:v>
                </c:pt>
                <c:pt idx="374">
                  <c:v>322.0</c:v>
                </c:pt>
                <c:pt idx="375">
                  <c:v>323.0</c:v>
                </c:pt>
                <c:pt idx="376">
                  <c:v>324.0</c:v>
                </c:pt>
                <c:pt idx="377">
                  <c:v>325.0</c:v>
                </c:pt>
                <c:pt idx="378">
                  <c:v>326.0</c:v>
                </c:pt>
                <c:pt idx="379">
                  <c:v>327.0</c:v>
                </c:pt>
                <c:pt idx="380">
                  <c:v>328.0</c:v>
                </c:pt>
                <c:pt idx="381">
                  <c:v>329.0</c:v>
                </c:pt>
                <c:pt idx="382">
                  <c:v>330.0</c:v>
                </c:pt>
                <c:pt idx="383">
                  <c:v>331.0</c:v>
                </c:pt>
                <c:pt idx="384">
                  <c:v>332.0</c:v>
                </c:pt>
                <c:pt idx="385">
                  <c:v>333.0</c:v>
                </c:pt>
                <c:pt idx="386">
                  <c:v>334.0</c:v>
                </c:pt>
                <c:pt idx="387">
                  <c:v>335.0</c:v>
                </c:pt>
                <c:pt idx="388">
                  <c:v>336.0</c:v>
                </c:pt>
                <c:pt idx="389">
                  <c:v>337.0</c:v>
                </c:pt>
                <c:pt idx="390">
                  <c:v>338.0</c:v>
                </c:pt>
                <c:pt idx="391">
                  <c:v>339.0</c:v>
                </c:pt>
                <c:pt idx="392">
                  <c:v>340.0</c:v>
                </c:pt>
                <c:pt idx="393">
                  <c:v>341.0</c:v>
                </c:pt>
                <c:pt idx="394">
                  <c:v>342.0</c:v>
                </c:pt>
                <c:pt idx="395">
                  <c:v>343.0</c:v>
                </c:pt>
                <c:pt idx="396">
                  <c:v>344.0</c:v>
                </c:pt>
                <c:pt idx="397">
                  <c:v>345.0</c:v>
                </c:pt>
                <c:pt idx="398">
                  <c:v>346.0</c:v>
                </c:pt>
                <c:pt idx="399">
                  <c:v>347.0</c:v>
                </c:pt>
                <c:pt idx="400">
                  <c:v>348.0</c:v>
                </c:pt>
                <c:pt idx="401">
                  <c:v>349.0</c:v>
                </c:pt>
                <c:pt idx="402">
                  <c:v>350.0</c:v>
                </c:pt>
                <c:pt idx="403">
                  <c:v>351.0</c:v>
                </c:pt>
                <c:pt idx="404">
                  <c:v>352.0</c:v>
                </c:pt>
                <c:pt idx="405">
                  <c:v>353.0</c:v>
                </c:pt>
                <c:pt idx="406">
                  <c:v>354.0</c:v>
                </c:pt>
                <c:pt idx="407">
                  <c:v>355.0</c:v>
                </c:pt>
                <c:pt idx="408">
                  <c:v>356.0</c:v>
                </c:pt>
                <c:pt idx="409">
                  <c:v>357.0</c:v>
                </c:pt>
                <c:pt idx="410">
                  <c:v>358.0</c:v>
                </c:pt>
                <c:pt idx="411">
                  <c:v>359.0</c:v>
                </c:pt>
                <c:pt idx="412">
                  <c:v>360.0</c:v>
                </c:pt>
                <c:pt idx="413">
                  <c:v>361.0</c:v>
                </c:pt>
                <c:pt idx="414">
                  <c:v>362.0</c:v>
                </c:pt>
                <c:pt idx="415">
                  <c:v>363.0</c:v>
                </c:pt>
                <c:pt idx="416">
                  <c:v>364.0</c:v>
                </c:pt>
                <c:pt idx="417">
                  <c:v>365.0</c:v>
                </c:pt>
                <c:pt idx="418">
                  <c:v>366.0</c:v>
                </c:pt>
                <c:pt idx="419">
                  <c:v>367.0</c:v>
                </c:pt>
                <c:pt idx="420">
                  <c:v>368.0</c:v>
                </c:pt>
                <c:pt idx="421">
                  <c:v>369.0</c:v>
                </c:pt>
                <c:pt idx="422">
                  <c:v>370.0</c:v>
                </c:pt>
                <c:pt idx="423">
                  <c:v>371.0</c:v>
                </c:pt>
                <c:pt idx="424">
                  <c:v>372.0</c:v>
                </c:pt>
                <c:pt idx="425">
                  <c:v>373.0</c:v>
                </c:pt>
                <c:pt idx="426">
                  <c:v>374.0</c:v>
                </c:pt>
                <c:pt idx="427">
                  <c:v>375.0</c:v>
                </c:pt>
                <c:pt idx="428">
                  <c:v>376.0</c:v>
                </c:pt>
                <c:pt idx="429">
                  <c:v>377.0</c:v>
                </c:pt>
                <c:pt idx="430">
                  <c:v>378.0</c:v>
                </c:pt>
                <c:pt idx="431">
                  <c:v>379.0</c:v>
                </c:pt>
                <c:pt idx="432">
                  <c:v>380.0</c:v>
                </c:pt>
                <c:pt idx="433">
                  <c:v>381.0</c:v>
                </c:pt>
                <c:pt idx="434">
                  <c:v>382.0</c:v>
                </c:pt>
                <c:pt idx="435">
                  <c:v>383.0</c:v>
                </c:pt>
                <c:pt idx="436">
                  <c:v>384.0</c:v>
                </c:pt>
                <c:pt idx="437">
                  <c:v>385.0</c:v>
                </c:pt>
                <c:pt idx="438">
                  <c:v>386.0</c:v>
                </c:pt>
                <c:pt idx="439">
                  <c:v>387.0</c:v>
                </c:pt>
                <c:pt idx="440">
                  <c:v>388.0</c:v>
                </c:pt>
                <c:pt idx="441">
                  <c:v>389.0</c:v>
                </c:pt>
                <c:pt idx="442">
                  <c:v>390.0</c:v>
                </c:pt>
                <c:pt idx="443">
                  <c:v>391.0</c:v>
                </c:pt>
                <c:pt idx="444">
                  <c:v>392.0</c:v>
                </c:pt>
                <c:pt idx="445">
                  <c:v>393.0</c:v>
                </c:pt>
                <c:pt idx="446">
                  <c:v>394.0</c:v>
                </c:pt>
              </c:numCache>
            </c:numRef>
          </c:xVal>
          <c:yVal>
            <c:numRef>
              <c:f>Sheet6!$M$2:$M$477</c:f>
              <c:numCache>
                <c:formatCode>General</c:formatCode>
                <c:ptCount val="476"/>
                <c:pt idx="0">
                  <c:v>0.00753908</c:v>
                </c:pt>
                <c:pt idx="1">
                  <c:v>0.01143556</c:v>
                </c:pt>
                <c:pt idx="2">
                  <c:v>0.00854492</c:v>
                </c:pt>
                <c:pt idx="3">
                  <c:v>0.01407716</c:v>
                </c:pt>
                <c:pt idx="4">
                  <c:v>0.000725096</c:v>
                </c:pt>
                <c:pt idx="5">
                  <c:v>0.0011084</c:v>
                </c:pt>
                <c:pt idx="6">
                  <c:v>0.0124292</c:v>
                </c:pt>
                <c:pt idx="7">
                  <c:v>0.0111084</c:v>
                </c:pt>
                <c:pt idx="8">
                  <c:v>0.00406252</c:v>
                </c:pt>
                <c:pt idx="9">
                  <c:v>-0.00443848</c:v>
                </c:pt>
                <c:pt idx="10">
                  <c:v>-0.000883788</c:v>
                </c:pt>
                <c:pt idx="11">
                  <c:v>0.00739748</c:v>
                </c:pt>
                <c:pt idx="12" formatCode="0.00E+00">
                  <c:v>0.01297608</c:v>
                </c:pt>
                <c:pt idx="13">
                  <c:v>-0.001540528</c:v>
                </c:pt>
                <c:pt idx="14">
                  <c:v>0.01656248</c:v>
                </c:pt>
                <c:pt idx="15">
                  <c:v>0.0079834</c:v>
                </c:pt>
                <c:pt idx="16">
                  <c:v>0.0068042</c:v>
                </c:pt>
                <c:pt idx="17">
                  <c:v>0.0136084</c:v>
                </c:pt>
                <c:pt idx="18">
                  <c:v>0.001413576</c:v>
                </c:pt>
                <c:pt idx="19">
                  <c:v>0.00777344</c:v>
                </c:pt>
                <c:pt idx="20">
                  <c:v>-0.000859376</c:v>
                </c:pt>
                <c:pt idx="21">
                  <c:v>0.002507324</c:v>
                </c:pt>
                <c:pt idx="22">
                  <c:v>-0.00789064</c:v>
                </c:pt>
                <c:pt idx="23" formatCode="0.00E+00">
                  <c:v>-0.02280516</c:v>
                </c:pt>
                <c:pt idx="24">
                  <c:v>-0.01372804</c:v>
                </c:pt>
                <c:pt idx="25">
                  <c:v>-0.01151612</c:v>
                </c:pt>
                <c:pt idx="26">
                  <c:v>-0.01186036</c:v>
                </c:pt>
                <c:pt idx="27">
                  <c:v>-0.0090796</c:v>
                </c:pt>
                <c:pt idx="28">
                  <c:v>-0.01229004</c:v>
                </c:pt>
                <c:pt idx="29">
                  <c:v>-0.01380616</c:v>
                </c:pt>
                <c:pt idx="30">
                  <c:v>-0.0132422</c:v>
                </c:pt>
                <c:pt idx="31">
                  <c:v>-0.00400148</c:v>
                </c:pt>
                <c:pt idx="32">
                  <c:v>-0.0082202</c:v>
                </c:pt>
                <c:pt idx="33">
                  <c:v>-0.0015625</c:v>
                </c:pt>
                <c:pt idx="34">
                  <c:v>-0.01434572</c:v>
                </c:pt>
                <c:pt idx="35">
                  <c:v>-0.002617188</c:v>
                </c:pt>
                <c:pt idx="36">
                  <c:v>-0.001750488</c:v>
                </c:pt>
                <c:pt idx="37">
                  <c:v>0.0030542</c:v>
                </c:pt>
                <c:pt idx="38" formatCode="0.00E+00">
                  <c:v>0.0152246</c:v>
                </c:pt>
                <c:pt idx="39">
                  <c:v>0.01345216</c:v>
                </c:pt>
                <c:pt idx="40">
                  <c:v>-0.002890624</c:v>
                </c:pt>
                <c:pt idx="41">
                  <c:v>-0.01012696</c:v>
                </c:pt>
                <c:pt idx="42">
                  <c:v>-0.00677492</c:v>
                </c:pt>
                <c:pt idx="43">
                  <c:v>-0.00118164</c:v>
                </c:pt>
                <c:pt idx="44">
                  <c:v>-0.00835204</c:v>
                </c:pt>
                <c:pt idx="45">
                  <c:v>-0.00513428</c:v>
                </c:pt>
                <c:pt idx="46">
                  <c:v>-0.01022704</c:v>
                </c:pt>
                <c:pt idx="47">
                  <c:v>-0.0043994</c:v>
                </c:pt>
                <c:pt idx="48">
                  <c:v>0.002763672</c:v>
                </c:pt>
                <c:pt idx="49">
                  <c:v>-0.002680664</c:v>
                </c:pt>
                <c:pt idx="50">
                  <c:v>0.02149904</c:v>
                </c:pt>
                <c:pt idx="51">
                  <c:v>-0.00333008</c:v>
                </c:pt>
                <c:pt idx="52">
                  <c:v>-0.01464844</c:v>
                </c:pt>
                <c:pt idx="53">
                  <c:v>-0.0547044</c:v>
                </c:pt>
                <c:pt idx="54">
                  <c:v>-0.09458</c:v>
                </c:pt>
                <c:pt idx="55">
                  <c:v>-0.1185716</c:v>
                </c:pt>
                <c:pt idx="56">
                  <c:v>-0.1431884</c:v>
                </c:pt>
                <c:pt idx="57">
                  <c:v>-0.1677344</c:v>
                </c:pt>
                <c:pt idx="58">
                  <c:v>-0.2039308</c:v>
                </c:pt>
                <c:pt idx="59">
                  <c:v>-0.2221876</c:v>
                </c:pt>
                <c:pt idx="60">
                  <c:v>-0.244414</c:v>
                </c:pt>
                <c:pt idx="61">
                  <c:v>-0.257798</c:v>
                </c:pt>
                <c:pt idx="62">
                  <c:v>-0.2732348</c:v>
                </c:pt>
                <c:pt idx="63">
                  <c:v>-0.2900488</c:v>
                </c:pt>
                <c:pt idx="64">
                  <c:v>-0.3122436</c:v>
                </c:pt>
                <c:pt idx="65">
                  <c:v>-0.328008</c:v>
                </c:pt>
                <c:pt idx="66">
                  <c:v>-0.3417116</c:v>
                </c:pt>
                <c:pt idx="67">
                  <c:v>-0.3493848</c:v>
                </c:pt>
                <c:pt idx="68">
                  <c:v>-0.3677344</c:v>
                </c:pt>
                <c:pt idx="69">
                  <c:v>-0.3803368</c:v>
                </c:pt>
                <c:pt idx="70">
                  <c:v>-0.35208</c:v>
                </c:pt>
                <c:pt idx="71">
                  <c:v>-0.3513524</c:v>
                </c:pt>
                <c:pt idx="72">
                  <c:v>-0.3629224</c:v>
                </c:pt>
                <c:pt idx="73">
                  <c:v>-0.3723828</c:v>
                </c:pt>
                <c:pt idx="74">
                  <c:v>-0.3907668</c:v>
                </c:pt>
                <c:pt idx="75">
                  <c:v>-0.3959156</c:v>
                </c:pt>
                <c:pt idx="76">
                  <c:v>-0.396172</c:v>
                </c:pt>
                <c:pt idx="77">
                  <c:v>-0.42718</c:v>
                </c:pt>
                <c:pt idx="78">
                  <c:v>-0.499556</c:v>
                </c:pt>
                <c:pt idx="79">
                  <c:v>-0.454024</c:v>
                </c:pt>
                <c:pt idx="80">
                  <c:v>-0.459672</c:v>
                </c:pt>
                <c:pt idx="81">
                  <c:v>-0.465104</c:v>
                </c:pt>
                <c:pt idx="82">
                  <c:v>-0.476564</c:v>
                </c:pt>
                <c:pt idx="83">
                  <c:v>-0.482316</c:v>
                </c:pt>
                <c:pt idx="84">
                  <c:v>-0.505976</c:v>
                </c:pt>
                <c:pt idx="85">
                  <c:v>-0.513072</c:v>
                </c:pt>
                <c:pt idx="86">
                  <c:v>-0.524244</c:v>
                </c:pt>
                <c:pt idx="87">
                  <c:v>-0.526484</c:v>
                </c:pt>
                <c:pt idx="88">
                  <c:v>-0.548032</c:v>
                </c:pt>
                <c:pt idx="89">
                  <c:v>-0.557172</c:v>
                </c:pt>
                <c:pt idx="90">
                  <c:v>-0.549164</c:v>
                </c:pt>
                <c:pt idx="91">
                  <c:v>-0.563436</c:v>
                </c:pt>
                <c:pt idx="92">
                  <c:v>-0.559204</c:v>
                </c:pt>
                <c:pt idx="93">
                  <c:v>-0.570336</c:v>
                </c:pt>
                <c:pt idx="94">
                  <c:v>-0.581008</c:v>
                </c:pt>
                <c:pt idx="95">
                  <c:v>-0.569476</c:v>
                </c:pt>
                <c:pt idx="96">
                  <c:v>-0.578456</c:v>
                </c:pt>
                <c:pt idx="97">
                  <c:v>-0.585876</c:v>
                </c:pt>
                <c:pt idx="98">
                  <c:v>-0.604392</c:v>
                </c:pt>
                <c:pt idx="99">
                  <c:v>-0.58742</c:v>
                </c:pt>
                <c:pt idx="100">
                  <c:v>-0.595696</c:v>
                </c:pt>
                <c:pt idx="101">
                  <c:v>-0.5891</c:v>
                </c:pt>
                <c:pt idx="102">
                  <c:v>-0.590616</c:v>
                </c:pt>
                <c:pt idx="103">
                  <c:v>-0.603304</c:v>
                </c:pt>
                <c:pt idx="104">
                  <c:v>-0.60304</c:v>
                </c:pt>
                <c:pt idx="105">
                  <c:v>-0.61736</c:v>
                </c:pt>
                <c:pt idx="106">
                  <c:v>-0.622712</c:v>
                </c:pt>
                <c:pt idx="107">
                  <c:v>-0.610852</c:v>
                </c:pt>
                <c:pt idx="108">
                  <c:v>-0.612048</c:v>
                </c:pt>
                <c:pt idx="109">
                  <c:v>-0.624948</c:v>
                </c:pt>
                <c:pt idx="110">
                  <c:v>-0.635712</c:v>
                </c:pt>
                <c:pt idx="111">
                  <c:v>-0.635344</c:v>
                </c:pt>
                <c:pt idx="112">
                  <c:v>-0.64354</c:v>
                </c:pt>
                <c:pt idx="113">
                  <c:v>-0.650644</c:v>
                </c:pt>
                <c:pt idx="114">
                  <c:v>-0.654484</c:v>
                </c:pt>
                <c:pt idx="115">
                  <c:v>-0.645776</c:v>
                </c:pt>
                <c:pt idx="116">
                  <c:v>-0.647132</c:v>
                </c:pt>
                <c:pt idx="117">
                  <c:v>-0.655984</c:v>
                </c:pt>
                <c:pt idx="118">
                  <c:v>-0.65054</c:v>
                </c:pt>
                <c:pt idx="119">
                  <c:v>-0.664196</c:v>
                </c:pt>
                <c:pt idx="120">
                  <c:v>-0.659104</c:v>
                </c:pt>
                <c:pt idx="121">
                  <c:v>-0.666048</c:v>
                </c:pt>
                <c:pt idx="122">
                  <c:v>-0.66694</c:v>
                </c:pt>
                <c:pt idx="123">
                  <c:v>-0.671736</c:v>
                </c:pt>
                <c:pt idx="124">
                  <c:v>-0.67626</c:v>
                </c:pt>
                <c:pt idx="125">
                  <c:v>-0.678696</c:v>
                </c:pt>
                <c:pt idx="126">
                  <c:v>-0.679368</c:v>
                </c:pt>
                <c:pt idx="127">
                  <c:v>-0.689992</c:v>
                </c:pt>
                <c:pt idx="128">
                  <c:v>-0.674204</c:v>
                </c:pt>
                <c:pt idx="129">
                  <c:v>-0.69014</c:v>
                </c:pt>
                <c:pt idx="130">
                  <c:v>-0.688236</c:v>
                </c:pt>
                <c:pt idx="131">
                  <c:v>-0.682828</c:v>
                </c:pt>
                <c:pt idx="132">
                  <c:v>-0.696916</c:v>
                </c:pt>
                <c:pt idx="133">
                  <c:v>-0.695092</c:v>
                </c:pt>
                <c:pt idx="134">
                  <c:v>-0.694968</c:v>
                </c:pt>
                <c:pt idx="135">
                  <c:v>-0.700924</c:v>
                </c:pt>
                <c:pt idx="136">
                  <c:v>-0.697836</c:v>
                </c:pt>
                <c:pt idx="137">
                  <c:v>-0.716976</c:v>
                </c:pt>
                <c:pt idx="138">
                  <c:v>-0.690672</c:v>
                </c:pt>
                <c:pt idx="139">
                  <c:v>-0.699476</c:v>
                </c:pt>
                <c:pt idx="140">
                  <c:v>-0.697056</c:v>
                </c:pt>
                <c:pt idx="141">
                  <c:v>-0.69668</c:v>
                </c:pt>
                <c:pt idx="142">
                  <c:v>-0.709604</c:v>
                </c:pt>
                <c:pt idx="143">
                  <c:v>-0.71628</c:v>
                </c:pt>
                <c:pt idx="144">
                  <c:v>-0.71172</c:v>
                </c:pt>
                <c:pt idx="145">
                  <c:v>-0.725424</c:v>
                </c:pt>
                <c:pt idx="146">
                  <c:v>-0.729476</c:v>
                </c:pt>
                <c:pt idx="147">
                  <c:v>-0.73114</c:v>
                </c:pt>
                <c:pt idx="148">
                  <c:v>-0.736384</c:v>
                </c:pt>
                <c:pt idx="149">
                  <c:v>-0.72278</c:v>
                </c:pt>
                <c:pt idx="150">
                  <c:v>-0.727236</c:v>
                </c:pt>
                <c:pt idx="151">
                  <c:v>-0.720236</c:v>
                </c:pt>
                <c:pt idx="152">
                  <c:v>-0.718376</c:v>
                </c:pt>
                <c:pt idx="153">
                  <c:v>-0.737096</c:v>
                </c:pt>
                <c:pt idx="154">
                  <c:v>-0.716784</c:v>
                </c:pt>
                <c:pt idx="155">
                  <c:v>-0.729416</c:v>
                </c:pt>
                <c:pt idx="156">
                  <c:v>-0.732844</c:v>
                </c:pt>
                <c:pt idx="157">
                  <c:v>-0.732452</c:v>
                </c:pt>
                <c:pt idx="158">
                  <c:v>-0.742</c:v>
                </c:pt>
                <c:pt idx="159">
                  <c:v>-0.73576</c:v>
                </c:pt>
                <c:pt idx="160">
                  <c:v>-0.739932</c:v>
                </c:pt>
                <c:pt idx="161">
                  <c:v>-0.734304</c:v>
                </c:pt>
                <c:pt idx="162">
                  <c:v>-0.739948</c:v>
                </c:pt>
                <c:pt idx="163">
                  <c:v>-0.741648</c:v>
                </c:pt>
                <c:pt idx="164">
                  <c:v>-0.754376</c:v>
                </c:pt>
                <c:pt idx="165">
                  <c:v>-0.759328</c:v>
                </c:pt>
                <c:pt idx="166">
                  <c:v>-0.752776</c:v>
                </c:pt>
                <c:pt idx="167">
                  <c:v>-0.765432</c:v>
                </c:pt>
                <c:pt idx="168">
                  <c:v>-0.752284</c:v>
                </c:pt>
                <c:pt idx="169">
                  <c:v>-0.802664</c:v>
                </c:pt>
                <c:pt idx="170">
                  <c:v>-0.766228</c:v>
                </c:pt>
                <c:pt idx="171">
                  <c:v>-0.751588</c:v>
                </c:pt>
                <c:pt idx="172">
                  <c:v>-0.725596</c:v>
                </c:pt>
                <c:pt idx="173">
                  <c:v>-0.71636</c:v>
                </c:pt>
                <c:pt idx="174">
                  <c:v>-0.704424</c:v>
                </c:pt>
                <c:pt idx="175">
                  <c:v>-0.691712</c:v>
                </c:pt>
                <c:pt idx="176">
                  <c:v>-0.678236</c:v>
                </c:pt>
                <c:pt idx="177">
                  <c:v>-0.664252</c:v>
                </c:pt>
                <c:pt idx="178">
                  <c:v>-0.658564</c:v>
                </c:pt>
                <c:pt idx="179">
                  <c:v>-0.655172</c:v>
                </c:pt>
                <c:pt idx="180">
                  <c:v>-0.636468</c:v>
                </c:pt>
                <c:pt idx="181">
                  <c:v>-0.636112</c:v>
                </c:pt>
                <c:pt idx="182">
                  <c:v>-0.634228</c:v>
                </c:pt>
                <c:pt idx="183">
                  <c:v>-0.633836</c:v>
                </c:pt>
                <c:pt idx="184">
                  <c:v>-0.631296</c:v>
                </c:pt>
                <c:pt idx="185">
                  <c:v>-0.617588</c:v>
                </c:pt>
                <c:pt idx="186">
                  <c:v>-0.62158</c:v>
                </c:pt>
                <c:pt idx="187">
                  <c:v>-0.60868</c:v>
                </c:pt>
                <c:pt idx="188">
                  <c:v>-0.619148</c:v>
                </c:pt>
                <c:pt idx="189">
                  <c:v>-0.614976</c:v>
                </c:pt>
                <c:pt idx="190">
                  <c:v>-0.614804</c:v>
                </c:pt>
                <c:pt idx="191">
                  <c:v>-0.619096</c:v>
                </c:pt>
                <c:pt idx="192">
                  <c:v>-0.614876</c:v>
                </c:pt>
                <c:pt idx="193">
                  <c:v>-0.617164</c:v>
                </c:pt>
                <c:pt idx="194">
                  <c:v>-0.60072</c:v>
                </c:pt>
                <c:pt idx="195">
                  <c:v>-0.606624</c:v>
                </c:pt>
                <c:pt idx="196">
                  <c:v>-0.606844</c:v>
                </c:pt>
                <c:pt idx="197">
                  <c:v>-0.604</c:v>
                </c:pt>
                <c:pt idx="198">
                  <c:v>-0.601352</c:v>
                </c:pt>
                <c:pt idx="199">
                  <c:v>-0.602984</c:v>
                </c:pt>
                <c:pt idx="200">
                  <c:v>-0.592344</c:v>
                </c:pt>
                <c:pt idx="201">
                  <c:v>-0.592292</c:v>
                </c:pt>
                <c:pt idx="202">
                  <c:v>-0.586924</c:v>
                </c:pt>
                <c:pt idx="203">
                  <c:v>-0.58748</c:v>
                </c:pt>
                <c:pt idx="204">
                  <c:v>-0.581464</c:v>
                </c:pt>
                <c:pt idx="205">
                  <c:v>-0.578704</c:v>
                </c:pt>
                <c:pt idx="206">
                  <c:v>-0.574688</c:v>
                </c:pt>
                <c:pt idx="207">
                  <c:v>-0.565892</c:v>
                </c:pt>
                <c:pt idx="208">
                  <c:v>-0.572292</c:v>
                </c:pt>
                <c:pt idx="209">
                  <c:v>-0.57466</c:v>
                </c:pt>
                <c:pt idx="210">
                  <c:v>-0.566588</c:v>
                </c:pt>
                <c:pt idx="211">
                  <c:v>-0.565424</c:v>
                </c:pt>
                <c:pt idx="212">
                  <c:v>-0.5709</c:v>
                </c:pt>
                <c:pt idx="213">
                  <c:v>-0.561892</c:v>
                </c:pt>
                <c:pt idx="214">
                  <c:v>-0.567452</c:v>
                </c:pt>
                <c:pt idx="215">
                  <c:v>-0.574508</c:v>
                </c:pt>
                <c:pt idx="216">
                  <c:v>-0.571032</c:v>
                </c:pt>
                <c:pt idx="217">
                  <c:v>-0.579164</c:v>
                </c:pt>
                <c:pt idx="218">
                  <c:v>-0.5716</c:v>
                </c:pt>
                <c:pt idx="219">
                  <c:v>-0.578384</c:v>
                </c:pt>
                <c:pt idx="220">
                  <c:v>-0.581112</c:v>
                </c:pt>
                <c:pt idx="221">
                  <c:v>-0.570344</c:v>
                </c:pt>
                <c:pt idx="222">
                  <c:v>-0.557104</c:v>
                </c:pt>
                <c:pt idx="223">
                  <c:v>-0.5485</c:v>
                </c:pt>
                <c:pt idx="224">
                  <c:v>-0.569596</c:v>
                </c:pt>
                <c:pt idx="225">
                  <c:v>-0.55454</c:v>
                </c:pt>
                <c:pt idx="226">
                  <c:v>-0.55258</c:v>
                </c:pt>
                <c:pt idx="227">
                  <c:v>-0.558664</c:v>
                </c:pt>
                <c:pt idx="228">
                  <c:v>-0.5563</c:v>
                </c:pt>
                <c:pt idx="229">
                  <c:v>-0.54968</c:v>
                </c:pt>
                <c:pt idx="230">
                  <c:v>-0.550792</c:v>
                </c:pt>
                <c:pt idx="231">
                  <c:v>-0.544728</c:v>
                </c:pt>
                <c:pt idx="232">
                  <c:v>-0.548572</c:v>
                </c:pt>
                <c:pt idx="233">
                  <c:v>-0.543932</c:v>
                </c:pt>
                <c:pt idx="234">
                  <c:v>-0.533392</c:v>
                </c:pt>
                <c:pt idx="235">
                  <c:v>-0.54268</c:v>
                </c:pt>
                <c:pt idx="236">
                  <c:v>-0.5379</c:v>
                </c:pt>
                <c:pt idx="237">
                  <c:v>-0.54354</c:v>
                </c:pt>
                <c:pt idx="238">
                  <c:v>-0.544</c:v>
                </c:pt>
                <c:pt idx="239">
                  <c:v>-0.553548</c:v>
                </c:pt>
                <c:pt idx="240">
                  <c:v>-0.551072</c:v>
                </c:pt>
                <c:pt idx="241">
                  <c:v>-0.546964</c:v>
                </c:pt>
                <c:pt idx="242">
                  <c:v>-0.55372</c:v>
                </c:pt>
                <c:pt idx="243">
                  <c:v>-0.554032</c:v>
                </c:pt>
                <c:pt idx="244">
                  <c:v>-0.541032</c:v>
                </c:pt>
                <c:pt idx="245">
                  <c:v>-0.54498</c:v>
                </c:pt>
                <c:pt idx="246">
                  <c:v>-0.545804</c:v>
                </c:pt>
                <c:pt idx="247">
                  <c:v>-0.544908</c:v>
                </c:pt>
                <c:pt idx="248">
                  <c:v>-0.555644</c:v>
                </c:pt>
                <c:pt idx="249">
                  <c:v>-0.554516</c:v>
                </c:pt>
                <c:pt idx="250">
                  <c:v>-0.549952</c:v>
                </c:pt>
                <c:pt idx="251">
                  <c:v>-0.552196</c:v>
                </c:pt>
                <c:pt idx="252">
                  <c:v>-0.545024</c:v>
                </c:pt>
                <c:pt idx="253">
                  <c:v>-0.539728</c:v>
                </c:pt>
                <c:pt idx="254">
                  <c:v>-0.543728</c:v>
                </c:pt>
                <c:pt idx="255">
                  <c:v>-0.533956</c:v>
                </c:pt>
                <c:pt idx="256">
                  <c:v>-0.536424</c:v>
                </c:pt>
                <c:pt idx="257">
                  <c:v>-0.528984</c:v>
                </c:pt>
                <c:pt idx="258">
                  <c:v>-0.51786</c:v>
                </c:pt>
                <c:pt idx="259">
                  <c:v>-0.511112</c:v>
                </c:pt>
                <c:pt idx="260">
                  <c:v>-0.518228</c:v>
                </c:pt>
                <c:pt idx="261">
                  <c:v>-0.523812</c:v>
                </c:pt>
                <c:pt idx="262">
                  <c:v>-0.524608</c:v>
                </c:pt>
                <c:pt idx="263">
                  <c:v>-0.512672</c:v>
                </c:pt>
                <c:pt idx="264">
                  <c:v>-0.513172</c:v>
                </c:pt>
                <c:pt idx="265">
                  <c:v>-0.525196</c:v>
                </c:pt>
                <c:pt idx="266">
                  <c:v>-0.528032</c:v>
                </c:pt>
                <c:pt idx="267">
                  <c:v>-0.531572</c:v>
                </c:pt>
                <c:pt idx="268">
                  <c:v>-0.529596</c:v>
                </c:pt>
                <c:pt idx="269">
                  <c:v>-0.524608</c:v>
                </c:pt>
                <c:pt idx="270">
                  <c:v>-0.5308</c:v>
                </c:pt>
                <c:pt idx="271">
                  <c:v>-0.52742</c:v>
                </c:pt>
                <c:pt idx="272">
                  <c:v>-0.535428</c:v>
                </c:pt>
                <c:pt idx="273">
                  <c:v>-0.5304</c:v>
                </c:pt>
                <c:pt idx="274">
                  <c:v>-0.532608</c:v>
                </c:pt>
                <c:pt idx="275">
                  <c:v>-0.52744</c:v>
                </c:pt>
                <c:pt idx="276">
                  <c:v>-0.520048</c:v>
                </c:pt>
                <c:pt idx="277">
                  <c:v>-0.524056</c:v>
                </c:pt>
                <c:pt idx="278">
                  <c:v>-0.527252</c:v>
                </c:pt>
                <c:pt idx="279">
                  <c:v>-0.518944</c:v>
                </c:pt>
                <c:pt idx="280">
                  <c:v>-0.52296</c:v>
                </c:pt>
                <c:pt idx="281">
                  <c:v>-0.521056</c:v>
                </c:pt>
                <c:pt idx="282">
                  <c:v>-0.528436</c:v>
                </c:pt>
                <c:pt idx="283">
                  <c:v>-0.526752</c:v>
                </c:pt>
                <c:pt idx="284">
                  <c:v>-0.52158</c:v>
                </c:pt>
                <c:pt idx="285">
                  <c:v>-0.537792</c:v>
                </c:pt>
                <c:pt idx="286">
                  <c:v>-0.52548</c:v>
                </c:pt>
                <c:pt idx="287">
                  <c:v>-0.529064</c:v>
                </c:pt>
                <c:pt idx="288">
                  <c:v>-0.524</c:v>
                </c:pt>
                <c:pt idx="289">
                  <c:v>-0.520772</c:v>
                </c:pt>
                <c:pt idx="290">
                  <c:v>-0.52436</c:v>
                </c:pt>
                <c:pt idx="291">
                  <c:v>-0.516124</c:v>
                </c:pt>
                <c:pt idx="292">
                  <c:v>-0.516596</c:v>
                </c:pt>
                <c:pt idx="293">
                  <c:v>-0.523696</c:v>
                </c:pt>
                <c:pt idx="294">
                  <c:v>-0.527792</c:v>
                </c:pt>
                <c:pt idx="295">
                  <c:v>-0.535456</c:v>
                </c:pt>
                <c:pt idx="296">
                  <c:v>-0.523456</c:v>
                </c:pt>
                <c:pt idx="297">
                  <c:v>-0.511704</c:v>
                </c:pt>
                <c:pt idx="298">
                  <c:v>-0.510704</c:v>
                </c:pt>
                <c:pt idx="299">
                  <c:v>-0.504244</c:v>
                </c:pt>
                <c:pt idx="300">
                  <c:v>-0.512508</c:v>
                </c:pt>
                <c:pt idx="301">
                  <c:v>-0.515352</c:v>
                </c:pt>
                <c:pt idx="302">
                  <c:v>-0.518384</c:v>
                </c:pt>
                <c:pt idx="303">
                  <c:v>-0.513448</c:v>
                </c:pt>
                <c:pt idx="304">
                  <c:v>-0.518064</c:v>
                </c:pt>
                <c:pt idx="305">
                  <c:v>-0.5139</c:v>
                </c:pt>
                <c:pt idx="306">
                  <c:v>-0.52164</c:v>
                </c:pt>
                <c:pt idx="307">
                  <c:v>-0.507828</c:v>
                </c:pt>
                <c:pt idx="308">
                  <c:v>-0.505968</c:v>
                </c:pt>
                <c:pt idx="309">
                  <c:v>-0.515416</c:v>
                </c:pt>
                <c:pt idx="310">
                  <c:v>-0.509796</c:v>
                </c:pt>
                <c:pt idx="311">
                  <c:v>-0.525368</c:v>
                </c:pt>
                <c:pt idx="312">
                  <c:v>-0.531632</c:v>
                </c:pt>
                <c:pt idx="313">
                  <c:v>-0.512668</c:v>
                </c:pt>
                <c:pt idx="314">
                  <c:v>-0.526476</c:v>
                </c:pt>
                <c:pt idx="315">
                  <c:v>-0.519532</c:v>
                </c:pt>
                <c:pt idx="316">
                  <c:v>-0.523204</c:v>
                </c:pt>
                <c:pt idx="317">
                  <c:v>-0.522316</c:v>
                </c:pt>
                <c:pt idx="318">
                  <c:v>-0.5164</c:v>
                </c:pt>
                <c:pt idx="319">
                  <c:v>-0.509588</c:v>
                </c:pt>
                <c:pt idx="320">
                  <c:v>-0.507992</c:v>
                </c:pt>
                <c:pt idx="321">
                  <c:v>-0.50908</c:v>
                </c:pt>
                <c:pt idx="322">
                  <c:v>-0.506144</c:v>
                </c:pt>
                <c:pt idx="323">
                  <c:v>-0.501656</c:v>
                </c:pt>
                <c:pt idx="324">
                  <c:v>-0.506484</c:v>
                </c:pt>
                <c:pt idx="325">
                  <c:v>-0.509484</c:v>
                </c:pt>
                <c:pt idx="326">
                  <c:v>-0.503292</c:v>
                </c:pt>
                <c:pt idx="327">
                  <c:v>-0.510336</c:v>
                </c:pt>
                <c:pt idx="328">
                  <c:v>-0.500936</c:v>
                </c:pt>
                <c:pt idx="329">
                  <c:v>-0.504244</c:v>
                </c:pt>
                <c:pt idx="330">
                  <c:v>-0.503008</c:v>
                </c:pt>
                <c:pt idx="331">
                  <c:v>-0.500024</c:v>
                </c:pt>
                <c:pt idx="332">
                  <c:v>-0.509452</c:v>
                </c:pt>
                <c:pt idx="333">
                  <c:v>-0.506976</c:v>
                </c:pt>
                <c:pt idx="334">
                  <c:v>-0.500736</c:v>
                </c:pt>
                <c:pt idx="335">
                  <c:v>-0.511424</c:v>
                </c:pt>
                <c:pt idx="336">
                  <c:v>-0.505616</c:v>
                </c:pt>
                <c:pt idx="337">
                  <c:v>-0.500448</c:v>
                </c:pt>
                <c:pt idx="338">
                  <c:v>-0.496776</c:v>
                </c:pt>
                <c:pt idx="339">
                  <c:v>-0.505408</c:v>
                </c:pt>
                <c:pt idx="340">
                  <c:v>-0.512292</c:v>
                </c:pt>
                <c:pt idx="341">
                  <c:v>-0.516468</c:v>
                </c:pt>
                <c:pt idx="342">
                  <c:v>-0.51632</c:v>
                </c:pt>
                <c:pt idx="343">
                  <c:v>-0.506612</c:v>
                </c:pt>
                <c:pt idx="344">
                  <c:v>-0.510336</c:v>
                </c:pt>
                <c:pt idx="345">
                  <c:v>-0.50686</c:v>
                </c:pt>
                <c:pt idx="346">
                  <c:v>-0.510532</c:v>
                </c:pt>
                <c:pt idx="347">
                  <c:v>-0.513968</c:v>
                </c:pt>
                <c:pt idx="348">
                  <c:v>-0.503696</c:v>
                </c:pt>
                <c:pt idx="349">
                  <c:v>-0.506868</c:v>
                </c:pt>
                <c:pt idx="350">
                  <c:v>-0.513408</c:v>
                </c:pt>
                <c:pt idx="351">
                  <c:v>-0.51604</c:v>
                </c:pt>
                <c:pt idx="352">
                  <c:v>-0.508812</c:v>
                </c:pt>
                <c:pt idx="353">
                  <c:v>-0.505836</c:v>
                </c:pt>
                <c:pt idx="354">
                  <c:v>-0.514424</c:v>
                </c:pt>
                <c:pt idx="355">
                  <c:v>-0.503008</c:v>
                </c:pt>
                <c:pt idx="356">
                  <c:v>-0.503532</c:v>
                </c:pt>
                <c:pt idx="357">
                  <c:v>-0.49586</c:v>
                </c:pt>
                <c:pt idx="358">
                  <c:v>-0.491572</c:v>
                </c:pt>
                <c:pt idx="359">
                  <c:v>-0.494672</c:v>
                </c:pt>
                <c:pt idx="360">
                  <c:v>-0.478124</c:v>
                </c:pt>
                <c:pt idx="361">
                  <c:v>-0.507336</c:v>
                </c:pt>
                <c:pt idx="362">
                  <c:v>-0.506308</c:v>
                </c:pt>
                <c:pt idx="363">
                  <c:v>-0.503488</c:v>
                </c:pt>
                <c:pt idx="364">
                  <c:v>-0.500272</c:v>
                </c:pt>
                <c:pt idx="365">
                  <c:v>-0.500572</c:v>
                </c:pt>
                <c:pt idx="366">
                  <c:v>-0.502656</c:v>
                </c:pt>
                <c:pt idx="367">
                  <c:v>-0.502188</c:v>
                </c:pt>
                <c:pt idx="368">
                  <c:v>-0.493392</c:v>
                </c:pt>
                <c:pt idx="369">
                  <c:v>-0.501652</c:v>
                </c:pt>
                <c:pt idx="370">
                  <c:v>-0.494892</c:v>
                </c:pt>
                <c:pt idx="371">
                  <c:v>-0.487548</c:v>
                </c:pt>
                <c:pt idx="372">
                  <c:v>-0.491088</c:v>
                </c:pt>
                <c:pt idx="373">
                  <c:v>-0.489328</c:v>
                </c:pt>
                <c:pt idx="374">
                  <c:v>-0.492432</c:v>
                </c:pt>
                <c:pt idx="375">
                  <c:v>-0.509152</c:v>
                </c:pt>
                <c:pt idx="376">
                  <c:v>-0.532316</c:v>
                </c:pt>
                <c:pt idx="377">
                  <c:v>-0.560088</c:v>
                </c:pt>
                <c:pt idx="378">
                  <c:v>-0.487032</c:v>
                </c:pt>
                <c:pt idx="379">
                  <c:v>-0.3734156</c:v>
                </c:pt>
                <c:pt idx="380">
                  <c:v>-0.484596</c:v>
                </c:pt>
                <c:pt idx="381">
                  <c:v>-0.477744</c:v>
                </c:pt>
                <c:pt idx="382">
                  <c:v>-0.487056</c:v>
                </c:pt>
                <c:pt idx="383">
                  <c:v>-0.482024</c:v>
                </c:pt>
                <c:pt idx="384">
                  <c:v>-0.487352</c:v>
                </c:pt>
                <c:pt idx="385">
                  <c:v>-0.482852</c:v>
                </c:pt>
                <c:pt idx="386">
                  <c:v>-0.488884</c:v>
                </c:pt>
                <c:pt idx="387">
                  <c:v>-0.437524</c:v>
                </c:pt>
                <c:pt idx="388">
                  <c:v>-0.50182</c:v>
                </c:pt>
                <c:pt idx="389">
                  <c:v>-0.49996</c:v>
                </c:pt>
                <c:pt idx="390">
                  <c:v>-0.507968</c:v>
                </c:pt>
                <c:pt idx="391">
                  <c:v>-0.55378</c:v>
                </c:pt>
                <c:pt idx="392">
                  <c:v>-0.484416</c:v>
                </c:pt>
                <c:pt idx="393">
                  <c:v>-0.48986</c:v>
                </c:pt>
                <c:pt idx="394">
                  <c:v>-0.489072</c:v>
                </c:pt>
                <c:pt idx="395">
                  <c:v>-0.488788</c:v>
                </c:pt>
                <c:pt idx="396">
                  <c:v>-0.48748</c:v>
                </c:pt>
                <c:pt idx="397">
                  <c:v>-0.481088</c:v>
                </c:pt>
                <c:pt idx="398">
                  <c:v>-0.48468</c:v>
                </c:pt>
                <c:pt idx="399">
                  <c:v>-0.478976</c:v>
                </c:pt>
                <c:pt idx="400">
                  <c:v>-0.481</c:v>
                </c:pt>
                <c:pt idx="401">
                  <c:v>-0.479776</c:v>
                </c:pt>
                <c:pt idx="402">
                  <c:v>-0.474096</c:v>
                </c:pt>
                <c:pt idx="403">
                  <c:v>-0.489392</c:v>
                </c:pt>
                <c:pt idx="404">
                  <c:v>-0.482292</c:v>
                </c:pt>
                <c:pt idx="405">
                  <c:v>-0.484704</c:v>
                </c:pt>
                <c:pt idx="406">
                  <c:v>-0.4889</c:v>
                </c:pt>
                <c:pt idx="407">
                  <c:v>-0.488116</c:v>
                </c:pt>
                <c:pt idx="408">
                  <c:v>-0.484328</c:v>
                </c:pt>
                <c:pt idx="409">
                  <c:v>-0.47058</c:v>
                </c:pt>
                <c:pt idx="410">
                  <c:v>-0.48354</c:v>
                </c:pt>
                <c:pt idx="411">
                  <c:v>-0.490056</c:v>
                </c:pt>
                <c:pt idx="412">
                  <c:v>-0.478084</c:v>
                </c:pt>
                <c:pt idx="413">
                  <c:v>-0.491484</c:v>
                </c:pt>
                <c:pt idx="414">
                  <c:v>-0.4934</c:v>
                </c:pt>
                <c:pt idx="415">
                  <c:v>-0.487448</c:v>
                </c:pt>
                <c:pt idx="416">
                  <c:v>-0.484188</c:v>
                </c:pt>
                <c:pt idx="417">
                  <c:v>-0.487868</c:v>
                </c:pt>
                <c:pt idx="418">
                  <c:v>-0.496016</c:v>
                </c:pt>
                <c:pt idx="419">
                  <c:v>-0.487148</c:v>
                </c:pt>
                <c:pt idx="420">
                  <c:v>-0.483032</c:v>
                </c:pt>
                <c:pt idx="421">
                  <c:v>-0.486564</c:v>
                </c:pt>
                <c:pt idx="422">
                  <c:v>-0.486516</c:v>
                </c:pt>
                <c:pt idx="423">
                  <c:v>-0.486072</c:v>
                </c:pt>
                <c:pt idx="424">
                  <c:v>-0.494736</c:v>
                </c:pt>
                <c:pt idx="425">
                  <c:v>-0.498072</c:v>
                </c:pt>
                <c:pt idx="426">
                  <c:v>-0.495744</c:v>
                </c:pt>
                <c:pt idx="427">
                  <c:v>-0.49444</c:v>
                </c:pt>
                <c:pt idx="428">
                  <c:v>-0.482772</c:v>
                </c:pt>
                <c:pt idx="429">
                  <c:v>-0.490284</c:v>
                </c:pt>
                <c:pt idx="430">
                  <c:v>-0.498488</c:v>
                </c:pt>
                <c:pt idx="431">
                  <c:v>-0.49582</c:v>
                </c:pt>
                <c:pt idx="432">
                  <c:v>-0.476288</c:v>
                </c:pt>
                <c:pt idx="433">
                  <c:v>-0.485832</c:v>
                </c:pt>
                <c:pt idx="434">
                  <c:v>-0.467296</c:v>
                </c:pt>
                <c:pt idx="435">
                  <c:v>-0.472628</c:v>
                </c:pt>
                <c:pt idx="436">
                  <c:v>-0.479492</c:v>
                </c:pt>
                <c:pt idx="437">
                  <c:v>-0.481508</c:v>
                </c:pt>
                <c:pt idx="438">
                  <c:v>-0.474164</c:v>
                </c:pt>
                <c:pt idx="439">
                  <c:v>-0.466268</c:v>
                </c:pt>
                <c:pt idx="440">
                  <c:v>-0.479352</c:v>
                </c:pt>
                <c:pt idx="441">
                  <c:v>-0.490924</c:v>
                </c:pt>
                <c:pt idx="442">
                  <c:v>-0.500368</c:v>
                </c:pt>
                <c:pt idx="443">
                  <c:v>-0.491652</c:v>
                </c:pt>
                <c:pt idx="444">
                  <c:v>-0.509336</c:v>
                </c:pt>
                <c:pt idx="445">
                  <c:v>-0.50536</c:v>
                </c:pt>
                <c:pt idx="446">
                  <c:v>-0.496768</c:v>
                </c:pt>
                <c:pt idx="447">
                  <c:v>-0.485812</c:v>
                </c:pt>
                <c:pt idx="448">
                  <c:v>-0.503984</c:v>
                </c:pt>
                <c:pt idx="449">
                  <c:v>-0.494564</c:v>
                </c:pt>
                <c:pt idx="450">
                  <c:v>-0.49668</c:v>
                </c:pt>
                <c:pt idx="451">
                  <c:v>-0.497628</c:v>
                </c:pt>
                <c:pt idx="452">
                  <c:v>-0.495988</c:v>
                </c:pt>
                <c:pt idx="453">
                  <c:v>-0.505644</c:v>
                </c:pt>
                <c:pt idx="454">
                  <c:v>-0.501612</c:v>
                </c:pt>
                <c:pt idx="455">
                  <c:v>-0.500508</c:v>
                </c:pt>
                <c:pt idx="456">
                  <c:v>-0.49918</c:v>
                </c:pt>
                <c:pt idx="457">
                  <c:v>-0.494704</c:v>
                </c:pt>
                <c:pt idx="458">
                  <c:v>-0.512244</c:v>
                </c:pt>
                <c:pt idx="459">
                  <c:v>-0.514236</c:v>
                </c:pt>
                <c:pt idx="460">
                  <c:v>-0.507916</c:v>
                </c:pt>
                <c:pt idx="461">
                  <c:v>-0.50822</c:v>
                </c:pt>
                <c:pt idx="462">
                  <c:v>-0.50878</c:v>
                </c:pt>
                <c:pt idx="463">
                  <c:v>-0.518272</c:v>
                </c:pt>
                <c:pt idx="464">
                  <c:v>-0.511812</c:v>
                </c:pt>
                <c:pt idx="465">
                  <c:v>-0.514344</c:v>
                </c:pt>
                <c:pt idx="466">
                  <c:v>-0.521276</c:v>
                </c:pt>
              </c:numCache>
            </c:numRef>
          </c:yVal>
          <c:smooth val="1"/>
          <c:extLst xmlns:c16r2="http://schemas.microsoft.com/office/drawing/2015/06/chart">
            <c:ext xmlns:c16="http://schemas.microsoft.com/office/drawing/2014/chart" uri="{C3380CC4-5D6E-409C-BE32-E72D297353CC}">
              <c16:uniqueId val="{00000000-C9A1-4195-BFEC-A5C4AF50A6F6}"/>
            </c:ext>
          </c:extLst>
        </c:ser>
        <c:ser>
          <c:idx val="1"/>
          <c:order val="1"/>
          <c:tx>
            <c:strRef>
              <c:f>Sheet6!$N$1</c:f>
              <c:strCache>
                <c:ptCount val="1"/>
              </c:strCache>
            </c:strRef>
          </c:tx>
          <c:spPr>
            <a:ln w="19050" cap="rnd">
              <a:solidFill>
                <a:schemeClr val="accent2"/>
              </a:solidFill>
              <a:round/>
            </a:ln>
            <a:effectLst/>
          </c:spPr>
          <c:marker>
            <c:symbol val="none"/>
          </c:marker>
          <c:xVal>
            <c:numRef>
              <c:f>Sheet6!$L$2:$L$477</c:f>
              <c:numCache>
                <c:formatCode>General</c:formatCode>
                <c:ptCount val="476"/>
                <c:pt idx="0">
                  <c:v>-52.0</c:v>
                </c:pt>
                <c:pt idx="1">
                  <c:v>-51.0</c:v>
                </c:pt>
                <c:pt idx="2">
                  <c:v>-50.0</c:v>
                </c:pt>
                <c:pt idx="3">
                  <c:v>-49.0</c:v>
                </c:pt>
                <c:pt idx="4">
                  <c:v>-48.0</c:v>
                </c:pt>
                <c:pt idx="5">
                  <c:v>-47.0</c:v>
                </c:pt>
                <c:pt idx="6">
                  <c:v>-46.0</c:v>
                </c:pt>
                <c:pt idx="7">
                  <c:v>-45.0</c:v>
                </c:pt>
                <c:pt idx="8">
                  <c:v>-44.0</c:v>
                </c:pt>
                <c:pt idx="9">
                  <c:v>-43.0</c:v>
                </c:pt>
                <c:pt idx="10">
                  <c:v>-42.0</c:v>
                </c:pt>
                <c:pt idx="11">
                  <c:v>-41.0</c:v>
                </c:pt>
                <c:pt idx="12">
                  <c:v>-40.0</c:v>
                </c:pt>
                <c:pt idx="13">
                  <c:v>-39.0</c:v>
                </c:pt>
                <c:pt idx="14">
                  <c:v>-38.0</c:v>
                </c:pt>
                <c:pt idx="15">
                  <c:v>-37.0</c:v>
                </c:pt>
                <c:pt idx="16">
                  <c:v>-36.0</c:v>
                </c:pt>
                <c:pt idx="17">
                  <c:v>-35.0</c:v>
                </c:pt>
                <c:pt idx="18">
                  <c:v>-34.0</c:v>
                </c:pt>
                <c:pt idx="19">
                  <c:v>-33.0</c:v>
                </c:pt>
                <c:pt idx="20">
                  <c:v>-32.0</c:v>
                </c:pt>
                <c:pt idx="21">
                  <c:v>-31.0</c:v>
                </c:pt>
                <c:pt idx="22">
                  <c:v>-30.0</c:v>
                </c:pt>
                <c:pt idx="23">
                  <c:v>-29.0</c:v>
                </c:pt>
                <c:pt idx="24">
                  <c:v>-28.0</c:v>
                </c:pt>
                <c:pt idx="25">
                  <c:v>-27.0</c:v>
                </c:pt>
                <c:pt idx="26">
                  <c:v>-26.0</c:v>
                </c:pt>
                <c:pt idx="27">
                  <c:v>-25.0</c:v>
                </c:pt>
                <c:pt idx="28">
                  <c:v>-24.0</c:v>
                </c:pt>
                <c:pt idx="29">
                  <c:v>-23.0</c:v>
                </c:pt>
                <c:pt idx="30">
                  <c:v>-22.0</c:v>
                </c:pt>
                <c:pt idx="31">
                  <c:v>-21.0</c:v>
                </c:pt>
                <c:pt idx="32">
                  <c:v>-20.0</c:v>
                </c:pt>
                <c:pt idx="33">
                  <c:v>-19.0</c:v>
                </c:pt>
                <c:pt idx="34">
                  <c:v>-18.0</c:v>
                </c:pt>
                <c:pt idx="35">
                  <c:v>-17.0</c:v>
                </c:pt>
                <c:pt idx="36">
                  <c:v>-16.0</c:v>
                </c:pt>
                <c:pt idx="37">
                  <c:v>-15.0</c:v>
                </c:pt>
                <c:pt idx="38">
                  <c:v>-14.0</c:v>
                </c:pt>
                <c:pt idx="39">
                  <c:v>-13.0</c:v>
                </c:pt>
                <c:pt idx="40">
                  <c:v>-12.0</c:v>
                </c:pt>
                <c:pt idx="41">
                  <c:v>-11.0</c:v>
                </c:pt>
                <c:pt idx="42">
                  <c:v>-10.0</c:v>
                </c:pt>
                <c:pt idx="43">
                  <c:v>-9.0</c:v>
                </c:pt>
                <c:pt idx="44">
                  <c:v>-8.0</c:v>
                </c:pt>
                <c:pt idx="45">
                  <c:v>-7.0</c:v>
                </c:pt>
                <c:pt idx="46">
                  <c:v>-6.0</c:v>
                </c:pt>
                <c:pt idx="47">
                  <c:v>-5.0</c:v>
                </c:pt>
                <c:pt idx="48">
                  <c:v>-4.0</c:v>
                </c:pt>
                <c:pt idx="49">
                  <c:v>-3.0</c:v>
                </c:pt>
                <c:pt idx="50">
                  <c:v>-2.0</c:v>
                </c:pt>
                <c:pt idx="51">
                  <c:v>-1.0</c:v>
                </c:pt>
                <c:pt idx="52">
                  <c:v>0.0</c:v>
                </c:pt>
                <c:pt idx="53">
                  <c:v>1.0</c:v>
                </c:pt>
                <c:pt idx="54">
                  <c:v>2.0</c:v>
                </c:pt>
                <c:pt idx="55">
                  <c:v>3.0</c:v>
                </c:pt>
                <c:pt idx="56">
                  <c:v>4.0</c:v>
                </c:pt>
                <c:pt idx="57">
                  <c:v>5.0</c:v>
                </c:pt>
                <c:pt idx="58">
                  <c:v>6.0</c:v>
                </c:pt>
                <c:pt idx="59">
                  <c:v>7.0</c:v>
                </c:pt>
                <c:pt idx="60">
                  <c:v>8.0</c:v>
                </c:pt>
                <c:pt idx="61">
                  <c:v>9.0</c:v>
                </c:pt>
                <c:pt idx="62">
                  <c:v>10.0</c:v>
                </c:pt>
                <c:pt idx="63">
                  <c:v>11.0</c:v>
                </c:pt>
                <c:pt idx="64">
                  <c:v>12.0</c:v>
                </c:pt>
                <c:pt idx="65">
                  <c:v>13.0</c:v>
                </c:pt>
                <c:pt idx="66">
                  <c:v>14.0</c:v>
                </c:pt>
                <c:pt idx="67">
                  <c:v>15.0</c:v>
                </c:pt>
                <c:pt idx="68">
                  <c:v>16.0</c:v>
                </c:pt>
                <c:pt idx="69">
                  <c:v>17.0</c:v>
                </c:pt>
                <c:pt idx="70">
                  <c:v>18.0</c:v>
                </c:pt>
                <c:pt idx="71">
                  <c:v>19.0</c:v>
                </c:pt>
                <c:pt idx="72">
                  <c:v>20.0</c:v>
                </c:pt>
                <c:pt idx="73">
                  <c:v>21.0</c:v>
                </c:pt>
                <c:pt idx="74">
                  <c:v>22.0</c:v>
                </c:pt>
                <c:pt idx="75">
                  <c:v>23.0</c:v>
                </c:pt>
                <c:pt idx="76">
                  <c:v>24.0</c:v>
                </c:pt>
                <c:pt idx="77">
                  <c:v>25.0</c:v>
                </c:pt>
                <c:pt idx="78">
                  <c:v>26.0</c:v>
                </c:pt>
                <c:pt idx="79">
                  <c:v>27.0</c:v>
                </c:pt>
                <c:pt idx="80">
                  <c:v>28.0</c:v>
                </c:pt>
                <c:pt idx="81">
                  <c:v>29.0</c:v>
                </c:pt>
                <c:pt idx="82">
                  <c:v>30.0</c:v>
                </c:pt>
                <c:pt idx="83">
                  <c:v>31.0</c:v>
                </c:pt>
                <c:pt idx="84">
                  <c:v>32.0</c:v>
                </c:pt>
                <c:pt idx="85">
                  <c:v>33.0</c:v>
                </c:pt>
                <c:pt idx="86">
                  <c:v>34.0</c:v>
                </c:pt>
                <c:pt idx="87">
                  <c:v>35.0</c:v>
                </c:pt>
                <c:pt idx="88">
                  <c:v>36.0</c:v>
                </c:pt>
                <c:pt idx="89">
                  <c:v>37.0</c:v>
                </c:pt>
                <c:pt idx="90">
                  <c:v>38.0</c:v>
                </c:pt>
                <c:pt idx="91">
                  <c:v>39.0</c:v>
                </c:pt>
                <c:pt idx="92">
                  <c:v>40.0</c:v>
                </c:pt>
                <c:pt idx="93">
                  <c:v>41.0</c:v>
                </c:pt>
                <c:pt idx="94">
                  <c:v>42.0</c:v>
                </c:pt>
                <c:pt idx="95">
                  <c:v>43.0</c:v>
                </c:pt>
                <c:pt idx="96">
                  <c:v>44.0</c:v>
                </c:pt>
                <c:pt idx="97">
                  <c:v>45.0</c:v>
                </c:pt>
                <c:pt idx="98">
                  <c:v>46.0</c:v>
                </c:pt>
                <c:pt idx="99">
                  <c:v>47.0</c:v>
                </c:pt>
                <c:pt idx="100">
                  <c:v>48.0</c:v>
                </c:pt>
                <c:pt idx="101">
                  <c:v>49.0</c:v>
                </c:pt>
                <c:pt idx="102">
                  <c:v>50.0</c:v>
                </c:pt>
                <c:pt idx="103">
                  <c:v>51.0</c:v>
                </c:pt>
                <c:pt idx="104">
                  <c:v>52.0</c:v>
                </c:pt>
                <c:pt idx="105">
                  <c:v>53.0</c:v>
                </c:pt>
                <c:pt idx="106">
                  <c:v>54.0</c:v>
                </c:pt>
                <c:pt idx="107">
                  <c:v>55.0</c:v>
                </c:pt>
                <c:pt idx="108">
                  <c:v>56.0</c:v>
                </c:pt>
                <c:pt idx="109">
                  <c:v>57.0</c:v>
                </c:pt>
                <c:pt idx="110">
                  <c:v>58.0</c:v>
                </c:pt>
                <c:pt idx="111">
                  <c:v>59.0</c:v>
                </c:pt>
                <c:pt idx="112">
                  <c:v>60.0</c:v>
                </c:pt>
                <c:pt idx="113">
                  <c:v>61.0</c:v>
                </c:pt>
                <c:pt idx="114">
                  <c:v>62.0</c:v>
                </c:pt>
                <c:pt idx="115">
                  <c:v>63.0</c:v>
                </c:pt>
                <c:pt idx="116">
                  <c:v>64.0</c:v>
                </c:pt>
                <c:pt idx="117">
                  <c:v>65.0</c:v>
                </c:pt>
                <c:pt idx="118">
                  <c:v>66.0</c:v>
                </c:pt>
                <c:pt idx="119">
                  <c:v>67.0</c:v>
                </c:pt>
                <c:pt idx="120">
                  <c:v>68.0</c:v>
                </c:pt>
                <c:pt idx="121">
                  <c:v>69.0</c:v>
                </c:pt>
                <c:pt idx="122">
                  <c:v>70.0</c:v>
                </c:pt>
                <c:pt idx="123">
                  <c:v>71.0</c:v>
                </c:pt>
                <c:pt idx="124">
                  <c:v>72.0</c:v>
                </c:pt>
                <c:pt idx="125">
                  <c:v>73.0</c:v>
                </c:pt>
                <c:pt idx="126">
                  <c:v>74.0</c:v>
                </c:pt>
                <c:pt idx="127">
                  <c:v>75.0</c:v>
                </c:pt>
                <c:pt idx="128">
                  <c:v>76.0</c:v>
                </c:pt>
                <c:pt idx="129">
                  <c:v>77.0</c:v>
                </c:pt>
                <c:pt idx="130">
                  <c:v>78.0</c:v>
                </c:pt>
                <c:pt idx="131">
                  <c:v>79.0</c:v>
                </c:pt>
                <c:pt idx="132">
                  <c:v>80.0</c:v>
                </c:pt>
                <c:pt idx="133">
                  <c:v>81.0</c:v>
                </c:pt>
                <c:pt idx="134">
                  <c:v>82.0</c:v>
                </c:pt>
                <c:pt idx="135">
                  <c:v>83.0</c:v>
                </c:pt>
                <c:pt idx="136">
                  <c:v>84.0</c:v>
                </c:pt>
                <c:pt idx="137">
                  <c:v>85.0</c:v>
                </c:pt>
                <c:pt idx="138">
                  <c:v>86.0</c:v>
                </c:pt>
                <c:pt idx="139">
                  <c:v>87.0</c:v>
                </c:pt>
                <c:pt idx="140">
                  <c:v>88.0</c:v>
                </c:pt>
                <c:pt idx="141">
                  <c:v>89.0</c:v>
                </c:pt>
                <c:pt idx="142">
                  <c:v>90.0</c:v>
                </c:pt>
                <c:pt idx="143">
                  <c:v>91.0</c:v>
                </c:pt>
                <c:pt idx="144">
                  <c:v>92.0</c:v>
                </c:pt>
                <c:pt idx="145">
                  <c:v>93.0</c:v>
                </c:pt>
                <c:pt idx="146">
                  <c:v>94.0</c:v>
                </c:pt>
                <c:pt idx="147">
                  <c:v>95.0</c:v>
                </c:pt>
                <c:pt idx="148">
                  <c:v>96.0</c:v>
                </c:pt>
                <c:pt idx="149">
                  <c:v>97.0</c:v>
                </c:pt>
                <c:pt idx="150">
                  <c:v>98.0</c:v>
                </c:pt>
                <c:pt idx="151">
                  <c:v>99.0</c:v>
                </c:pt>
                <c:pt idx="152">
                  <c:v>100.0</c:v>
                </c:pt>
                <c:pt idx="153">
                  <c:v>101.0</c:v>
                </c:pt>
                <c:pt idx="154">
                  <c:v>102.0</c:v>
                </c:pt>
                <c:pt idx="155">
                  <c:v>103.0</c:v>
                </c:pt>
                <c:pt idx="156">
                  <c:v>104.0</c:v>
                </c:pt>
                <c:pt idx="157">
                  <c:v>105.0</c:v>
                </c:pt>
                <c:pt idx="158">
                  <c:v>106.0</c:v>
                </c:pt>
                <c:pt idx="159">
                  <c:v>107.0</c:v>
                </c:pt>
                <c:pt idx="160">
                  <c:v>108.0</c:v>
                </c:pt>
                <c:pt idx="161">
                  <c:v>109.0</c:v>
                </c:pt>
                <c:pt idx="162">
                  <c:v>110.0</c:v>
                </c:pt>
                <c:pt idx="163">
                  <c:v>111.0</c:v>
                </c:pt>
                <c:pt idx="164">
                  <c:v>112.0</c:v>
                </c:pt>
                <c:pt idx="165">
                  <c:v>113.0</c:v>
                </c:pt>
                <c:pt idx="166">
                  <c:v>114.0</c:v>
                </c:pt>
                <c:pt idx="167">
                  <c:v>115.0</c:v>
                </c:pt>
                <c:pt idx="168">
                  <c:v>116.0</c:v>
                </c:pt>
                <c:pt idx="169">
                  <c:v>117.0</c:v>
                </c:pt>
                <c:pt idx="170">
                  <c:v>118.0</c:v>
                </c:pt>
                <c:pt idx="171">
                  <c:v>119.0</c:v>
                </c:pt>
                <c:pt idx="172">
                  <c:v>120.0</c:v>
                </c:pt>
                <c:pt idx="173">
                  <c:v>121.0</c:v>
                </c:pt>
                <c:pt idx="174">
                  <c:v>122.0</c:v>
                </c:pt>
                <c:pt idx="175">
                  <c:v>123.0</c:v>
                </c:pt>
                <c:pt idx="176">
                  <c:v>124.0</c:v>
                </c:pt>
                <c:pt idx="177">
                  <c:v>125.0</c:v>
                </c:pt>
                <c:pt idx="178">
                  <c:v>126.0</c:v>
                </c:pt>
                <c:pt idx="179">
                  <c:v>127.0</c:v>
                </c:pt>
                <c:pt idx="180">
                  <c:v>128.0</c:v>
                </c:pt>
                <c:pt idx="181">
                  <c:v>129.0</c:v>
                </c:pt>
                <c:pt idx="182">
                  <c:v>130.0</c:v>
                </c:pt>
                <c:pt idx="183">
                  <c:v>131.0</c:v>
                </c:pt>
                <c:pt idx="184">
                  <c:v>132.0</c:v>
                </c:pt>
                <c:pt idx="185">
                  <c:v>133.0</c:v>
                </c:pt>
                <c:pt idx="186">
                  <c:v>134.0</c:v>
                </c:pt>
                <c:pt idx="187">
                  <c:v>135.0</c:v>
                </c:pt>
                <c:pt idx="188">
                  <c:v>136.0</c:v>
                </c:pt>
                <c:pt idx="189">
                  <c:v>137.0</c:v>
                </c:pt>
                <c:pt idx="190">
                  <c:v>138.0</c:v>
                </c:pt>
                <c:pt idx="191">
                  <c:v>139.0</c:v>
                </c:pt>
                <c:pt idx="192">
                  <c:v>140.0</c:v>
                </c:pt>
                <c:pt idx="193">
                  <c:v>141.0</c:v>
                </c:pt>
                <c:pt idx="194">
                  <c:v>142.0</c:v>
                </c:pt>
                <c:pt idx="195">
                  <c:v>143.0</c:v>
                </c:pt>
                <c:pt idx="196">
                  <c:v>144.0</c:v>
                </c:pt>
                <c:pt idx="197">
                  <c:v>145.0</c:v>
                </c:pt>
                <c:pt idx="198">
                  <c:v>146.0</c:v>
                </c:pt>
                <c:pt idx="199">
                  <c:v>147.0</c:v>
                </c:pt>
                <c:pt idx="200">
                  <c:v>148.0</c:v>
                </c:pt>
                <c:pt idx="201">
                  <c:v>149.0</c:v>
                </c:pt>
                <c:pt idx="202">
                  <c:v>150.0</c:v>
                </c:pt>
                <c:pt idx="203">
                  <c:v>151.0</c:v>
                </c:pt>
                <c:pt idx="204">
                  <c:v>152.0</c:v>
                </c:pt>
                <c:pt idx="205">
                  <c:v>153.0</c:v>
                </c:pt>
                <c:pt idx="206">
                  <c:v>154.0</c:v>
                </c:pt>
                <c:pt idx="207">
                  <c:v>155.0</c:v>
                </c:pt>
                <c:pt idx="208">
                  <c:v>156.0</c:v>
                </c:pt>
                <c:pt idx="209">
                  <c:v>157.0</c:v>
                </c:pt>
                <c:pt idx="210">
                  <c:v>158.0</c:v>
                </c:pt>
                <c:pt idx="211">
                  <c:v>159.0</c:v>
                </c:pt>
                <c:pt idx="212">
                  <c:v>160.0</c:v>
                </c:pt>
                <c:pt idx="213">
                  <c:v>161.0</c:v>
                </c:pt>
                <c:pt idx="214">
                  <c:v>162.0</c:v>
                </c:pt>
                <c:pt idx="215">
                  <c:v>163.0</c:v>
                </c:pt>
                <c:pt idx="216">
                  <c:v>164.0</c:v>
                </c:pt>
                <c:pt idx="217">
                  <c:v>165.0</c:v>
                </c:pt>
                <c:pt idx="218">
                  <c:v>166.0</c:v>
                </c:pt>
                <c:pt idx="219">
                  <c:v>167.0</c:v>
                </c:pt>
                <c:pt idx="220">
                  <c:v>168.0</c:v>
                </c:pt>
                <c:pt idx="221">
                  <c:v>169.0</c:v>
                </c:pt>
                <c:pt idx="222">
                  <c:v>170.0</c:v>
                </c:pt>
                <c:pt idx="223">
                  <c:v>171.0</c:v>
                </c:pt>
                <c:pt idx="224">
                  <c:v>172.0</c:v>
                </c:pt>
                <c:pt idx="225">
                  <c:v>173.0</c:v>
                </c:pt>
                <c:pt idx="226">
                  <c:v>174.0</c:v>
                </c:pt>
                <c:pt idx="227">
                  <c:v>175.0</c:v>
                </c:pt>
                <c:pt idx="228">
                  <c:v>176.0</c:v>
                </c:pt>
                <c:pt idx="229">
                  <c:v>177.0</c:v>
                </c:pt>
                <c:pt idx="230">
                  <c:v>178.0</c:v>
                </c:pt>
                <c:pt idx="231">
                  <c:v>179.0</c:v>
                </c:pt>
                <c:pt idx="232">
                  <c:v>180.0</c:v>
                </c:pt>
                <c:pt idx="233">
                  <c:v>181.0</c:v>
                </c:pt>
                <c:pt idx="234">
                  <c:v>182.0</c:v>
                </c:pt>
                <c:pt idx="235">
                  <c:v>183.0</c:v>
                </c:pt>
                <c:pt idx="236">
                  <c:v>184.0</c:v>
                </c:pt>
                <c:pt idx="237">
                  <c:v>185.0</c:v>
                </c:pt>
                <c:pt idx="238">
                  <c:v>186.0</c:v>
                </c:pt>
                <c:pt idx="239">
                  <c:v>187.0</c:v>
                </c:pt>
                <c:pt idx="240">
                  <c:v>188.0</c:v>
                </c:pt>
                <c:pt idx="241">
                  <c:v>189.0</c:v>
                </c:pt>
                <c:pt idx="242">
                  <c:v>190.0</c:v>
                </c:pt>
                <c:pt idx="243">
                  <c:v>191.0</c:v>
                </c:pt>
                <c:pt idx="244">
                  <c:v>192.0</c:v>
                </c:pt>
                <c:pt idx="245">
                  <c:v>193.0</c:v>
                </c:pt>
                <c:pt idx="246">
                  <c:v>194.0</c:v>
                </c:pt>
                <c:pt idx="247">
                  <c:v>195.0</c:v>
                </c:pt>
                <c:pt idx="248">
                  <c:v>196.0</c:v>
                </c:pt>
                <c:pt idx="249">
                  <c:v>197.0</c:v>
                </c:pt>
                <c:pt idx="250">
                  <c:v>198.0</c:v>
                </c:pt>
                <c:pt idx="251">
                  <c:v>199.0</c:v>
                </c:pt>
                <c:pt idx="252">
                  <c:v>200.0</c:v>
                </c:pt>
                <c:pt idx="253">
                  <c:v>201.0</c:v>
                </c:pt>
                <c:pt idx="254">
                  <c:v>202.0</c:v>
                </c:pt>
                <c:pt idx="255">
                  <c:v>203.0</c:v>
                </c:pt>
                <c:pt idx="256">
                  <c:v>204.0</c:v>
                </c:pt>
                <c:pt idx="257">
                  <c:v>205.0</c:v>
                </c:pt>
                <c:pt idx="258">
                  <c:v>206.0</c:v>
                </c:pt>
                <c:pt idx="259">
                  <c:v>207.0</c:v>
                </c:pt>
                <c:pt idx="260">
                  <c:v>208.0</c:v>
                </c:pt>
                <c:pt idx="261">
                  <c:v>209.0</c:v>
                </c:pt>
                <c:pt idx="262">
                  <c:v>210.0</c:v>
                </c:pt>
                <c:pt idx="263">
                  <c:v>211.0</c:v>
                </c:pt>
                <c:pt idx="264">
                  <c:v>212.0</c:v>
                </c:pt>
                <c:pt idx="265">
                  <c:v>213.0</c:v>
                </c:pt>
                <c:pt idx="266">
                  <c:v>214.0</c:v>
                </c:pt>
                <c:pt idx="267">
                  <c:v>215.0</c:v>
                </c:pt>
                <c:pt idx="268">
                  <c:v>216.0</c:v>
                </c:pt>
                <c:pt idx="269">
                  <c:v>217.0</c:v>
                </c:pt>
                <c:pt idx="270">
                  <c:v>218.0</c:v>
                </c:pt>
                <c:pt idx="271">
                  <c:v>219.0</c:v>
                </c:pt>
                <c:pt idx="272">
                  <c:v>220.0</c:v>
                </c:pt>
                <c:pt idx="273">
                  <c:v>221.0</c:v>
                </c:pt>
                <c:pt idx="274">
                  <c:v>222.0</c:v>
                </c:pt>
                <c:pt idx="275">
                  <c:v>223.0</c:v>
                </c:pt>
                <c:pt idx="276">
                  <c:v>224.0</c:v>
                </c:pt>
                <c:pt idx="277">
                  <c:v>225.0</c:v>
                </c:pt>
                <c:pt idx="278">
                  <c:v>226.0</c:v>
                </c:pt>
                <c:pt idx="279">
                  <c:v>227.0</c:v>
                </c:pt>
                <c:pt idx="280">
                  <c:v>228.0</c:v>
                </c:pt>
                <c:pt idx="281">
                  <c:v>229.0</c:v>
                </c:pt>
                <c:pt idx="282">
                  <c:v>230.0</c:v>
                </c:pt>
                <c:pt idx="283">
                  <c:v>231.0</c:v>
                </c:pt>
                <c:pt idx="284">
                  <c:v>232.0</c:v>
                </c:pt>
                <c:pt idx="285">
                  <c:v>233.0</c:v>
                </c:pt>
                <c:pt idx="286">
                  <c:v>234.0</c:v>
                </c:pt>
                <c:pt idx="287">
                  <c:v>235.0</c:v>
                </c:pt>
                <c:pt idx="288">
                  <c:v>236.0</c:v>
                </c:pt>
                <c:pt idx="289">
                  <c:v>237.0</c:v>
                </c:pt>
                <c:pt idx="290">
                  <c:v>238.0</c:v>
                </c:pt>
                <c:pt idx="291">
                  <c:v>239.0</c:v>
                </c:pt>
                <c:pt idx="292">
                  <c:v>240.0</c:v>
                </c:pt>
                <c:pt idx="293">
                  <c:v>241.0</c:v>
                </c:pt>
                <c:pt idx="294">
                  <c:v>242.0</c:v>
                </c:pt>
                <c:pt idx="295">
                  <c:v>243.0</c:v>
                </c:pt>
                <c:pt idx="296">
                  <c:v>244.0</c:v>
                </c:pt>
                <c:pt idx="297">
                  <c:v>245.0</c:v>
                </c:pt>
                <c:pt idx="298">
                  <c:v>246.0</c:v>
                </c:pt>
                <c:pt idx="299">
                  <c:v>247.0</c:v>
                </c:pt>
                <c:pt idx="300">
                  <c:v>248.0</c:v>
                </c:pt>
                <c:pt idx="301">
                  <c:v>249.0</c:v>
                </c:pt>
                <c:pt idx="302">
                  <c:v>250.0</c:v>
                </c:pt>
                <c:pt idx="303">
                  <c:v>251.0</c:v>
                </c:pt>
                <c:pt idx="304">
                  <c:v>252.0</c:v>
                </c:pt>
                <c:pt idx="305">
                  <c:v>253.0</c:v>
                </c:pt>
                <c:pt idx="306">
                  <c:v>254.0</c:v>
                </c:pt>
                <c:pt idx="307">
                  <c:v>255.0</c:v>
                </c:pt>
                <c:pt idx="308">
                  <c:v>256.0</c:v>
                </c:pt>
                <c:pt idx="309">
                  <c:v>257.0</c:v>
                </c:pt>
                <c:pt idx="310">
                  <c:v>258.0</c:v>
                </c:pt>
                <c:pt idx="311">
                  <c:v>259.0</c:v>
                </c:pt>
                <c:pt idx="312">
                  <c:v>260.0</c:v>
                </c:pt>
                <c:pt idx="313">
                  <c:v>261.0</c:v>
                </c:pt>
                <c:pt idx="314">
                  <c:v>262.0</c:v>
                </c:pt>
                <c:pt idx="315">
                  <c:v>263.0</c:v>
                </c:pt>
                <c:pt idx="316">
                  <c:v>264.0</c:v>
                </c:pt>
                <c:pt idx="317">
                  <c:v>265.0</c:v>
                </c:pt>
                <c:pt idx="318">
                  <c:v>266.0</c:v>
                </c:pt>
                <c:pt idx="319">
                  <c:v>267.0</c:v>
                </c:pt>
                <c:pt idx="320">
                  <c:v>268.0</c:v>
                </c:pt>
                <c:pt idx="321">
                  <c:v>269.0</c:v>
                </c:pt>
                <c:pt idx="322">
                  <c:v>270.0</c:v>
                </c:pt>
                <c:pt idx="323">
                  <c:v>271.0</c:v>
                </c:pt>
                <c:pt idx="324">
                  <c:v>272.0</c:v>
                </c:pt>
                <c:pt idx="325">
                  <c:v>273.0</c:v>
                </c:pt>
                <c:pt idx="326">
                  <c:v>274.0</c:v>
                </c:pt>
                <c:pt idx="327">
                  <c:v>275.0</c:v>
                </c:pt>
                <c:pt idx="328">
                  <c:v>276.0</c:v>
                </c:pt>
                <c:pt idx="329">
                  <c:v>277.0</c:v>
                </c:pt>
                <c:pt idx="330">
                  <c:v>278.0</c:v>
                </c:pt>
                <c:pt idx="331">
                  <c:v>279.0</c:v>
                </c:pt>
                <c:pt idx="332">
                  <c:v>280.0</c:v>
                </c:pt>
                <c:pt idx="333">
                  <c:v>281.0</c:v>
                </c:pt>
                <c:pt idx="334">
                  <c:v>282.0</c:v>
                </c:pt>
                <c:pt idx="335">
                  <c:v>283.0</c:v>
                </c:pt>
                <c:pt idx="336">
                  <c:v>284.0</c:v>
                </c:pt>
                <c:pt idx="337">
                  <c:v>285.0</c:v>
                </c:pt>
                <c:pt idx="338">
                  <c:v>286.0</c:v>
                </c:pt>
                <c:pt idx="339">
                  <c:v>287.0</c:v>
                </c:pt>
                <c:pt idx="340">
                  <c:v>288.0</c:v>
                </c:pt>
                <c:pt idx="341">
                  <c:v>289.0</c:v>
                </c:pt>
                <c:pt idx="342">
                  <c:v>290.0</c:v>
                </c:pt>
                <c:pt idx="343">
                  <c:v>291.0</c:v>
                </c:pt>
                <c:pt idx="344">
                  <c:v>292.0</c:v>
                </c:pt>
                <c:pt idx="345">
                  <c:v>293.0</c:v>
                </c:pt>
                <c:pt idx="346">
                  <c:v>294.0</c:v>
                </c:pt>
                <c:pt idx="347">
                  <c:v>295.0</c:v>
                </c:pt>
                <c:pt idx="348">
                  <c:v>296.0</c:v>
                </c:pt>
                <c:pt idx="349">
                  <c:v>297.0</c:v>
                </c:pt>
                <c:pt idx="350">
                  <c:v>298.0</c:v>
                </c:pt>
                <c:pt idx="351">
                  <c:v>299.0</c:v>
                </c:pt>
                <c:pt idx="352">
                  <c:v>300.0</c:v>
                </c:pt>
                <c:pt idx="353">
                  <c:v>301.0</c:v>
                </c:pt>
                <c:pt idx="354">
                  <c:v>302.0</c:v>
                </c:pt>
                <c:pt idx="355">
                  <c:v>303.0</c:v>
                </c:pt>
                <c:pt idx="356">
                  <c:v>304.0</c:v>
                </c:pt>
                <c:pt idx="357">
                  <c:v>305.0</c:v>
                </c:pt>
                <c:pt idx="358">
                  <c:v>306.0</c:v>
                </c:pt>
                <c:pt idx="359">
                  <c:v>307.0</c:v>
                </c:pt>
                <c:pt idx="360">
                  <c:v>308.0</c:v>
                </c:pt>
                <c:pt idx="361">
                  <c:v>309.0</c:v>
                </c:pt>
                <c:pt idx="362">
                  <c:v>310.0</c:v>
                </c:pt>
                <c:pt idx="363">
                  <c:v>311.0</c:v>
                </c:pt>
                <c:pt idx="364">
                  <c:v>312.0</c:v>
                </c:pt>
                <c:pt idx="365">
                  <c:v>313.0</c:v>
                </c:pt>
                <c:pt idx="366">
                  <c:v>314.0</c:v>
                </c:pt>
                <c:pt idx="367">
                  <c:v>315.0</c:v>
                </c:pt>
                <c:pt idx="368">
                  <c:v>316.0</c:v>
                </c:pt>
                <c:pt idx="369">
                  <c:v>317.0</c:v>
                </c:pt>
                <c:pt idx="370">
                  <c:v>318.0</c:v>
                </c:pt>
                <c:pt idx="371">
                  <c:v>319.0</c:v>
                </c:pt>
                <c:pt idx="372">
                  <c:v>320.0</c:v>
                </c:pt>
                <c:pt idx="373">
                  <c:v>321.0</c:v>
                </c:pt>
                <c:pt idx="374">
                  <c:v>322.0</c:v>
                </c:pt>
                <c:pt idx="375">
                  <c:v>323.0</c:v>
                </c:pt>
                <c:pt idx="376">
                  <c:v>324.0</c:v>
                </c:pt>
                <c:pt idx="377">
                  <c:v>325.0</c:v>
                </c:pt>
                <c:pt idx="378">
                  <c:v>326.0</c:v>
                </c:pt>
                <c:pt idx="379">
                  <c:v>327.0</c:v>
                </c:pt>
                <c:pt idx="380">
                  <c:v>328.0</c:v>
                </c:pt>
                <c:pt idx="381">
                  <c:v>329.0</c:v>
                </c:pt>
                <c:pt idx="382">
                  <c:v>330.0</c:v>
                </c:pt>
                <c:pt idx="383">
                  <c:v>331.0</c:v>
                </c:pt>
                <c:pt idx="384">
                  <c:v>332.0</c:v>
                </c:pt>
                <c:pt idx="385">
                  <c:v>333.0</c:v>
                </c:pt>
                <c:pt idx="386">
                  <c:v>334.0</c:v>
                </c:pt>
                <c:pt idx="387">
                  <c:v>335.0</c:v>
                </c:pt>
                <c:pt idx="388">
                  <c:v>336.0</c:v>
                </c:pt>
                <c:pt idx="389">
                  <c:v>337.0</c:v>
                </c:pt>
                <c:pt idx="390">
                  <c:v>338.0</c:v>
                </c:pt>
                <c:pt idx="391">
                  <c:v>339.0</c:v>
                </c:pt>
                <c:pt idx="392">
                  <c:v>340.0</c:v>
                </c:pt>
                <c:pt idx="393">
                  <c:v>341.0</c:v>
                </c:pt>
                <c:pt idx="394">
                  <c:v>342.0</c:v>
                </c:pt>
                <c:pt idx="395">
                  <c:v>343.0</c:v>
                </c:pt>
                <c:pt idx="396">
                  <c:v>344.0</c:v>
                </c:pt>
                <c:pt idx="397">
                  <c:v>345.0</c:v>
                </c:pt>
                <c:pt idx="398">
                  <c:v>346.0</c:v>
                </c:pt>
                <c:pt idx="399">
                  <c:v>347.0</c:v>
                </c:pt>
                <c:pt idx="400">
                  <c:v>348.0</c:v>
                </c:pt>
                <c:pt idx="401">
                  <c:v>349.0</c:v>
                </c:pt>
                <c:pt idx="402">
                  <c:v>350.0</c:v>
                </c:pt>
                <c:pt idx="403">
                  <c:v>351.0</c:v>
                </c:pt>
                <c:pt idx="404">
                  <c:v>352.0</c:v>
                </c:pt>
                <c:pt idx="405">
                  <c:v>353.0</c:v>
                </c:pt>
                <c:pt idx="406">
                  <c:v>354.0</c:v>
                </c:pt>
                <c:pt idx="407">
                  <c:v>355.0</c:v>
                </c:pt>
                <c:pt idx="408">
                  <c:v>356.0</c:v>
                </c:pt>
                <c:pt idx="409">
                  <c:v>357.0</c:v>
                </c:pt>
                <c:pt idx="410">
                  <c:v>358.0</c:v>
                </c:pt>
                <c:pt idx="411">
                  <c:v>359.0</c:v>
                </c:pt>
                <c:pt idx="412">
                  <c:v>360.0</c:v>
                </c:pt>
                <c:pt idx="413">
                  <c:v>361.0</c:v>
                </c:pt>
                <c:pt idx="414">
                  <c:v>362.0</c:v>
                </c:pt>
                <c:pt idx="415">
                  <c:v>363.0</c:v>
                </c:pt>
                <c:pt idx="416">
                  <c:v>364.0</c:v>
                </c:pt>
                <c:pt idx="417">
                  <c:v>365.0</c:v>
                </c:pt>
                <c:pt idx="418">
                  <c:v>366.0</c:v>
                </c:pt>
                <c:pt idx="419">
                  <c:v>367.0</c:v>
                </c:pt>
                <c:pt idx="420">
                  <c:v>368.0</c:v>
                </c:pt>
                <c:pt idx="421">
                  <c:v>369.0</c:v>
                </c:pt>
                <c:pt idx="422">
                  <c:v>370.0</c:v>
                </c:pt>
                <c:pt idx="423">
                  <c:v>371.0</c:v>
                </c:pt>
                <c:pt idx="424">
                  <c:v>372.0</c:v>
                </c:pt>
                <c:pt idx="425">
                  <c:v>373.0</c:v>
                </c:pt>
                <c:pt idx="426">
                  <c:v>374.0</c:v>
                </c:pt>
                <c:pt idx="427">
                  <c:v>375.0</c:v>
                </c:pt>
                <c:pt idx="428">
                  <c:v>376.0</c:v>
                </c:pt>
                <c:pt idx="429">
                  <c:v>377.0</c:v>
                </c:pt>
                <c:pt idx="430">
                  <c:v>378.0</c:v>
                </c:pt>
                <c:pt idx="431">
                  <c:v>379.0</c:v>
                </c:pt>
                <c:pt idx="432">
                  <c:v>380.0</c:v>
                </c:pt>
                <c:pt idx="433">
                  <c:v>381.0</c:v>
                </c:pt>
                <c:pt idx="434">
                  <c:v>382.0</c:v>
                </c:pt>
                <c:pt idx="435">
                  <c:v>383.0</c:v>
                </c:pt>
                <c:pt idx="436">
                  <c:v>384.0</c:v>
                </c:pt>
                <c:pt idx="437">
                  <c:v>385.0</c:v>
                </c:pt>
                <c:pt idx="438">
                  <c:v>386.0</c:v>
                </c:pt>
                <c:pt idx="439">
                  <c:v>387.0</c:v>
                </c:pt>
                <c:pt idx="440">
                  <c:v>388.0</c:v>
                </c:pt>
                <c:pt idx="441">
                  <c:v>389.0</c:v>
                </c:pt>
                <c:pt idx="442">
                  <c:v>390.0</c:v>
                </c:pt>
                <c:pt idx="443">
                  <c:v>391.0</c:v>
                </c:pt>
                <c:pt idx="444">
                  <c:v>392.0</c:v>
                </c:pt>
                <c:pt idx="445">
                  <c:v>393.0</c:v>
                </c:pt>
                <c:pt idx="446">
                  <c:v>394.0</c:v>
                </c:pt>
              </c:numCache>
            </c:numRef>
          </c:xVal>
          <c:yVal>
            <c:numRef>
              <c:f>Sheet6!$N$2:$N$477</c:f>
              <c:numCache>
                <c:formatCode>General</c:formatCode>
                <c:ptCount val="476"/>
                <c:pt idx="0">
                  <c:v>-0.113308</c:v>
                </c:pt>
                <c:pt idx="1">
                  <c:v>-0.1552208</c:v>
                </c:pt>
                <c:pt idx="2">
                  <c:v>-0.1303368</c:v>
                </c:pt>
                <c:pt idx="3">
                  <c:v>-0.0920556</c:v>
                </c:pt>
                <c:pt idx="4">
                  <c:v>-0.0894372</c:v>
                </c:pt>
                <c:pt idx="5">
                  <c:v>-0.096859</c:v>
                </c:pt>
                <c:pt idx="6">
                  <c:v>-0.1159996</c:v>
                </c:pt>
                <c:pt idx="7">
                  <c:v>-0.1358848</c:v>
                </c:pt>
                <c:pt idx="8">
                  <c:v>-0.1206872</c:v>
                </c:pt>
                <c:pt idx="9">
                  <c:v>-0.0894798</c:v>
                </c:pt>
                <c:pt idx="10">
                  <c:v>-0.0815086</c:v>
                </c:pt>
                <c:pt idx="11">
                  <c:v>-0.1138512</c:v>
                </c:pt>
                <c:pt idx="12">
                  <c:v>-0.0280724</c:v>
                </c:pt>
                <c:pt idx="13">
                  <c:v>0.037162</c:v>
                </c:pt>
                <c:pt idx="14">
                  <c:v>-0.565414</c:v>
                </c:pt>
                <c:pt idx="15">
                  <c:v>-0.676004</c:v>
                </c:pt>
                <c:pt idx="16">
                  <c:v>-0.665884</c:v>
                </c:pt>
                <c:pt idx="17">
                  <c:v>-0.693734</c:v>
                </c:pt>
                <c:pt idx="18">
                  <c:v>-0.748696</c:v>
                </c:pt>
                <c:pt idx="19">
                  <c:v>-0.608852</c:v>
                </c:pt>
                <c:pt idx="20">
                  <c:v>0.1263038</c:v>
                </c:pt>
                <c:pt idx="21">
                  <c:v>0.0668128</c:v>
                </c:pt>
                <c:pt idx="22">
                  <c:v>-0.0351464</c:v>
                </c:pt>
                <c:pt idx="23">
                  <c:v>-0.01971054</c:v>
                </c:pt>
                <c:pt idx="24">
                  <c:v>-0.068972</c:v>
                </c:pt>
                <c:pt idx="25">
                  <c:v>-0.0269372</c:v>
                </c:pt>
                <c:pt idx="26">
                  <c:v>-0.0738182</c:v>
                </c:pt>
                <c:pt idx="27">
                  <c:v>-0.0663536</c:v>
                </c:pt>
                <c:pt idx="28">
                  <c:v>-0.0675682</c:v>
                </c:pt>
                <c:pt idx="29">
                  <c:v>-0.0392052</c:v>
                </c:pt>
                <c:pt idx="30">
                  <c:v>-0.0312768</c:v>
                </c:pt>
                <c:pt idx="31">
                  <c:v>-0.0128746</c:v>
                </c:pt>
                <c:pt idx="32">
                  <c:v>-0.0428794</c:v>
                </c:pt>
                <c:pt idx="33">
                  <c:v>-0.01174546</c:v>
                </c:pt>
                <c:pt idx="34">
                  <c:v>0.01708756</c:v>
                </c:pt>
                <c:pt idx="35" formatCode="0.00E+00">
                  <c:v>0.000992584</c:v>
                </c:pt>
                <c:pt idx="36">
                  <c:v>0.00751724</c:v>
                </c:pt>
                <c:pt idx="37">
                  <c:v>0.020597</c:v>
                </c:pt>
                <c:pt idx="38">
                  <c:v>-0.01557236</c:v>
                </c:pt>
                <c:pt idx="39">
                  <c:v>-0.01619492</c:v>
                </c:pt>
                <c:pt idx="40">
                  <c:v>-0.00998764</c:v>
                </c:pt>
                <c:pt idx="41">
                  <c:v>-0.00443954</c:v>
                </c:pt>
                <c:pt idx="42">
                  <c:v>0.0472756</c:v>
                </c:pt>
                <c:pt idx="43">
                  <c:v>-0.0488914</c:v>
                </c:pt>
                <c:pt idx="44">
                  <c:v>-0.0703758</c:v>
                </c:pt>
                <c:pt idx="45">
                  <c:v>-0.0992454</c:v>
                </c:pt>
                <c:pt idx="46">
                  <c:v>-0.037368</c:v>
                </c:pt>
                <c:pt idx="47">
                  <c:v>-0.0701438</c:v>
                </c:pt>
                <c:pt idx="48">
                  <c:v>-0.01440048</c:v>
                </c:pt>
                <c:pt idx="49" formatCode="0.00E+00">
                  <c:v>-6.3324E-5</c:v>
                </c:pt>
                <c:pt idx="50">
                  <c:v>0.0446998</c:v>
                </c:pt>
                <c:pt idx="51">
                  <c:v>0.0266944</c:v>
                </c:pt>
                <c:pt idx="52">
                  <c:v>-0.441042</c:v>
                </c:pt>
                <c:pt idx="53">
                  <c:v>-3.03904</c:v>
                </c:pt>
                <c:pt idx="54">
                  <c:v>-2.76476</c:v>
                </c:pt>
                <c:pt idx="55">
                  <c:v>-0.93182</c:v>
                </c:pt>
                <c:pt idx="56">
                  <c:v>-0.514792</c:v>
                </c:pt>
                <c:pt idx="57">
                  <c:v>-0.48768</c:v>
                </c:pt>
                <c:pt idx="58">
                  <c:v>-0.627176</c:v>
                </c:pt>
                <c:pt idx="59">
                  <c:v>-0.65831</c:v>
                </c:pt>
                <c:pt idx="60">
                  <c:v>-0.765768</c:v>
                </c:pt>
                <c:pt idx="61">
                  <c:v>-0.884206</c:v>
                </c:pt>
                <c:pt idx="62">
                  <c:v>-0.958188</c:v>
                </c:pt>
                <c:pt idx="63">
                  <c:v>-1.107564</c:v>
                </c:pt>
                <c:pt idx="64">
                  <c:v>-1.228268</c:v>
                </c:pt>
                <c:pt idx="65">
                  <c:v>-1.26987</c:v>
                </c:pt>
                <c:pt idx="66">
                  <c:v>-1.362332</c:v>
                </c:pt>
                <c:pt idx="67">
                  <c:v>-1.409598</c:v>
                </c:pt>
                <c:pt idx="68">
                  <c:v>-1.463504</c:v>
                </c:pt>
                <c:pt idx="69">
                  <c:v>-1.523544</c:v>
                </c:pt>
                <c:pt idx="70">
                  <c:v>-1.552914</c:v>
                </c:pt>
                <c:pt idx="71">
                  <c:v>-1.6035</c:v>
                </c:pt>
                <c:pt idx="72">
                  <c:v>-1.643582</c:v>
                </c:pt>
                <c:pt idx="73">
                  <c:v>-1.73182</c:v>
                </c:pt>
                <c:pt idx="74">
                  <c:v>-1.799282</c:v>
                </c:pt>
                <c:pt idx="75">
                  <c:v>-1.826742</c:v>
                </c:pt>
                <c:pt idx="76">
                  <c:v>-1.912172</c:v>
                </c:pt>
                <c:pt idx="77">
                  <c:v>-1.944948</c:v>
                </c:pt>
                <c:pt idx="78">
                  <c:v>-2.0098</c:v>
                </c:pt>
                <c:pt idx="79">
                  <c:v>-2.08522</c:v>
                </c:pt>
                <c:pt idx="80">
                  <c:v>-2.10436</c:v>
                </c:pt>
                <c:pt idx="81">
                  <c:v>-2.14956</c:v>
                </c:pt>
                <c:pt idx="82">
                  <c:v>-2.16686</c:v>
                </c:pt>
                <c:pt idx="83">
                  <c:v>-2.20452</c:v>
                </c:pt>
                <c:pt idx="84">
                  <c:v>-2.28838</c:v>
                </c:pt>
                <c:pt idx="85">
                  <c:v>-2.347059999999999</c:v>
                </c:pt>
                <c:pt idx="86">
                  <c:v>-2.42152</c:v>
                </c:pt>
                <c:pt idx="87">
                  <c:v>-2.440879999999999</c:v>
                </c:pt>
                <c:pt idx="88">
                  <c:v>-2.426079999999998</c:v>
                </c:pt>
                <c:pt idx="89">
                  <c:v>-2.459719999999999</c:v>
                </c:pt>
                <c:pt idx="90">
                  <c:v>-2.4971</c:v>
                </c:pt>
                <c:pt idx="91">
                  <c:v>-2.5053</c:v>
                </c:pt>
                <c:pt idx="92">
                  <c:v>-2.5185</c:v>
                </c:pt>
                <c:pt idx="93">
                  <c:v>-2.57616</c:v>
                </c:pt>
                <c:pt idx="94">
                  <c:v>-2.64354</c:v>
                </c:pt>
                <c:pt idx="95">
                  <c:v>-2.62912</c:v>
                </c:pt>
                <c:pt idx="96">
                  <c:v>-2.631359999999998</c:v>
                </c:pt>
                <c:pt idx="97">
                  <c:v>-2.7267</c:v>
                </c:pt>
                <c:pt idx="98">
                  <c:v>-2.76838</c:v>
                </c:pt>
                <c:pt idx="99">
                  <c:v>-2.85162</c:v>
                </c:pt>
                <c:pt idx="100">
                  <c:v>-2.85572</c:v>
                </c:pt>
                <c:pt idx="101">
                  <c:v>-2.92464</c:v>
                </c:pt>
                <c:pt idx="102">
                  <c:v>-2.92206</c:v>
                </c:pt>
                <c:pt idx="103">
                  <c:v>-2.952059999999999</c:v>
                </c:pt>
                <c:pt idx="104">
                  <c:v>-2.983</c:v>
                </c:pt>
                <c:pt idx="105">
                  <c:v>-3.0217</c:v>
                </c:pt>
                <c:pt idx="106">
                  <c:v>-3.00154</c:v>
                </c:pt>
                <c:pt idx="107">
                  <c:v>-3.02312</c:v>
                </c:pt>
                <c:pt idx="108">
                  <c:v>-3.04956</c:v>
                </c:pt>
                <c:pt idx="109">
                  <c:v>-3.12296</c:v>
                </c:pt>
                <c:pt idx="110">
                  <c:v>-3.17546</c:v>
                </c:pt>
                <c:pt idx="111">
                  <c:v>-3.22316</c:v>
                </c:pt>
                <c:pt idx="112">
                  <c:v>-3.24554</c:v>
                </c:pt>
                <c:pt idx="113">
                  <c:v>-3.21158</c:v>
                </c:pt>
                <c:pt idx="114">
                  <c:v>-3.25472</c:v>
                </c:pt>
                <c:pt idx="115">
                  <c:v>-3.26744</c:v>
                </c:pt>
                <c:pt idx="116">
                  <c:v>-3.3289</c:v>
                </c:pt>
                <c:pt idx="117">
                  <c:v>-3.34084</c:v>
                </c:pt>
                <c:pt idx="118">
                  <c:v>-3.34596</c:v>
                </c:pt>
                <c:pt idx="119">
                  <c:v>-3.41276</c:v>
                </c:pt>
                <c:pt idx="120">
                  <c:v>-3.40054</c:v>
                </c:pt>
                <c:pt idx="121">
                  <c:v>-3.43072</c:v>
                </c:pt>
                <c:pt idx="122">
                  <c:v>-3.496779999999998</c:v>
                </c:pt>
                <c:pt idx="123">
                  <c:v>-3.4914</c:v>
                </c:pt>
                <c:pt idx="124">
                  <c:v>-3.591439999999999</c:v>
                </c:pt>
                <c:pt idx="125">
                  <c:v>-3.6023</c:v>
                </c:pt>
                <c:pt idx="126">
                  <c:v>-3.60642</c:v>
                </c:pt>
                <c:pt idx="127">
                  <c:v>-3.62112</c:v>
                </c:pt>
                <c:pt idx="128">
                  <c:v>-3.6571</c:v>
                </c:pt>
                <c:pt idx="129">
                  <c:v>-3.6164</c:v>
                </c:pt>
                <c:pt idx="130">
                  <c:v>-3.698259999999998</c:v>
                </c:pt>
                <c:pt idx="131">
                  <c:v>-3.628459999999999</c:v>
                </c:pt>
                <c:pt idx="132">
                  <c:v>-3.64842</c:v>
                </c:pt>
                <c:pt idx="133">
                  <c:v>-3.693659999999998</c:v>
                </c:pt>
                <c:pt idx="134">
                  <c:v>-3.73858</c:v>
                </c:pt>
                <c:pt idx="135">
                  <c:v>-3.71158</c:v>
                </c:pt>
                <c:pt idx="136">
                  <c:v>-3.74772</c:v>
                </c:pt>
                <c:pt idx="137">
                  <c:v>-3.76706</c:v>
                </c:pt>
                <c:pt idx="138">
                  <c:v>-3.76858</c:v>
                </c:pt>
                <c:pt idx="139">
                  <c:v>-3.80842</c:v>
                </c:pt>
                <c:pt idx="140">
                  <c:v>-3.79256</c:v>
                </c:pt>
                <c:pt idx="141">
                  <c:v>-3.78444</c:v>
                </c:pt>
                <c:pt idx="142">
                  <c:v>-3.8542</c:v>
                </c:pt>
                <c:pt idx="143">
                  <c:v>-3.89382</c:v>
                </c:pt>
                <c:pt idx="144">
                  <c:v>-3.89322</c:v>
                </c:pt>
                <c:pt idx="145">
                  <c:v>-3.957679999999998</c:v>
                </c:pt>
                <c:pt idx="146">
                  <c:v>-3.91088</c:v>
                </c:pt>
                <c:pt idx="147">
                  <c:v>-3.96124</c:v>
                </c:pt>
                <c:pt idx="148">
                  <c:v>-3.896619999999998</c:v>
                </c:pt>
                <c:pt idx="149">
                  <c:v>-3.95056</c:v>
                </c:pt>
                <c:pt idx="150">
                  <c:v>-3.9767</c:v>
                </c:pt>
                <c:pt idx="151">
                  <c:v>-3.86924</c:v>
                </c:pt>
                <c:pt idx="152">
                  <c:v>-3.93596</c:v>
                </c:pt>
                <c:pt idx="153">
                  <c:v>-4.00128</c:v>
                </c:pt>
                <c:pt idx="154">
                  <c:v>-4.047479999999998</c:v>
                </c:pt>
                <c:pt idx="155">
                  <c:v>-4.065059999999998</c:v>
                </c:pt>
                <c:pt idx="156">
                  <c:v>-4.020719999999998</c:v>
                </c:pt>
                <c:pt idx="157">
                  <c:v>-4.05444</c:v>
                </c:pt>
                <c:pt idx="158">
                  <c:v>-4.082179999999998</c:v>
                </c:pt>
                <c:pt idx="159">
                  <c:v>-4.0342</c:v>
                </c:pt>
                <c:pt idx="160">
                  <c:v>-4.07096</c:v>
                </c:pt>
                <c:pt idx="161">
                  <c:v>-4.055919999999998</c:v>
                </c:pt>
                <c:pt idx="162">
                  <c:v>-4.07046</c:v>
                </c:pt>
                <c:pt idx="163">
                  <c:v>-4.04566</c:v>
                </c:pt>
                <c:pt idx="164">
                  <c:v>-4.08568</c:v>
                </c:pt>
                <c:pt idx="165">
                  <c:v>-4.136740000000001</c:v>
                </c:pt>
                <c:pt idx="166">
                  <c:v>-4.125179999999998</c:v>
                </c:pt>
                <c:pt idx="167">
                  <c:v>-4.111479999999998</c:v>
                </c:pt>
                <c:pt idx="168">
                  <c:v>-4.151899999999999</c:v>
                </c:pt>
                <c:pt idx="169">
                  <c:v>-4.138579999999998</c:v>
                </c:pt>
                <c:pt idx="170">
                  <c:v>-4.21084</c:v>
                </c:pt>
                <c:pt idx="171">
                  <c:v>-4.112759999999998</c:v>
                </c:pt>
                <c:pt idx="172">
                  <c:v>-4.8098</c:v>
                </c:pt>
                <c:pt idx="173">
                  <c:v>-3.4906</c:v>
                </c:pt>
                <c:pt idx="174">
                  <c:v>-3.82464</c:v>
                </c:pt>
                <c:pt idx="175">
                  <c:v>-3.91092</c:v>
                </c:pt>
                <c:pt idx="176">
                  <c:v>-3.871699999999998</c:v>
                </c:pt>
                <c:pt idx="177">
                  <c:v>-3.84994</c:v>
                </c:pt>
                <c:pt idx="178">
                  <c:v>-3.86582</c:v>
                </c:pt>
                <c:pt idx="179">
                  <c:v>-3.7406</c:v>
                </c:pt>
                <c:pt idx="180">
                  <c:v>-3.8531</c:v>
                </c:pt>
                <c:pt idx="181">
                  <c:v>-3.7216</c:v>
                </c:pt>
                <c:pt idx="182">
                  <c:v>-3.75578</c:v>
                </c:pt>
                <c:pt idx="183">
                  <c:v>-3.74226</c:v>
                </c:pt>
                <c:pt idx="184">
                  <c:v>-3.6764</c:v>
                </c:pt>
                <c:pt idx="185">
                  <c:v>-3.656819999999998</c:v>
                </c:pt>
                <c:pt idx="186">
                  <c:v>-3.6746</c:v>
                </c:pt>
                <c:pt idx="187">
                  <c:v>-3.64486</c:v>
                </c:pt>
                <c:pt idx="188">
                  <c:v>-3.60858</c:v>
                </c:pt>
                <c:pt idx="189">
                  <c:v>-3.55608</c:v>
                </c:pt>
                <c:pt idx="190">
                  <c:v>-3.58354</c:v>
                </c:pt>
                <c:pt idx="191">
                  <c:v>-3.578079999999999</c:v>
                </c:pt>
                <c:pt idx="192">
                  <c:v>-3.557059999999999</c:v>
                </c:pt>
                <c:pt idx="193">
                  <c:v>-3.5826</c:v>
                </c:pt>
                <c:pt idx="194">
                  <c:v>-3.54444</c:v>
                </c:pt>
                <c:pt idx="195">
                  <c:v>-3.55316</c:v>
                </c:pt>
                <c:pt idx="196">
                  <c:v>-3.490019999999999</c:v>
                </c:pt>
                <c:pt idx="197">
                  <c:v>-3.486</c:v>
                </c:pt>
                <c:pt idx="198">
                  <c:v>-3.45038</c:v>
                </c:pt>
                <c:pt idx="199">
                  <c:v>-3.453779999999999</c:v>
                </c:pt>
                <c:pt idx="200">
                  <c:v>-3.492719999999998</c:v>
                </c:pt>
                <c:pt idx="201">
                  <c:v>-3.383</c:v>
                </c:pt>
                <c:pt idx="202">
                  <c:v>-3.34194</c:v>
                </c:pt>
                <c:pt idx="203">
                  <c:v>-3.402759999999998</c:v>
                </c:pt>
                <c:pt idx="204">
                  <c:v>-3.43198</c:v>
                </c:pt>
                <c:pt idx="205">
                  <c:v>-3.46362</c:v>
                </c:pt>
                <c:pt idx="206">
                  <c:v>-3.38792</c:v>
                </c:pt>
                <c:pt idx="207">
                  <c:v>-3.326579999999998</c:v>
                </c:pt>
                <c:pt idx="208">
                  <c:v>-3.28972</c:v>
                </c:pt>
                <c:pt idx="209">
                  <c:v>-3.309279999999998</c:v>
                </c:pt>
                <c:pt idx="210">
                  <c:v>-3.28562</c:v>
                </c:pt>
                <c:pt idx="211">
                  <c:v>-3.330019999999998</c:v>
                </c:pt>
                <c:pt idx="212">
                  <c:v>-3.26956</c:v>
                </c:pt>
                <c:pt idx="213">
                  <c:v>-3.21472</c:v>
                </c:pt>
                <c:pt idx="214">
                  <c:v>-3.21972</c:v>
                </c:pt>
                <c:pt idx="215">
                  <c:v>-3.272059999999998</c:v>
                </c:pt>
                <c:pt idx="216">
                  <c:v>-3.2303</c:v>
                </c:pt>
                <c:pt idx="217">
                  <c:v>-3.1837</c:v>
                </c:pt>
                <c:pt idx="218">
                  <c:v>-3.19416</c:v>
                </c:pt>
                <c:pt idx="219">
                  <c:v>-3.20456</c:v>
                </c:pt>
                <c:pt idx="220">
                  <c:v>-3.15194</c:v>
                </c:pt>
                <c:pt idx="221">
                  <c:v>-3.1692</c:v>
                </c:pt>
                <c:pt idx="222">
                  <c:v>-3.0626</c:v>
                </c:pt>
                <c:pt idx="223">
                  <c:v>-3.0714</c:v>
                </c:pt>
                <c:pt idx="224">
                  <c:v>-3.062559999999999</c:v>
                </c:pt>
                <c:pt idx="225">
                  <c:v>-3.059159999999999</c:v>
                </c:pt>
                <c:pt idx="226">
                  <c:v>-2.98812</c:v>
                </c:pt>
                <c:pt idx="227">
                  <c:v>-2.991819999999998</c:v>
                </c:pt>
                <c:pt idx="228">
                  <c:v>-3.037259999999999</c:v>
                </c:pt>
                <c:pt idx="229">
                  <c:v>-3.02334</c:v>
                </c:pt>
                <c:pt idx="230">
                  <c:v>-3.0392</c:v>
                </c:pt>
                <c:pt idx="231">
                  <c:v>-3.053859999999998</c:v>
                </c:pt>
                <c:pt idx="232">
                  <c:v>-3.078419999999999</c:v>
                </c:pt>
                <c:pt idx="233">
                  <c:v>-3.08674</c:v>
                </c:pt>
                <c:pt idx="234">
                  <c:v>-3.076699999999998</c:v>
                </c:pt>
                <c:pt idx="235">
                  <c:v>-3.061</c:v>
                </c:pt>
                <c:pt idx="236">
                  <c:v>-3.0474</c:v>
                </c:pt>
                <c:pt idx="237">
                  <c:v>-3.03088</c:v>
                </c:pt>
                <c:pt idx="238">
                  <c:v>-3.01662</c:v>
                </c:pt>
                <c:pt idx="239">
                  <c:v>-3.05002</c:v>
                </c:pt>
                <c:pt idx="240">
                  <c:v>-3.0321</c:v>
                </c:pt>
                <c:pt idx="241">
                  <c:v>-3.02694</c:v>
                </c:pt>
                <c:pt idx="242">
                  <c:v>-2.978159999999999</c:v>
                </c:pt>
                <c:pt idx="243">
                  <c:v>-3.0092</c:v>
                </c:pt>
                <c:pt idx="244">
                  <c:v>-3.0012</c:v>
                </c:pt>
                <c:pt idx="245">
                  <c:v>-2.952059999999999</c:v>
                </c:pt>
                <c:pt idx="246">
                  <c:v>-2.96554</c:v>
                </c:pt>
                <c:pt idx="247">
                  <c:v>-2.90932</c:v>
                </c:pt>
                <c:pt idx="248">
                  <c:v>-2.878579999999999</c:v>
                </c:pt>
                <c:pt idx="249">
                  <c:v>-2.936439999999998</c:v>
                </c:pt>
                <c:pt idx="250">
                  <c:v>-2.9187</c:v>
                </c:pt>
                <c:pt idx="251">
                  <c:v>-2.92584</c:v>
                </c:pt>
                <c:pt idx="252">
                  <c:v>-2.903859999999999</c:v>
                </c:pt>
                <c:pt idx="253">
                  <c:v>-2.953079999999999</c:v>
                </c:pt>
                <c:pt idx="254">
                  <c:v>-2.939239999999998</c:v>
                </c:pt>
                <c:pt idx="255">
                  <c:v>-2.96978</c:v>
                </c:pt>
                <c:pt idx="256">
                  <c:v>-2.9146</c:v>
                </c:pt>
                <c:pt idx="257">
                  <c:v>-2.897559999999999</c:v>
                </c:pt>
                <c:pt idx="258">
                  <c:v>-2.90476</c:v>
                </c:pt>
                <c:pt idx="259">
                  <c:v>-2.850299999999998</c:v>
                </c:pt>
                <c:pt idx="260">
                  <c:v>-2.9053</c:v>
                </c:pt>
                <c:pt idx="261">
                  <c:v>-2.912259999999998</c:v>
                </c:pt>
                <c:pt idx="262">
                  <c:v>-2.8687</c:v>
                </c:pt>
                <c:pt idx="263">
                  <c:v>-2.871979999999998</c:v>
                </c:pt>
                <c:pt idx="264">
                  <c:v>-2.88304</c:v>
                </c:pt>
                <c:pt idx="265">
                  <c:v>-2.916039999999998</c:v>
                </c:pt>
                <c:pt idx="266">
                  <c:v>-2.8608</c:v>
                </c:pt>
                <c:pt idx="267">
                  <c:v>-2.87826</c:v>
                </c:pt>
                <c:pt idx="268">
                  <c:v>-2.8767</c:v>
                </c:pt>
                <c:pt idx="269">
                  <c:v>-2.86558</c:v>
                </c:pt>
                <c:pt idx="270">
                  <c:v>-2.873819999999998</c:v>
                </c:pt>
                <c:pt idx="271">
                  <c:v>-2.870659999999998</c:v>
                </c:pt>
                <c:pt idx="272">
                  <c:v>-2.836899999999998</c:v>
                </c:pt>
                <c:pt idx="273">
                  <c:v>-2.8676</c:v>
                </c:pt>
                <c:pt idx="274">
                  <c:v>-2.878099999999998</c:v>
                </c:pt>
                <c:pt idx="275">
                  <c:v>-2.80796</c:v>
                </c:pt>
                <c:pt idx="276">
                  <c:v>-2.832399999999999</c:v>
                </c:pt>
                <c:pt idx="277">
                  <c:v>-2.82338</c:v>
                </c:pt>
                <c:pt idx="278">
                  <c:v>-2.80346</c:v>
                </c:pt>
                <c:pt idx="279">
                  <c:v>-2.76374</c:v>
                </c:pt>
                <c:pt idx="280">
                  <c:v>-2.7864</c:v>
                </c:pt>
                <c:pt idx="281">
                  <c:v>-2.77472</c:v>
                </c:pt>
                <c:pt idx="282">
                  <c:v>-2.77956</c:v>
                </c:pt>
                <c:pt idx="283">
                  <c:v>-2.7596</c:v>
                </c:pt>
                <c:pt idx="284">
                  <c:v>-2.806779999999998</c:v>
                </c:pt>
                <c:pt idx="285">
                  <c:v>-2.79944</c:v>
                </c:pt>
                <c:pt idx="286">
                  <c:v>-2.81088</c:v>
                </c:pt>
                <c:pt idx="287">
                  <c:v>-2.800759999999999</c:v>
                </c:pt>
                <c:pt idx="288">
                  <c:v>-2.75456</c:v>
                </c:pt>
                <c:pt idx="289">
                  <c:v>-2.76362</c:v>
                </c:pt>
                <c:pt idx="290">
                  <c:v>-2.8132</c:v>
                </c:pt>
                <c:pt idx="291">
                  <c:v>-2.80158</c:v>
                </c:pt>
                <c:pt idx="292">
                  <c:v>-2.75894</c:v>
                </c:pt>
                <c:pt idx="293">
                  <c:v>-2.77706</c:v>
                </c:pt>
                <c:pt idx="294">
                  <c:v>-2.7628</c:v>
                </c:pt>
                <c:pt idx="295">
                  <c:v>-2.75812</c:v>
                </c:pt>
                <c:pt idx="296">
                  <c:v>-2.7578</c:v>
                </c:pt>
                <c:pt idx="297">
                  <c:v>-2.751</c:v>
                </c:pt>
                <c:pt idx="298">
                  <c:v>-2.76412</c:v>
                </c:pt>
                <c:pt idx="299">
                  <c:v>-2.710259999999998</c:v>
                </c:pt>
                <c:pt idx="300">
                  <c:v>-2.729980000000001</c:v>
                </c:pt>
                <c:pt idx="301">
                  <c:v>-2.73308</c:v>
                </c:pt>
                <c:pt idx="302">
                  <c:v>-2.712439999999999</c:v>
                </c:pt>
                <c:pt idx="303">
                  <c:v>-2.76546</c:v>
                </c:pt>
                <c:pt idx="304">
                  <c:v>-2.70964</c:v>
                </c:pt>
                <c:pt idx="305">
                  <c:v>-2.71886</c:v>
                </c:pt>
                <c:pt idx="306">
                  <c:v>-2.73428</c:v>
                </c:pt>
                <c:pt idx="307">
                  <c:v>-2.69034</c:v>
                </c:pt>
                <c:pt idx="308">
                  <c:v>-2.7078</c:v>
                </c:pt>
                <c:pt idx="309">
                  <c:v>-2.64952</c:v>
                </c:pt>
                <c:pt idx="310">
                  <c:v>-2.66814</c:v>
                </c:pt>
                <c:pt idx="311">
                  <c:v>-2.69424</c:v>
                </c:pt>
                <c:pt idx="312">
                  <c:v>-2.62662</c:v>
                </c:pt>
                <c:pt idx="313">
                  <c:v>-2.65424</c:v>
                </c:pt>
                <c:pt idx="314">
                  <c:v>-2.69788</c:v>
                </c:pt>
                <c:pt idx="315">
                  <c:v>-2.62136</c:v>
                </c:pt>
                <c:pt idx="316">
                  <c:v>-2.64006</c:v>
                </c:pt>
                <c:pt idx="317">
                  <c:v>-2.56046</c:v>
                </c:pt>
                <c:pt idx="318">
                  <c:v>-2.5808</c:v>
                </c:pt>
                <c:pt idx="319">
                  <c:v>-2.58636</c:v>
                </c:pt>
                <c:pt idx="320">
                  <c:v>-2.54908</c:v>
                </c:pt>
                <c:pt idx="321">
                  <c:v>-2.56416</c:v>
                </c:pt>
                <c:pt idx="322">
                  <c:v>-2.6169</c:v>
                </c:pt>
                <c:pt idx="323">
                  <c:v>-2.56736</c:v>
                </c:pt>
                <c:pt idx="324">
                  <c:v>-2.61404</c:v>
                </c:pt>
                <c:pt idx="325">
                  <c:v>-2.53398</c:v>
                </c:pt>
                <c:pt idx="326">
                  <c:v>-2.54444</c:v>
                </c:pt>
                <c:pt idx="327">
                  <c:v>-2.56444</c:v>
                </c:pt>
                <c:pt idx="328">
                  <c:v>-2.50842</c:v>
                </c:pt>
                <c:pt idx="329">
                  <c:v>-2.53452</c:v>
                </c:pt>
                <c:pt idx="330">
                  <c:v>-2.532359999999998</c:v>
                </c:pt>
                <c:pt idx="331">
                  <c:v>-2.5432</c:v>
                </c:pt>
                <c:pt idx="332">
                  <c:v>-2.55674</c:v>
                </c:pt>
                <c:pt idx="333">
                  <c:v>-2.4946</c:v>
                </c:pt>
                <c:pt idx="334">
                  <c:v>-2.55468</c:v>
                </c:pt>
                <c:pt idx="335">
                  <c:v>-2.56158</c:v>
                </c:pt>
                <c:pt idx="336">
                  <c:v>-2.55858</c:v>
                </c:pt>
                <c:pt idx="337">
                  <c:v>-2.57818</c:v>
                </c:pt>
                <c:pt idx="338">
                  <c:v>-2.53814</c:v>
                </c:pt>
                <c:pt idx="339">
                  <c:v>-2.52534</c:v>
                </c:pt>
                <c:pt idx="340">
                  <c:v>-2.49074</c:v>
                </c:pt>
                <c:pt idx="341">
                  <c:v>-2.51362</c:v>
                </c:pt>
                <c:pt idx="342">
                  <c:v>-2.56936</c:v>
                </c:pt>
                <c:pt idx="343">
                  <c:v>-2.49322</c:v>
                </c:pt>
                <c:pt idx="344">
                  <c:v>-2.5562</c:v>
                </c:pt>
                <c:pt idx="345">
                  <c:v>-2.512799999999999</c:v>
                </c:pt>
                <c:pt idx="346">
                  <c:v>-2.471439999999999</c:v>
                </c:pt>
                <c:pt idx="347">
                  <c:v>-2.4757</c:v>
                </c:pt>
                <c:pt idx="348">
                  <c:v>-2.4621</c:v>
                </c:pt>
                <c:pt idx="349">
                  <c:v>-2.550559999999999</c:v>
                </c:pt>
                <c:pt idx="350">
                  <c:v>-2.53358</c:v>
                </c:pt>
                <c:pt idx="351">
                  <c:v>-2.52116</c:v>
                </c:pt>
                <c:pt idx="352">
                  <c:v>-2.508859999999999</c:v>
                </c:pt>
                <c:pt idx="353">
                  <c:v>-2.52616</c:v>
                </c:pt>
                <c:pt idx="354">
                  <c:v>-2.513819999999999</c:v>
                </c:pt>
                <c:pt idx="355">
                  <c:v>-2.47346</c:v>
                </c:pt>
                <c:pt idx="356">
                  <c:v>-2.52412</c:v>
                </c:pt>
                <c:pt idx="357">
                  <c:v>-2.46576</c:v>
                </c:pt>
                <c:pt idx="358">
                  <c:v>-2.48776</c:v>
                </c:pt>
                <c:pt idx="359">
                  <c:v>-2.563</c:v>
                </c:pt>
                <c:pt idx="360">
                  <c:v>-2.54366</c:v>
                </c:pt>
                <c:pt idx="361">
                  <c:v>-2.40064</c:v>
                </c:pt>
                <c:pt idx="362">
                  <c:v>-2.554899999999999</c:v>
                </c:pt>
                <c:pt idx="363">
                  <c:v>-2.535099999999999</c:v>
                </c:pt>
                <c:pt idx="364">
                  <c:v>-2.551699999999999</c:v>
                </c:pt>
                <c:pt idx="365">
                  <c:v>-2.54464</c:v>
                </c:pt>
                <c:pt idx="366">
                  <c:v>-2.5639</c:v>
                </c:pt>
                <c:pt idx="367">
                  <c:v>-2.51018</c:v>
                </c:pt>
                <c:pt idx="368">
                  <c:v>-2.477479999999999</c:v>
                </c:pt>
                <c:pt idx="369">
                  <c:v>-2.52542</c:v>
                </c:pt>
                <c:pt idx="370">
                  <c:v>-2.548659999999999</c:v>
                </c:pt>
                <c:pt idx="371">
                  <c:v>-2.54084</c:v>
                </c:pt>
                <c:pt idx="372">
                  <c:v>-2.52904</c:v>
                </c:pt>
                <c:pt idx="373">
                  <c:v>-2.51494</c:v>
                </c:pt>
                <c:pt idx="374">
                  <c:v>-2.57592</c:v>
                </c:pt>
                <c:pt idx="375">
                  <c:v>-2.5087</c:v>
                </c:pt>
                <c:pt idx="376">
                  <c:v>-2.40728</c:v>
                </c:pt>
                <c:pt idx="377">
                  <c:v>-2.66362</c:v>
                </c:pt>
                <c:pt idx="378">
                  <c:v>-2.7944</c:v>
                </c:pt>
                <c:pt idx="379">
                  <c:v>-2.82526</c:v>
                </c:pt>
                <c:pt idx="380">
                  <c:v>-2.14304</c:v>
                </c:pt>
                <c:pt idx="381">
                  <c:v>-2.36092</c:v>
                </c:pt>
                <c:pt idx="382">
                  <c:v>-2.47058</c:v>
                </c:pt>
                <c:pt idx="383">
                  <c:v>-2.478259999999998</c:v>
                </c:pt>
                <c:pt idx="384">
                  <c:v>-2.53072</c:v>
                </c:pt>
                <c:pt idx="385">
                  <c:v>-2.474759999999998</c:v>
                </c:pt>
                <c:pt idx="386">
                  <c:v>-2.45858</c:v>
                </c:pt>
                <c:pt idx="387">
                  <c:v>-2.4746</c:v>
                </c:pt>
                <c:pt idx="388">
                  <c:v>-2.29158</c:v>
                </c:pt>
                <c:pt idx="389">
                  <c:v>-2.41842</c:v>
                </c:pt>
                <c:pt idx="390">
                  <c:v>-2.494439999999999</c:v>
                </c:pt>
                <c:pt idx="391">
                  <c:v>-2.482359999999999</c:v>
                </c:pt>
                <c:pt idx="392">
                  <c:v>-2.74866</c:v>
                </c:pt>
                <c:pt idx="393">
                  <c:v>-2.436779999999998</c:v>
                </c:pt>
                <c:pt idx="394">
                  <c:v>-2.4567</c:v>
                </c:pt>
                <c:pt idx="395">
                  <c:v>-2.4257</c:v>
                </c:pt>
                <c:pt idx="396">
                  <c:v>-2.399899999999998</c:v>
                </c:pt>
                <c:pt idx="397">
                  <c:v>-2.45366</c:v>
                </c:pt>
                <c:pt idx="398">
                  <c:v>-2.391399999999999</c:v>
                </c:pt>
                <c:pt idx="399">
                  <c:v>-2.44648</c:v>
                </c:pt>
                <c:pt idx="400">
                  <c:v>-2.41174</c:v>
                </c:pt>
                <c:pt idx="401">
                  <c:v>-2.40818</c:v>
                </c:pt>
                <c:pt idx="402">
                  <c:v>-2.451039999999999</c:v>
                </c:pt>
                <c:pt idx="403">
                  <c:v>-2.432799999999998</c:v>
                </c:pt>
                <c:pt idx="404">
                  <c:v>-2.41108</c:v>
                </c:pt>
                <c:pt idx="405">
                  <c:v>-2.4112</c:v>
                </c:pt>
                <c:pt idx="406">
                  <c:v>-2.4144</c:v>
                </c:pt>
                <c:pt idx="407">
                  <c:v>-2.442219999999998</c:v>
                </c:pt>
                <c:pt idx="408">
                  <c:v>-2.44534</c:v>
                </c:pt>
                <c:pt idx="409">
                  <c:v>-2.38084</c:v>
                </c:pt>
                <c:pt idx="410">
                  <c:v>-2.431</c:v>
                </c:pt>
                <c:pt idx="411">
                  <c:v>-2.34312</c:v>
                </c:pt>
                <c:pt idx="412">
                  <c:v>-2.35238</c:v>
                </c:pt>
                <c:pt idx="413">
                  <c:v>-2.474899999999999</c:v>
                </c:pt>
                <c:pt idx="414">
                  <c:v>-2.36796</c:v>
                </c:pt>
                <c:pt idx="415">
                  <c:v>-2.42312</c:v>
                </c:pt>
                <c:pt idx="416">
                  <c:v>-2.426079999999998</c:v>
                </c:pt>
                <c:pt idx="417">
                  <c:v>-2.40124</c:v>
                </c:pt>
                <c:pt idx="418">
                  <c:v>-2.42894</c:v>
                </c:pt>
                <c:pt idx="419">
                  <c:v>-2.396739999999999</c:v>
                </c:pt>
                <c:pt idx="420">
                  <c:v>-2.343459999999998</c:v>
                </c:pt>
                <c:pt idx="421">
                  <c:v>-2.38972</c:v>
                </c:pt>
                <c:pt idx="422">
                  <c:v>-2.39116</c:v>
                </c:pt>
                <c:pt idx="423">
                  <c:v>-2.42002</c:v>
                </c:pt>
                <c:pt idx="424">
                  <c:v>-2.38898</c:v>
                </c:pt>
                <c:pt idx="425">
                  <c:v>-2.3871</c:v>
                </c:pt>
                <c:pt idx="426">
                  <c:v>-2.33882</c:v>
                </c:pt>
                <c:pt idx="427">
                  <c:v>-2.39322</c:v>
                </c:pt>
                <c:pt idx="428">
                  <c:v>-2.3815</c:v>
                </c:pt>
                <c:pt idx="429">
                  <c:v>-2.330099999999998</c:v>
                </c:pt>
                <c:pt idx="430">
                  <c:v>-2.316079999999998</c:v>
                </c:pt>
                <c:pt idx="431">
                  <c:v>-2.32186</c:v>
                </c:pt>
                <c:pt idx="432">
                  <c:v>-2.302799999999999</c:v>
                </c:pt>
                <c:pt idx="433">
                  <c:v>-2.28812</c:v>
                </c:pt>
                <c:pt idx="434">
                  <c:v>-2.29076</c:v>
                </c:pt>
                <c:pt idx="435">
                  <c:v>-2.28674</c:v>
                </c:pt>
                <c:pt idx="436">
                  <c:v>-2.24116</c:v>
                </c:pt>
                <c:pt idx="437">
                  <c:v>-2.3182</c:v>
                </c:pt>
                <c:pt idx="438">
                  <c:v>-2.321819999999998</c:v>
                </c:pt>
                <c:pt idx="439">
                  <c:v>-2.2967</c:v>
                </c:pt>
                <c:pt idx="440">
                  <c:v>-2.32424</c:v>
                </c:pt>
                <c:pt idx="441">
                  <c:v>-2.23756</c:v>
                </c:pt>
                <c:pt idx="442">
                  <c:v>-2.2855</c:v>
                </c:pt>
                <c:pt idx="443">
                  <c:v>-2.2128</c:v>
                </c:pt>
                <c:pt idx="444">
                  <c:v>-2.3342</c:v>
                </c:pt>
                <c:pt idx="445">
                  <c:v>-2.29842</c:v>
                </c:pt>
                <c:pt idx="446">
                  <c:v>-2.2821</c:v>
                </c:pt>
                <c:pt idx="447">
                  <c:v>-2.28814</c:v>
                </c:pt>
                <c:pt idx="448">
                  <c:v>-2.290459999999999</c:v>
                </c:pt>
                <c:pt idx="449">
                  <c:v>-2.30732</c:v>
                </c:pt>
                <c:pt idx="450">
                  <c:v>-2.327259999999999</c:v>
                </c:pt>
                <c:pt idx="451">
                  <c:v>-2.27416</c:v>
                </c:pt>
                <c:pt idx="452">
                  <c:v>-2.37818</c:v>
                </c:pt>
                <c:pt idx="453">
                  <c:v>-2.331779999999998</c:v>
                </c:pt>
                <c:pt idx="454">
                  <c:v>-2.34058</c:v>
                </c:pt>
                <c:pt idx="455">
                  <c:v>-2.30674</c:v>
                </c:pt>
                <c:pt idx="456">
                  <c:v>-2.29174</c:v>
                </c:pt>
                <c:pt idx="457">
                  <c:v>-2.2967</c:v>
                </c:pt>
                <c:pt idx="458">
                  <c:v>-2.308459999999998</c:v>
                </c:pt>
                <c:pt idx="459">
                  <c:v>-2.30726</c:v>
                </c:pt>
                <c:pt idx="460">
                  <c:v>-2.32764</c:v>
                </c:pt>
                <c:pt idx="461">
                  <c:v>-2.35812</c:v>
                </c:pt>
                <c:pt idx="462">
                  <c:v>-2.325619999999998</c:v>
                </c:pt>
                <c:pt idx="463">
                  <c:v>-2.28722</c:v>
                </c:pt>
                <c:pt idx="464">
                  <c:v>-2.29538</c:v>
                </c:pt>
                <c:pt idx="465">
                  <c:v>-2.26776</c:v>
                </c:pt>
                <c:pt idx="466">
                  <c:v>-2.26382</c:v>
                </c:pt>
              </c:numCache>
            </c:numRef>
          </c:yVal>
          <c:smooth val="1"/>
          <c:extLst xmlns:c16r2="http://schemas.microsoft.com/office/drawing/2015/06/chart">
            <c:ext xmlns:c16="http://schemas.microsoft.com/office/drawing/2014/chart" uri="{C3380CC4-5D6E-409C-BE32-E72D297353CC}">
              <c16:uniqueId val="{00000001-C9A1-4195-BFEC-A5C4AF50A6F6}"/>
            </c:ext>
          </c:extLst>
        </c:ser>
        <c:ser>
          <c:idx val="2"/>
          <c:order val="2"/>
          <c:tx>
            <c:strRef>
              <c:f>Sheet6!$O$1</c:f>
              <c:strCache>
                <c:ptCount val="1"/>
              </c:strCache>
            </c:strRef>
          </c:tx>
          <c:spPr>
            <a:ln w="19050" cap="rnd">
              <a:solidFill>
                <a:schemeClr val="accent5"/>
              </a:solidFill>
              <a:round/>
            </a:ln>
            <a:effectLst/>
          </c:spPr>
          <c:marker>
            <c:symbol val="none"/>
          </c:marker>
          <c:xVal>
            <c:numRef>
              <c:f>Sheet6!$L$2:$L$477</c:f>
              <c:numCache>
                <c:formatCode>General</c:formatCode>
                <c:ptCount val="476"/>
                <c:pt idx="0">
                  <c:v>-52.0</c:v>
                </c:pt>
                <c:pt idx="1">
                  <c:v>-51.0</c:v>
                </c:pt>
                <c:pt idx="2">
                  <c:v>-50.0</c:v>
                </c:pt>
                <c:pt idx="3">
                  <c:v>-49.0</c:v>
                </c:pt>
                <c:pt idx="4">
                  <c:v>-48.0</c:v>
                </c:pt>
                <c:pt idx="5">
                  <c:v>-47.0</c:v>
                </c:pt>
                <c:pt idx="6">
                  <c:v>-46.0</c:v>
                </c:pt>
                <c:pt idx="7">
                  <c:v>-45.0</c:v>
                </c:pt>
                <c:pt idx="8">
                  <c:v>-44.0</c:v>
                </c:pt>
                <c:pt idx="9">
                  <c:v>-43.0</c:v>
                </c:pt>
                <c:pt idx="10">
                  <c:v>-42.0</c:v>
                </c:pt>
                <c:pt idx="11">
                  <c:v>-41.0</c:v>
                </c:pt>
                <c:pt idx="12">
                  <c:v>-40.0</c:v>
                </c:pt>
                <c:pt idx="13">
                  <c:v>-39.0</c:v>
                </c:pt>
                <c:pt idx="14">
                  <c:v>-38.0</c:v>
                </c:pt>
                <c:pt idx="15">
                  <c:v>-37.0</c:v>
                </c:pt>
                <c:pt idx="16">
                  <c:v>-36.0</c:v>
                </c:pt>
                <c:pt idx="17">
                  <c:v>-35.0</c:v>
                </c:pt>
                <c:pt idx="18">
                  <c:v>-34.0</c:v>
                </c:pt>
                <c:pt idx="19">
                  <c:v>-33.0</c:v>
                </c:pt>
                <c:pt idx="20">
                  <c:v>-32.0</c:v>
                </c:pt>
                <c:pt idx="21">
                  <c:v>-31.0</c:v>
                </c:pt>
                <c:pt idx="22">
                  <c:v>-30.0</c:v>
                </c:pt>
                <c:pt idx="23">
                  <c:v>-29.0</c:v>
                </c:pt>
                <c:pt idx="24">
                  <c:v>-28.0</c:v>
                </c:pt>
                <c:pt idx="25">
                  <c:v>-27.0</c:v>
                </c:pt>
                <c:pt idx="26">
                  <c:v>-26.0</c:v>
                </c:pt>
                <c:pt idx="27">
                  <c:v>-25.0</c:v>
                </c:pt>
                <c:pt idx="28">
                  <c:v>-24.0</c:v>
                </c:pt>
                <c:pt idx="29">
                  <c:v>-23.0</c:v>
                </c:pt>
                <c:pt idx="30">
                  <c:v>-22.0</c:v>
                </c:pt>
                <c:pt idx="31">
                  <c:v>-21.0</c:v>
                </c:pt>
                <c:pt idx="32">
                  <c:v>-20.0</c:v>
                </c:pt>
                <c:pt idx="33">
                  <c:v>-19.0</c:v>
                </c:pt>
                <c:pt idx="34">
                  <c:v>-18.0</c:v>
                </c:pt>
                <c:pt idx="35">
                  <c:v>-17.0</c:v>
                </c:pt>
                <c:pt idx="36">
                  <c:v>-16.0</c:v>
                </c:pt>
                <c:pt idx="37">
                  <c:v>-15.0</c:v>
                </c:pt>
                <c:pt idx="38">
                  <c:v>-14.0</c:v>
                </c:pt>
                <c:pt idx="39">
                  <c:v>-13.0</c:v>
                </c:pt>
                <c:pt idx="40">
                  <c:v>-12.0</c:v>
                </c:pt>
                <c:pt idx="41">
                  <c:v>-11.0</c:v>
                </c:pt>
                <c:pt idx="42">
                  <c:v>-10.0</c:v>
                </c:pt>
                <c:pt idx="43">
                  <c:v>-9.0</c:v>
                </c:pt>
                <c:pt idx="44">
                  <c:v>-8.0</c:v>
                </c:pt>
                <c:pt idx="45">
                  <c:v>-7.0</c:v>
                </c:pt>
                <c:pt idx="46">
                  <c:v>-6.0</c:v>
                </c:pt>
                <c:pt idx="47">
                  <c:v>-5.0</c:v>
                </c:pt>
                <c:pt idx="48">
                  <c:v>-4.0</c:v>
                </c:pt>
                <c:pt idx="49">
                  <c:v>-3.0</c:v>
                </c:pt>
                <c:pt idx="50">
                  <c:v>-2.0</c:v>
                </c:pt>
                <c:pt idx="51">
                  <c:v>-1.0</c:v>
                </c:pt>
                <c:pt idx="52">
                  <c:v>0.0</c:v>
                </c:pt>
                <c:pt idx="53">
                  <c:v>1.0</c:v>
                </c:pt>
                <c:pt idx="54">
                  <c:v>2.0</c:v>
                </c:pt>
                <c:pt idx="55">
                  <c:v>3.0</c:v>
                </c:pt>
                <c:pt idx="56">
                  <c:v>4.0</c:v>
                </c:pt>
                <c:pt idx="57">
                  <c:v>5.0</c:v>
                </c:pt>
                <c:pt idx="58">
                  <c:v>6.0</c:v>
                </c:pt>
                <c:pt idx="59">
                  <c:v>7.0</c:v>
                </c:pt>
                <c:pt idx="60">
                  <c:v>8.0</c:v>
                </c:pt>
                <c:pt idx="61">
                  <c:v>9.0</c:v>
                </c:pt>
                <c:pt idx="62">
                  <c:v>10.0</c:v>
                </c:pt>
                <c:pt idx="63">
                  <c:v>11.0</c:v>
                </c:pt>
                <c:pt idx="64">
                  <c:v>12.0</c:v>
                </c:pt>
                <c:pt idx="65">
                  <c:v>13.0</c:v>
                </c:pt>
                <c:pt idx="66">
                  <c:v>14.0</c:v>
                </c:pt>
                <c:pt idx="67">
                  <c:v>15.0</c:v>
                </c:pt>
                <c:pt idx="68">
                  <c:v>16.0</c:v>
                </c:pt>
                <c:pt idx="69">
                  <c:v>17.0</c:v>
                </c:pt>
                <c:pt idx="70">
                  <c:v>18.0</c:v>
                </c:pt>
                <c:pt idx="71">
                  <c:v>19.0</c:v>
                </c:pt>
                <c:pt idx="72">
                  <c:v>20.0</c:v>
                </c:pt>
                <c:pt idx="73">
                  <c:v>21.0</c:v>
                </c:pt>
                <c:pt idx="74">
                  <c:v>22.0</c:v>
                </c:pt>
                <c:pt idx="75">
                  <c:v>23.0</c:v>
                </c:pt>
                <c:pt idx="76">
                  <c:v>24.0</c:v>
                </c:pt>
                <c:pt idx="77">
                  <c:v>25.0</c:v>
                </c:pt>
                <c:pt idx="78">
                  <c:v>26.0</c:v>
                </c:pt>
                <c:pt idx="79">
                  <c:v>27.0</c:v>
                </c:pt>
                <c:pt idx="80">
                  <c:v>28.0</c:v>
                </c:pt>
                <c:pt idx="81">
                  <c:v>29.0</c:v>
                </c:pt>
                <c:pt idx="82">
                  <c:v>30.0</c:v>
                </c:pt>
                <c:pt idx="83">
                  <c:v>31.0</c:v>
                </c:pt>
                <c:pt idx="84">
                  <c:v>32.0</c:v>
                </c:pt>
                <c:pt idx="85">
                  <c:v>33.0</c:v>
                </c:pt>
                <c:pt idx="86">
                  <c:v>34.0</c:v>
                </c:pt>
                <c:pt idx="87">
                  <c:v>35.0</c:v>
                </c:pt>
                <c:pt idx="88">
                  <c:v>36.0</c:v>
                </c:pt>
                <c:pt idx="89">
                  <c:v>37.0</c:v>
                </c:pt>
                <c:pt idx="90">
                  <c:v>38.0</c:v>
                </c:pt>
                <c:pt idx="91">
                  <c:v>39.0</c:v>
                </c:pt>
                <c:pt idx="92">
                  <c:v>40.0</c:v>
                </c:pt>
                <c:pt idx="93">
                  <c:v>41.0</c:v>
                </c:pt>
                <c:pt idx="94">
                  <c:v>42.0</c:v>
                </c:pt>
                <c:pt idx="95">
                  <c:v>43.0</c:v>
                </c:pt>
                <c:pt idx="96">
                  <c:v>44.0</c:v>
                </c:pt>
                <c:pt idx="97">
                  <c:v>45.0</c:v>
                </c:pt>
                <c:pt idx="98">
                  <c:v>46.0</c:v>
                </c:pt>
                <c:pt idx="99">
                  <c:v>47.0</c:v>
                </c:pt>
                <c:pt idx="100">
                  <c:v>48.0</c:v>
                </c:pt>
                <c:pt idx="101">
                  <c:v>49.0</c:v>
                </c:pt>
                <c:pt idx="102">
                  <c:v>50.0</c:v>
                </c:pt>
                <c:pt idx="103">
                  <c:v>51.0</c:v>
                </c:pt>
                <c:pt idx="104">
                  <c:v>52.0</c:v>
                </c:pt>
                <c:pt idx="105">
                  <c:v>53.0</c:v>
                </c:pt>
                <c:pt idx="106">
                  <c:v>54.0</c:v>
                </c:pt>
                <c:pt idx="107">
                  <c:v>55.0</c:v>
                </c:pt>
                <c:pt idx="108">
                  <c:v>56.0</c:v>
                </c:pt>
                <c:pt idx="109">
                  <c:v>57.0</c:v>
                </c:pt>
                <c:pt idx="110">
                  <c:v>58.0</c:v>
                </c:pt>
                <c:pt idx="111">
                  <c:v>59.0</c:v>
                </c:pt>
                <c:pt idx="112">
                  <c:v>60.0</c:v>
                </c:pt>
                <c:pt idx="113">
                  <c:v>61.0</c:v>
                </c:pt>
                <c:pt idx="114">
                  <c:v>62.0</c:v>
                </c:pt>
                <c:pt idx="115">
                  <c:v>63.0</c:v>
                </c:pt>
                <c:pt idx="116">
                  <c:v>64.0</c:v>
                </c:pt>
                <c:pt idx="117">
                  <c:v>65.0</c:v>
                </c:pt>
                <c:pt idx="118">
                  <c:v>66.0</c:v>
                </c:pt>
                <c:pt idx="119">
                  <c:v>67.0</c:v>
                </c:pt>
                <c:pt idx="120">
                  <c:v>68.0</c:v>
                </c:pt>
                <c:pt idx="121">
                  <c:v>69.0</c:v>
                </c:pt>
                <c:pt idx="122">
                  <c:v>70.0</c:v>
                </c:pt>
                <c:pt idx="123">
                  <c:v>71.0</c:v>
                </c:pt>
                <c:pt idx="124">
                  <c:v>72.0</c:v>
                </c:pt>
                <c:pt idx="125">
                  <c:v>73.0</c:v>
                </c:pt>
                <c:pt idx="126">
                  <c:v>74.0</c:v>
                </c:pt>
                <c:pt idx="127">
                  <c:v>75.0</c:v>
                </c:pt>
                <c:pt idx="128">
                  <c:v>76.0</c:v>
                </c:pt>
                <c:pt idx="129">
                  <c:v>77.0</c:v>
                </c:pt>
                <c:pt idx="130">
                  <c:v>78.0</c:v>
                </c:pt>
                <c:pt idx="131">
                  <c:v>79.0</c:v>
                </c:pt>
                <c:pt idx="132">
                  <c:v>80.0</c:v>
                </c:pt>
                <c:pt idx="133">
                  <c:v>81.0</c:v>
                </c:pt>
                <c:pt idx="134">
                  <c:v>82.0</c:v>
                </c:pt>
                <c:pt idx="135">
                  <c:v>83.0</c:v>
                </c:pt>
                <c:pt idx="136">
                  <c:v>84.0</c:v>
                </c:pt>
                <c:pt idx="137">
                  <c:v>85.0</c:v>
                </c:pt>
                <c:pt idx="138">
                  <c:v>86.0</c:v>
                </c:pt>
                <c:pt idx="139">
                  <c:v>87.0</c:v>
                </c:pt>
                <c:pt idx="140">
                  <c:v>88.0</c:v>
                </c:pt>
                <c:pt idx="141">
                  <c:v>89.0</c:v>
                </c:pt>
                <c:pt idx="142">
                  <c:v>90.0</c:v>
                </c:pt>
                <c:pt idx="143">
                  <c:v>91.0</c:v>
                </c:pt>
                <c:pt idx="144">
                  <c:v>92.0</c:v>
                </c:pt>
                <c:pt idx="145">
                  <c:v>93.0</c:v>
                </c:pt>
                <c:pt idx="146">
                  <c:v>94.0</c:v>
                </c:pt>
                <c:pt idx="147">
                  <c:v>95.0</c:v>
                </c:pt>
                <c:pt idx="148">
                  <c:v>96.0</c:v>
                </c:pt>
                <c:pt idx="149">
                  <c:v>97.0</c:v>
                </c:pt>
                <c:pt idx="150">
                  <c:v>98.0</c:v>
                </c:pt>
                <c:pt idx="151">
                  <c:v>99.0</c:v>
                </c:pt>
                <c:pt idx="152">
                  <c:v>100.0</c:v>
                </c:pt>
                <c:pt idx="153">
                  <c:v>101.0</c:v>
                </c:pt>
                <c:pt idx="154">
                  <c:v>102.0</c:v>
                </c:pt>
                <c:pt idx="155">
                  <c:v>103.0</c:v>
                </c:pt>
                <c:pt idx="156">
                  <c:v>104.0</c:v>
                </c:pt>
                <c:pt idx="157">
                  <c:v>105.0</c:v>
                </c:pt>
                <c:pt idx="158">
                  <c:v>106.0</c:v>
                </c:pt>
                <c:pt idx="159">
                  <c:v>107.0</c:v>
                </c:pt>
                <c:pt idx="160">
                  <c:v>108.0</c:v>
                </c:pt>
                <c:pt idx="161">
                  <c:v>109.0</c:v>
                </c:pt>
                <c:pt idx="162">
                  <c:v>110.0</c:v>
                </c:pt>
                <c:pt idx="163">
                  <c:v>111.0</c:v>
                </c:pt>
                <c:pt idx="164">
                  <c:v>112.0</c:v>
                </c:pt>
                <c:pt idx="165">
                  <c:v>113.0</c:v>
                </c:pt>
                <c:pt idx="166">
                  <c:v>114.0</c:v>
                </c:pt>
                <c:pt idx="167">
                  <c:v>115.0</c:v>
                </c:pt>
                <c:pt idx="168">
                  <c:v>116.0</c:v>
                </c:pt>
                <c:pt idx="169">
                  <c:v>117.0</c:v>
                </c:pt>
                <c:pt idx="170">
                  <c:v>118.0</c:v>
                </c:pt>
                <c:pt idx="171">
                  <c:v>119.0</c:v>
                </c:pt>
                <c:pt idx="172">
                  <c:v>120.0</c:v>
                </c:pt>
                <c:pt idx="173">
                  <c:v>121.0</c:v>
                </c:pt>
                <c:pt idx="174">
                  <c:v>122.0</c:v>
                </c:pt>
                <c:pt idx="175">
                  <c:v>123.0</c:v>
                </c:pt>
                <c:pt idx="176">
                  <c:v>124.0</c:v>
                </c:pt>
                <c:pt idx="177">
                  <c:v>125.0</c:v>
                </c:pt>
                <c:pt idx="178">
                  <c:v>126.0</c:v>
                </c:pt>
                <c:pt idx="179">
                  <c:v>127.0</c:v>
                </c:pt>
                <c:pt idx="180">
                  <c:v>128.0</c:v>
                </c:pt>
                <c:pt idx="181">
                  <c:v>129.0</c:v>
                </c:pt>
                <c:pt idx="182">
                  <c:v>130.0</c:v>
                </c:pt>
                <c:pt idx="183">
                  <c:v>131.0</c:v>
                </c:pt>
                <c:pt idx="184">
                  <c:v>132.0</c:v>
                </c:pt>
                <c:pt idx="185">
                  <c:v>133.0</c:v>
                </c:pt>
                <c:pt idx="186">
                  <c:v>134.0</c:v>
                </c:pt>
                <c:pt idx="187">
                  <c:v>135.0</c:v>
                </c:pt>
                <c:pt idx="188">
                  <c:v>136.0</c:v>
                </c:pt>
                <c:pt idx="189">
                  <c:v>137.0</c:v>
                </c:pt>
                <c:pt idx="190">
                  <c:v>138.0</c:v>
                </c:pt>
                <c:pt idx="191">
                  <c:v>139.0</c:v>
                </c:pt>
                <c:pt idx="192">
                  <c:v>140.0</c:v>
                </c:pt>
                <c:pt idx="193">
                  <c:v>141.0</c:v>
                </c:pt>
                <c:pt idx="194">
                  <c:v>142.0</c:v>
                </c:pt>
                <c:pt idx="195">
                  <c:v>143.0</c:v>
                </c:pt>
                <c:pt idx="196">
                  <c:v>144.0</c:v>
                </c:pt>
                <c:pt idx="197">
                  <c:v>145.0</c:v>
                </c:pt>
                <c:pt idx="198">
                  <c:v>146.0</c:v>
                </c:pt>
                <c:pt idx="199">
                  <c:v>147.0</c:v>
                </c:pt>
                <c:pt idx="200">
                  <c:v>148.0</c:v>
                </c:pt>
                <c:pt idx="201">
                  <c:v>149.0</c:v>
                </c:pt>
                <c:pt idx="202">
                  <c:v>150.0</c:v>
                </c:pt>
                <c:pt idx="203">
                  <c:v>151.0</c:v>
                </c:pt>
                <c:pt idx="204">
                  <c:v>152.0</c:v>
                </c:pt>
                <c:pt idx="205">
                  <c:v>153.0</c:v>
                </c:pt>
                <c:pt idx="206">
                  <c:v>154.0</c:v>
                </c:pt>
                <c:pt idx="207">
                  <c:v>155.0</c:v>
                </c:pt>
                <c:pt idx="208">
                  <c:v>156.0</c:v>
                </c:pt>
                <c:pt idx="209">
                  <c:v>157.0</c:v>
                </c:pt>
                <c:pt idx="210">
                  <c:v>158.0</c:v>
                </c:pt>
                <c:pt idx="211">
                  <c:v>159.0</c:v>
                </c:pt>
                <c:pt idx="212">
                  <c:v>160.0</c:v>
                </c:pt>
                <c:pt idx="213">
                  <c:v>161.0</c:v>
                </c:pt>
                <c:pt idx="214">
                  <c:v>162.0</c:v>
                </c:pt>
                <c:pt idx="215">
                  <c:v>163.0</c:v>
                </c:pt>
                <c:pt idx="216">
                  <c:v>164.0</c:v>
                </c:pt>
                <c:pt idx="217">
                  <c:v>165.0</c:v>
                </c:pt>
                <c:pt idx="218">
                  <c:v>166.0</c:v>
                </c:pt>
                <c:pt idx="219">
                  <c:v>167.0</c:v>
                </c:pt>
                <c:pt idx="220">
                  <c:v>168.0</c:v>
                </c:pt>
                <c:pt idx="221">
                  <c:v>169.0</c:v>
                </c:pt>
                <c:pt idx="222">
                  <c:v>170.0</c:v>
                </c:pt>
                <c:pt idx="223">
                  <c:v>171.0</c:v>
                </c:pt>
                <c:pt idx="224">
                  <c:v>172.0</c:v>
                </c:pt>
                <c:pt idx="225">
                  <c:v>173.0</c:v>
                </c:pt>
                <c:pt idx="226">
                  <c:v>174.0</c:v>
                </c:pt>
                <c:pt idx="227">
                  <c:v>175.0</c:v>
                </c:pt>
                <c:pt idx="228">
                  <c:v>176.0</c:v>
                </c:pt>
                <c:pt idx="229">
                  <c:v>177.0</c:v>
                </c:pt>
                <c:pt idx="230">
                  <c:v>178.0</c:v>
                </c:pt>
                <c:pt idx="231">
                  <c:v>179.0</c:v>
                </c:pt>
                <c:pt idx="232">
                  <c:v>180.0</c:v>
                </c:pt>
                <c:pt idx="233">
                  <c:v>181.0</c:v>
                </c:pt>
                <c:pt idx="234">
                  <c:v>182.0</c:v>
                </c:pt>
                <c:pt idx="235">
                  <c:v>183.0</c:v>
                </c:pt>
                <c:pt idx="236">
                  <c:v>184.0</c:v>
                </c:pt>
                <c:pt idx="237">
                  <c:v>185.0</c:v>
                </c:pt>
                <c:pt idx="238">
                  <c:v>186.0</c:v>
                </c:pt>
                <c:pt idx="239">
                  <c:v>187.0</c:v>
                </c:pt>
                <c:pt idx="240">
                  <c:v>188.0</c:v>
                </c:pt>
                <c:pt idx="241">
                  <c:v>189.0</c:v>
                </c:pt>
                <c:pt idx="242">
                  <c:v>190.0</c:v>
                </c:pt>
                <c:pt idx="243">
                  <c:v>191.0</c:v>
                </c:pt>
                <c:pt idx="244">
                  <c:v>192.0</c:v>
                </c:pt>
                <c:pt idx="245">
                  <c:v>193.0</c:v>
                </c:pt>
                <c:pt idx="246">
                  <c:v>194.0</c:v>
                </c:pt>
                <c:pt idx="247">
                  <c:v>195.0</c:v>
                </c:pt>
                <c:pt idx="248">
                  <c:v>196.0</c:v>
                </c:pt>
                <c:pt idx="249">
                  <c:v>197.0</c:v>
                </c:pt>
                <c:pt idx="250">
                  <c:v>198.0</c:v>
                </c:pt>
                <c:pt idx="251">
                  <c:v>199.0</c:v>
                </c:pt>
                <c:pt idx="252">
                  <c:v>200.0</c:v>
                </c:pt>
                <c:pt idx="253">
                  <c:v>201.0</c:v>
                </c:pt>
                <c:pt idx="254">
                  <c:v>202.0</c:v>
                </c:pt>
                <c:pt idx="255">
                  <c:v>203.0</c:v>
                </c:pt>
                <c:pt idx="256">
                  <c:v>204.0</c:v>
                </c:pt>
                <c:pt idx="257">
                  <c:v>205.0</c:v>
                </c:pt>
                <c:pt idx="258">
                  <c:v>206.0</c:v>
                </c:pt>
                <c:pt idx="259">
                  <c:v>207.0</c:v>
                </c:pt>
                <c:pt idx="260">
                  <c:v>208.0</c:v>
                </c:pt>
                <c:pt idx="261">
                  <c:v>209.0</c:v>
                </c:pt>
                <c:pt idx="262">
                  <c:v>210.0</c:v>
                </c:pt>
                <c:pt idx="263">
                  <c:v>211.0</c:v>
                </c:pt>
                <c:pt idx="264">
                  <c:v>212.0</c:v>
                </c:pt>
                <c:pt idx="265">
                  <c:v>213.0</c:v>
                </c:pt>
                <c:pt idx="266">
                  <c:v>214.0</c:v>
                </c:pt>
                <c:pt idx="267">
                  <c:v>215.0</c:v>
                </c:pt>
                <c:pt idx="268">
                  <c:v>216.0</c:v>
                </c:pt>
                <c:pt idx="269">
                  <c:v>217.0</c:v>
                </c:pt>
                <c:pt idx="270">
                  <c:v>218.0</c:v>
                </c:pt>
                <c:pt idx="271">
                  <c:v>219.0</c:v>
                </c:pt>
                <c:pt idx="272">
                  <c:v>220.0</c:v>
                </c:pt>
                <c:pt idx="273">
                  <c:v>221.0</c:v>
                </c:pt>
                <c:pt idx="274">
                  <c:v>222.0</c:v>
                </c:pt>
                <c:pt idx="275">
                  <c:v>223.0</c:v>
                </c:pt>
                <c:pt idx="276">
                  <c:v>224.0</c:v>
                </c:pt>
                <c:pt idx="277">
                  <c:v>225.0</c:v>
                </c:pt>
                <c:pt idx="278">
                  <c:v>226.0</c:v>
                </c:pt>
                <c:pt idx="279">
                  <c:v>227.0</c:v>
                </c:pt>
                <c:pt idx="280">
                  <c:v>228.0</c:v>
                </c:pt>
                <c:pt idx="281">
                  <c:v>229.0</c:v>
                </c:pt>
                <c:pt idx="282">
                  <c:v>230.0</c:v>
                </c:pt>
                <c:pt idx="283">
                  <c:v>231.0</c:v>
                </c:pt>
                <c:pt idx="284">
                  <c:v>232.0</c:v>
                </c:pt>
                <c:pt idx="285">
                  <c:v>233.0</c:v>
                </c:pt>
                <c:pt idx="286">
                  <c:v>234.0</c:v>
                </c:pt>
                <c:pt idx="287">
                  <c:v>235.0</c:v>
                </c:pt>
                <c:pt idx="288">
                  <c:v>236.0</c:v>
                </c:pt>
                <c:pt idx="289">
                  <c:v>237.0</c:v>
                </c:pt>
                <c:pt idx="290">
                  <c:v>238.0</c:v>
                </c:pt>
                <c:pt idx="291">
                  <c:v>239.0</c:v>
                </c:pt>
                <c:pt idx="292">
                  <c:v>240.0</c:v>
                </c:pt>
                <c:pt idx="293">
                  <c:v>241.0</c:v>
                </c:pt>
                <c:pt idx="294">
                  <c:v>242.0</c:v>
                </c:pt>
                <c:pt idx="295">
                  <c:v>243.0</c:v>
                </c:pt>
                <c:pt idx="296">
                  <c:v>244.0</c:v>
                </c:pt>
                <c:pt idx="297">
                  <c:v>245.0</c:v>
                </c:pt>
                <c:pt idx="298">
                  <c:v>246.0</c:v>
                </c:pt>
                <c:pt idx="299">
                  <c:v>247.0</c:v>
                </c:pt>
                <c:pt idx="300">
                  <c:v>248.0</c:v>
                </c:pt>
                <c:pt idx="301">
                  <c:v>249.0</c:v>
                </c:pt>
                <c:pt idx="302">
                  <c:v>250.0</c:v>
                </c:pt>
                <c:pt idx="303">
                  <c:v>251.0</c:v>
                </c:pt>
                <c:pt idx="304">
                  <c:v>252.0</c:v>
                </c:pt>
                <c:pt idx="305">
                  <c:v>253.0</c:v>
                </c:pt>
                <c:pt idx="306">
                  <c:v>254.0</c:v>
                </c:pt>
                <c:pt idx="307">
                  <c:v>255.0</c:v>
                </c:pt>
                <c:pt idx="308">
                  <c:v>256.0</c:v>
                </c:pt>
                <c:pt idx="309">
                  <c:v>257.0</c:v>
                </c:pt>
                <c:pt idx="310">
                  <c:v>258.0</c:v>
                </c:pt>
                <c:pt idx="311">
                  <c:v>259.0</c:v>
                </c:pt>
                <c:pt idx="312">
                  <c:v>260.0</c:v>
                </c:pt>
                <c:pt idx="313">
                  <c:v>261.0</c:v>
                </c:pt>
                <c:pt idx="314">
                  <c:v>262.0</c:v>
                </c:pt>
                <c:pt idx="315">
                  <c:v>263.0</c:v>
                </c:pt>
                <c:pt idx="316">
                  <c:v>264.0</c:v>
                </c:pt>
                <c:pt idx="317">
                  <c:v>265.0</c:v>
                </c:pt>
                <c:pt idx="318">
                  <c:v>266.0</c:v>
                </c:pt>
                <c:pt idx="319">
                  <c:v>267.0</c:v>
                </c:pt>
                <c:pt idx="320">
                  <c:v>268.0</c:v>
                </c:pt>
                <c:pt idx="321">
                  <c:v>269.0</c:v>
                </c:pt>
                <c:pt idx="322">
                  <c:v>270.0</c:v>
                </c:pt>
                <c:pt idx="323">
                  <c:v>271.0</c:v>
                </c:pt>
                <c:pt idx="324">
                  <c:v>272.0</c:v>
                </c:pt>
                <c:pt idx="325">
                  <c:v>273.0</c:v>
                </c:pt>
                <c:pt idx="326">
                  <c:v>274.0</c:v>
                </c:pt>
                <c:pt idx="327">
                  <c:v>275.0</c:v>
                </c:pt>
                <c:pt idx="328">
                  <c:v>276.0</c:v>
                </c:pt>
                <c:pt idx="329">
                  <c:v>277.0</c:v>
                </c:pt>
                <c:pt idx="330">
                  <c:v>278.0</c:v>
                </c:pt>
                <c:pt idx="331">
                  <c:v>279.0</c:v>
                </c:pt>
                <c:pt idx="332">
                  <c:v>280.0</c:v>
                </c:pt>
                <c:pt idx="333">
                  <c:v>281.0</c:v>
                </c:pt>
                <c:pt idx="334">
                  <c:v>282.0</c:v>
                </c:pt>
                <c:pt idx="335">
                  <c:v>283.0</c:v>
                </c:pt>
                <c:pt idx="336">
                  <c:v>284.0</c:v>
                </c:pt>
                <c:pt idx="337">
                  <c:v>285.0</c:v>
                </c:pt>
                <c:pt idx="338">
                  <c:v>286.0</c:v>
                </c:pt>
                <c:pt idx="339">
                  <c:v>287.0</c:v>
                </c:pt>
                <c:pt idx="340">
                  <c:v>288.0</c:v>
                </c:pt>
                <c:pt idx="341">
                  <c:v>289.0</c:v>
                </c:pt>
                <c:pt idx="342">
                  <c:v>290.0</c:v>
                </c:pt>
                <c:pt idx="343">
                  <c:v>291.0</c:v>
                </c:pt>
                <c:pt idx="344">
                  <c:v>292.0</c:v>
                </c:pt>
                <c:pt idx="345">
                  <c:v>293.0</c:v>
                </c:pt>
                <c:pt idx="346">
                  <c:v>294.0</c:v>
                </c:pt>
                <c:pt idx="347">
                  <c:v>295.0</c:v>
                </c:pt>
                <c:pt idx="348">
                  <c:v>296.0</c:v>
                </c:pt>
                <c:pt idx="349">
                  <c:v>297.0</c:v>
                </c:pt>
                <c:pt idx="350">
                  <c:v>298.0</c:v>
                </c:pt>
                <c:pt idx="351">
                  <c:v>299.0</c:v>
                </c:pt>
                <c:pt idx="352">
                  <c:v>300.0</c:v>
                </c:pt>
                <c:pt idx="353">
                  <c:v>301.0</c:v>
                </c:pt>
                <c:pt idx="354">
                  <c:v>302.0</c:v>
                </c:pt>
                <c:pt idx="355">
                  <c:v>303.0</c:v>
                </c:pt>
                <c:pt idx="356">
                  <c:v>304.0</c:v>
                </c:pt>
                <c:pt idx="357">
                  <c:v>305.0</c:v>
                </c:pt>
                <c:pt idx="358">
                  <c:v>306.0</c:v>
                </c:pt>
                <c:pt idx="359">
                  <c:v>307.0</c:v>
                </c:pt>
                <c:pt idx="360">
                  <c:v>308.0</c:v>
                </c:pt>
                <c:pt idx="361">
                  <c:v>309.0</c:v>
                </c:pt>
                <c:pt idx="362">
                  <c:v>310.0</c:v>
                </c:pt>
                <c:pt idx="363">
                  <c:v>311.0</c:v>
                </c:pt>
                <c:pt idx="364">
                  <c:v>312.0</c:v>
                </c:pt>
                <c:pt idx="365">
                  <c:v>313.0</c:v>
                </c:pt>
                <c:pt idx="366">
                  <c:v>314.0</c:v>
                </c:pt>
                <c:pt idx="367">
                  <c:v>315.0</c:v>
                </c:pt>
                <c:pt idx="368">
                  <c:v>316.0</c:v>
                </c:pt>
                <c:pt idx="369">
                  <c:v>317.0</c:v>
                </c:pt>
                <c:pt idx="370">
                  <c:v>318.0</c:v>
                </c:pt>
                <c:pt idx="371">
                  <c:v>319.0</c:v>
                </c:pt>
                <c:pt idx="372">
                  <c:v>320.0</c:v>
                </c:pt>
                <c:pt idx="373">
                  <c:v>321.0</c:v>
                </c:pt>
                <c:pt idx="374">
                  <c:v>322.0</c:v>
                </c:pt>
                <c:pt idx="375">
                  <c:v>323.0</c:v>
                </c:pt>
                <c:pt idx="376">
                  <c:v>324.0</c:v>
                </c:pt>
                <c:pt idx="377">
                  <c:v>325.0</c:v>
                </c:pt>
                <c:pt idx="378">
                  <c:v>326.0</c:v>
                </c:pt>
                <c:pt idx="379">
                  <c:v>327.0</c:v>
                </c:pt>
                <c:pt idx="380">
                  <c:v>328.0</c:v>
                </c:pt>
                <c:pt idx="381">
                  <c:v>329.0</c:v>
                </c:pt>
                <c:pt idx="382">
                  <c:v>330.0</c:v>
                </c:pt>
                <c:pt idx="383">
                  <c:v>331.0</c:v>
                </c:pt>
                <c:pt idx="384">
                  <c:v>332.0</c:v>
                </c:pt>
                <c:pt idx="385">
                  <c:v>333.0</c:v>
                </c:pt>
                <c:pt idx="386">
                  <c:v>334.0</c:v>
                </c:pt>
                <c:pt idx="387">
                  <c:v>335.0</c:v>
                </c:pt>
                <c:pt idx="388">
                  <c:v>336.0</c:v>
                </c:pt>
                <c:pt idx="389">
                  <c:v>337.0</c:v>
                </c:pt>
                <c:pt idx="390">
                  <c:v>338.0</c:v>
                </c:pt>
                <c:pt idx="391">
                  <c:v>339.0</c:v>
                </c:pt>
                <c:pt idx="392">
                  <c:v>340.0</c:v>
                </c:pt>
                <c:pt idx="393">
                  <c:v>341.0</c:v>
                </c:pt>
                <c:pt idx="394">
                  <c:v>342.0</c:v>
                </c:pt>
                <c:pt idx="395">
                  <c:v>343.0</c:v>
                </c:pt>
                <c:pt idx="396">
                  <c:v>344.0</c:v>
                </c:pt>
                <c:pt idx="397">
                  <c:v>345.0</c:v>
                </c:pt>
                <c:pt idx="398">
                  <c:v>346.0</c:v>
                </c:pt>
                <c:pt idx="399">
                  <c:v>347.0</c:v>
                </c:pt>
                <c:pt idx="400">
                  <c:v>348.0</c:v>
                </c:pt>
                <c:pt idx="401">
                  <c:v>349.0</c:v>
                </c:pt>
                <c:pt idx="402">
                  <c:v>350.0</c:v>
                </c:pt>
                <c:pt idx="403">
                  <c:v>351.0</c:v>
                </c:pt>
                <c:pt idx="404">
                  <c:v>352.0</c:v>
                </c:pt>
                <c:pt idx="405">
                  <c:v>353.0</c:v>
                </c:pt>
                <c:pt idx="406">
                  <c:v>354.0</c:v>
                </c:pt>
                <c:pt idx="407">
                  <c:v>355.0</c:v>
                </c:pt>
                <c:pt idx="408">
                  <c:v>356.0</c:v>
                </c:pt>
                <c:pt idx="409">
                  <c:v>357.0</c:v>
                </c:pt>
                <c:pt idx="410">
                  <c:v>358.0</c:v>
                </c:pt>
                <c:pt idx="411">
                  <c:v>359.0</c:v>
                </c:pt>
                <c:pt idx="412">
                  <c:v>360.0</c:v>
                </c:pt>
                <c:pt idx="413">
                  <c:v>361.0</c:v>
                </c:pt>
                <c:pt idx="414">
                  <c:v>362.0</c:v>
                </c:pt>
                <c:pt idx="415">
                  <c:v>363.0</c:v>
                </c:pt>
                <c:pt idx="416">
                  <c:v>364.0</c:v>
                </c:pt>
                <c:pt idx="417">
                  <c:v>365.0</c:v>
                </c:pt>
                <c:pt idx="418">
                  <c:v>366.0</c:v>
                </c:pt>
                <c:pt idx="419">
                  <c:v>367.0</c:v>
                </c:pt>
                <c:pt idx="420">
                  <c:v>368.0</c:v>
                </c:pt>
                <c:pt idx="421">
                  <c:v>369.0</c:v>
                </c:pt>
                <c:pt idx="422">
                  <c:v>370.0</c:v>
                </c:pt>
                <c:pt idx="423">
                  <c:v>371.0</c:v>
                </c:pt>
                <c:pt idx="424">
                  <c:v>372.0</c:v>
                </c:pt>
                <c:pt idx="425">
                  <c:v>373.0</c:v>
                </c:pt>
                <c:pt idx="426">
                  <c:v>374.0</c:v>
                </c:pt>
                <c:pt idx="427">
                  <c:v>375.0</c:v>
                </c:pt>
                <c:pt idx="428">
                  <c:v>376.0</c:v>
                </c:pt>
                <c:pt idx="429">
                  <c:v>377.0</c:v>
                </c:pt>
                <c:pt idx="430">
                  <c:v>378.0</c:v>
                </c:pt>
                <c:pt idx="431">
                  <c:v>379.0</c:v>
                </c:pt>
                <c:pt idx="432">
                  <c:v>380.0</c:v>
                </c:pt>
                <c:pt idx="433">
                  <c:v>381.0</c:v>
                </c:pt>
                <c:pt idx="434">
                  <c:v>382.0</c:v>
                </c:pt>
                <c:pt idx="435">
                  <c:v>383.0</c:v>
                </c:pt>
                <c:pt idx="436">
                  <c:v>384.0</c:v>
                </c:pt>
                <c:pt idx="437">
                  <c:v>385.0</c:v>
                </c:pt>
                <c:pt idx="438">
                  <c:v>386.0</c:v>
                </c:pt>
                <c:pt idx="439">
                  <c:v>387.0</c:v>
                </c:pt>
                <c:pt idx="440">
                  <c:v>388.0</c:v>
                </c:pt>
                <c:pt idx="441">
                  <c:v>389.0</c:v>
                </c:pt>
                <c:pt idx="442">
                  <c:v>390.0</c:v>
                </c:pt>
                <c:pt idx="443">
                  <c:v>391.0</c:v>
                </c:pt>
                <c:pt idx="444">
                  <c:v>392.0</c:v>
                </c:pt>
                <c:pt idx="445">
                  <c:v>393.0</c:v>
                </c:pt>
                <c:pt idx="446">
                  <c:v>394.0</c:v>
                </c:pt>
              </c:numCache>
            </c:numRef>
          </c:xVal>
          <c:yVal>
            <c:numRef>
              <c:f>Sheet6!$O$2:$O$477</c:f>
              <c:numCache>
                <c:formatCode>General</c:formatCode>
                <c:ptCount val="476"/>
                <c:pt idx="0">
                  <c:v>0.0952301</c:v>
                </c:pt>
                <c:pt idx="1">
                  <c:v>0.437637</c:v>
                </c:pt>
                <c:pt idx="2">
                  <c:v>0.59584</c:v>
                </c:pt>
                <c:pt idx="3">
                  <c:v>0.616928</c:v>
                </c:pt>
                <c:pt idx="4">
                  <c:v>0.168869</c:v>
                </c:pt>
                <c:pt idx="5">
                  <c:v>0.115158</c:v>
                </c:pt>
                <c:pt idx="6">
                  <c:v>0.104233</c:v>
                </c:pt>
                <c:pt idx="7">
                  <c:v>0.0014801</c:v>
                </c:pt>
                <c:pt idx="8">
                  <c:v>0.158707</c:v>
                </c:pt>
                <c:pt idx="9">
                  <c:v>-0.00318909</c:v>
                </c:pt>
                <c:pt idx="10">
                  <c:v>-0.0379486</c:v>
                </c:pt>
                <c:pt idx="11">
                  <c:v>0.211655</c:v>
                </c:pt>
                <c:pt idx="12">
                  <c:v>0.247391</c:v>
                </c:pt>
                <c:pt idx="13">
                  <c:v>-1.30299</c:v>
                </c:pt>
                <c:pt idx="14">
                  <c:v>-3.08015</c:v>
                </c:pt>
                <c:pt idx="15">
                  <c:v>-3.06102</c:v>
                </c:pt>
                <c:pt idx="16">
                  <c:v>-3.20671</c:v>
                </c:pt>
                <c:pt idx="17">
                  <c:v>-3.09813</c:v>
                </c:pt>
                <c:pt idx="18">
                  <c:v>-4.13835</c:v>
                </c:pt>
                <c:pt idx="19">
                  <c:v>0.284103</c:v>
                </c:pt>
                <c:pt idx="20">
                  <c:v>0.520828</c:v>
                </c:pt>
                <c:pt idx="21">
                  <c:v>0.389969</c:v>
                </c:pt>
                <c:pt idx="22">
                  <c:v>0.181961</c:v>
                </c:pt>
                <c:pt idx="23">
                  <c:v>0.063797</c:v>
                </c:pt>
                <c:pt idx="24">
                  <c:v>0.180191</c:v>
                </c:pt>
                <c:pt idx="25">
                  <c:v>0.330002</c:v>
                </c:pt>
                <c:pt idx="26">
                  <c:v>0.0692596</c:v>
                </c:pt>
                <c:pt idx="27">
                  <c:v>0.0681</c:v>
                </c:pt>
                <c:pt idx="28">
                  <c:v>0.262039</c:v>
                </c:pt>
                <c:pt idx="29">
                  <c:v>0.280197</c:v>
                </c:pt>
                <c:pt idx="30">
                  <c:v>0.0184784</c:v>
                </c:pt>
                <c:pt idx="31">
                  <c:v>0.345047</c:v>
                </c:pt>
                <c:pt idx="32">
                  <c:v>0.032547</c:v>
                </c:pt>
                <c:pt idx="33">
                  <c:v>0.197983</c:v>
                </c:pt>
                <c:pt idx="34">
                  <c:v>0.224747</c:v>
                </c:pt>
                <c:pt idx="35">
                  <c:v>0.0190582</c:v>
                </c:pt>
                <c:pt idx="36">
                  <c:v>0.0298004</c:v>
                </c:pt>
                <c:pt idx="37">
                  <c:v>-0.125839</c:v>
                </c:pt>
                <c:pt idx="38">
                  <c:v>0.0235443</c:v>
                </c:pt>
                <c:pt idx="39">
                  <c:v>-0.0504608</c:v>
                </c:pt>
                <c:pt idx="40">
                  <c:v>0.0319672</c:v>
                </c:pt>
                <c:pt idx="41">
                  <c:v>-0.152817</c:v>
                </c:pt>
                <c:pt idx="42">
                  <c:v>-0.043808</c:v>
                </c:pt>
                <c:pt idx="43">
                  <c:v>-0.31218</c:v>
                </c:pt>
                <c:pt idx="44">
                  <c:v>0.0165253</c:v>
                </c:pt>
                <c:pt idx="45">
                  <c:v>0.332352</c:v>
                </c:pt>
                <c:pt idx="46">
                  <c:v>-0.0203705</c:v>
                </c:pt>
                <c:pt idx="47">
                  <c:v>0.00306702</c:v>
                </c:pt>
                <c:pt idx="48">
                  <c:v>0.13118</c:v>
                </c:pt>
                <c:pt idx="49">
                  <c:v>0.595047</c:v>
                </c:pt>
                <c:pt idx="50">
                  <c:v>0.643295</c:v>
                </c:pt>
                <c:pt idx="51">
                  <c:v>-0.0702057</c:v>
                </c:pt>
                <c:pt idx="52">
                  <c:v>-6.29869</c:v>
                </c:pt>
                <c:pt idx="53">
                  <c:v>-15.8448</c:v>
                </c:pt>
                <c:pt idx="54">
                  <c:v>-4.02916</c:v>
                </c:pt>
                <c:pt idx="55">
                  <c:v>-0.341293</c:v>
                </c:pt>
                <c:pt idx="56">
                  <c:v>-0.0377655</c:v>
                </c:pt>
                <c:pt idx="57">
                  <c:v>-0.292465</c:v>
                </c:pt>
                <c:pt idx="58">
                  <c:v>-1.07137</c:v>
                </c:pt>
                <c:pt idx="59">
                  <c:v>-1.43443</c:v>
                </c:pt>
                <c:pt idx="60">
                  <c:v>-2.23659</c:v>
                </c:pt>
                <c:pt idx="61">
                  <c:v>-2.590679999999999</c:v>
                </c:pt>
                <c:pt idx="62">
                  <c:v>-2.805159999999998</c:v>
                </c:pt>
                <c:pt idx="63">
                  <c:v>-3.2776</c:v>
                </c:pt>
                <c:pt idx="64">
                  <c:v>-3.68367</c:v>
                </c:pt>
                <c:pt idx="65">
                  <c:v>-3.68581</c:v>
                </c:pt>
                <c:pt idx="66">
                  <c:v>-4.20064</c:v>
                </c:pt>
                <c:pt idx="67">
                  <c:v>-4.390489999999998</c:v>
                </c:pt>
                <c:pt idx="68">
                  <c:v>-4.29695</c:v>
                </c:pt>
                <c:pt idx="69">
                  <c:v>-4.71999</c:v>
                </c:pt>
                <c:pt idx="70">
                  <c:v>-5.052019999999998</c:v>
                </c:pt>
                <c:pt idx="71">
                  <c:v>-5.03444</c:v>
                </c:pt>
                <c:pt idx="72">
                  <c:v>-5.527019999999998</c:v>
                </c:pt>
                <c:pt idx="73">
                  <c:v>-5.68269</c:v>
                </c:pt>
                <c:pt idx="74">
                  <c:v>-5.832109999999998</c:v>
                </c:pt>
                <c:pt idx="75">
                  <c:v>-6.00926</c:v>
                </c:pt>
                <c:pt idx="76">
                  <c:v>-6.29225</c:v>
                </c:pt>
                <c:pt idx="77">
                  <c:v>-6.462169999999999</c:v>
                </c:pt>
                <c:pt idx="78">
                  <c:v>-6.617839999999997</c:v>
                </c:pt>
                <c:pt idx="79">
                  <c:v>-7.10027</c:v>
                </c:pt>
                <c:pt idx="80">
                  <c:v>-6.93953</c:v>
                </c:pt>
                <c:pt idx="81">
                  <c:v>-7.45534</c:v>
                </c:pt>
                <c:pt idx="82">
                  <c:v>-7.23561</c:v>
                </c:pt>
                <c:pt idx="83">
                  <c:v>-7.58504</c:v>
                </c:pt>
                <c:pt idx="84">
                  <c:v>-7.853959999999998</c:v>
                </c:pt>
                <c:pt idx="85">
                  <c:v>-7.97078</c:v>
                </c:pt>
                <c:pt idx="86">
                  <c:v>-8.110610000000001</c:v>
                </c:pt>
                <c:pt idx="87">
                  <c:v>-7.99675</c:v>
                </c:pt>
                <c:pt idx="88">
                  <c:v>-8.177810000000001</c:v>
                </c:pt>
                <c:pt idx="89">
                  <c:v>-8.33211</c:v>
                </c:pt>
                <c:pt idx="90">
                  <c:v>-8.344010000000001</c:v>
                </c:pt>
                <c:pt idx="91">
                  <c:v>-8.46217</c:v>
                </c:pt>
                <c:pt idx="92">
                  <c:v>-8.265120000000001</c:v>
                </c:pt>
                <c:pt idx="93">
                  <c:v>-8.706130000000001</c:v>
                </c:pt>
                <c:pt idx="94">
                  <c:v>-8.978200000000001</c:v>
                </c:pt>
                <c:pt idx="95">
                  <c:v>-8.87331</c:v>
                </c:pt>
                <c:pt idx="96">
                  <c:v>-8.97527</c:v>
                </c:pt>
                <c:pt idx="97">
                  <c:v>-8.901050000000001</c:v>
                </c:pt>
                <c:pt idx="98">
                  <c:v>-9.20848</c:v>
                </c:pt>
                <c:pt idx="99">
                  <c:v>-9.072920000000003</c:v>
                </c:pt>
                <c:pt idx="100">
                  <c:v>-9.41432</c:v>
                </c:pt>
                <c:pt idx="101">
                  <c:v>-9.247729999999998</c:v>
                </c:pt>
                <c:pt idx="102">
                  <c:v>-9.18758</c:v>
                </c:pt>
                <c:pt idx="103">
                  <c:v>-9.24599</c:v>
                </c:pt>
                <c:pt idx="104">
                  <c:v>-9.756910000000001</c:v>
                </c:pt>
                <c:pt idx="105">
                  <c:v>-9.77193</c:v>
                </c:pt>
                <c:pt idx="106">
                  <c:v>-9.63387</c:v>
                </c:pt>
                <c:pt idx="107">
                  <c:v>-9.671550000000003</c:v>
                </c:pt>
                <c:pt idx="108">
                  <c:v>-9.573720000000001</c:v>
                </c:pt>
                <c:pt idx="109">
                  <c:v>-9.930340000000001</c:v>
                </c:pt>
                <c:pt idx="110">
                  <c:v>-10.0764</c:v>
                </c:pt>
                <c:pt idx="111">
                  <c:v>-10.3294</c:v>
                </c:pt>
                <c:pt idx="112">
                  <c:v>-10.3618</c:v>
                </c:pt>
                <c:pt idx="113">
                  <c:v>-10.4178</c:v>
                </c:pt>
                <c:pt idx="114">
                  <c:v>-10.6032</c:v>
                </c:pt>
                <c:pt idx="115">
                  <c:v>-10.7967</c:v>
                </c:pt>
                <c:pt idx="116">
                  <c:v>-10.8891</c:v>
                </c:pt>
                <c:pt idx="117">
                  <c:v>-10.6948</c:v>
                </c:pt>
                <c:pt idx="118">
                  <c:v>-10.9571</c:v>
                </c:pt>
                <c:pt idx="119">
                  <c:v>-10.9237</c:v>
                </c:pt>
                <c:pt idx="120">
                  <c:v>-11.0221</c:v>
                </c:pt>
                <c:pt idx="121">
                  <c:v>-10.9788</c:v>
                </c:pt>
                <c:pt idx="122">
                  <c:v>-11.2108</c:v>
                </c:pt>
                <c:pt idx="123">
                  <c:v>-10.9114</c:v>
                </c:pt>
                <c:pt idx="124">
                  <c:v>-11.1946</c:v>
                </c:pt>
                <c:pt idx="125">
                  <c:v>-11.4569</c:v>
                </c:pt>
                <c:pt idx="126">
                  <c:v>-11.4952</c:v>
                </c:pt>
                <c:pt idx="127">
                  <c:v>-11.4786</c:v>
                </c:pt>
                <c:pt idx="128">
                  <c:v>-11.3895</c:v>
                </c:pt>
                <c:pt idx="129">
                  <c:v>-11.2265</c:v>
                </c:pt>
                <c:pt idx="130">
                  <c:v>-11.4204</c:v>
                </c:pt>
                <c:pt idx="131">
                  <c:v>-11.5495</c:v>
                </c:pt>
                <c:pt idx="132">
                  <c:v>-11.9171</c:v>
                </c:pt>
                <c:pt idx="133">
                  <c:v>-11.7733</c:v>
                </c:pt>
                <c:pt idx="134">
                  <c:v>-11.6907</c:v>
                </c:pt>
                <c:pt idx="135">
                  <c:v>-12.0784</c:v>
                </c:pt>
                <c:pt idx="136">
                  <c:v>-12.0048</c:v>
                </c:pt>
                <c:pt idx="137">
                  <c:v>-11.8639</c:v>
                </c:pt>
                <c:pt idx="138">
                  <c:v>-11.9214</c:v>
                </c:pt>
                <c:pt idx="139">
                  <c:v>-12.1821</c:v>
                </c:pt>
                <c:pt idx="140">
                  <c:v>-12.0571</c:v>
                </c:pt>
                <c:pt idx="141">
                  <c:v>-12.1046</c:v>
                </c:pt>
                <c:pt idx="142">
                  <c:v>-12.1126</c:v>
                </c:pt>
                <c:pt idx="143">
                  <c:v>-12.0606</c:v>
                </c:pt>
                <c:pt idx="144">
                  <c:v>-12.0841</c:v>
                </c:pt>
                <c:pt idx="145">
                  <c:v>-12.0913</c:v>
                </c:pt>
                <c:pt idx="146">
                  <c:v>-12.3618</c:v>
                </c:pt>
                <c:pt idx="147">
                  <c:v>-12.3458</c:v>
                </c:pt>
                <c:pt idx="148">
                  <c:v>-12.2854</c:v>
                </c:pt>
                <c:pt idx="149">
                  <c:v>-12.3446</c:v>
                </c:pt>
                <c:pt idx="150">
                  <c:v>-12.5217</c:v>
                </c:pt>
                <c:pt idx="151">
                  <c:v>-12.5753</c:v>
                </c:pt>
                <c:pt idx="152">
                  <c:v>-12.7991</c:v>
                </c:pt>
                <c:pt idx="153">
                  <c:v>-12.4964</c:v>
                </c:pt>
                <c:pt idx="154">
                  <c:v>-12.71</c:v>
                </c:pt>
                <c:pt idx="155">
                  <c:v>-12.7059</c:v>
                </c:pt>
                <c:pt idx="156">
                  <c:v>-12.8157</c:v>
                </c:pt>
                <c:pt idx="157">
                  <c:v>-13.0192</c:v>
                </c:pt>
                <c:pt idx="158">
                  <c:v>-12.8614</c:v>
                </c:pt>
                <c:pt idx="159">
                  <c:v>-12.8782</c:v>
                </c:pt>
                <c:pt idx="160">
                  <c:v>-13.1217</c:v>
                </c:pt>
                <c:pt idx="161">
                  <c:v>-13.3567</c:v>
                </c:pt>
                <c:pt idx="162">
                  <c:v>-13.4477</c:v>
                </c:pt>
                <c:pt idx="163">
                  <c:v>-13.1999</c:v>
                </c:pt>
                <c:pt idx="164">
                  <c:v>-13.11</c:v>
                </c:pt>
                <c:pt idx="165">
                  <c:v>-13.3458</c:v>
                </c:pt>
                <c:pt idx="166">
                  <c:v>-13.4438</c:v>
                </c:pt>
                <c:pt idx="167">
                  <c:v>-13.154</c:v>
                </c:pt>
                <c:pt idx="168">
                  <c:v>-13.2899</c:v>
                </c:pt>
                <c:pt idx="169">
                  <c:v>-13.403</c:v>
                </c:pt>
                <c:pt idx="170">
                  <c:v>-14.7266</c:v>
                </c:pt>
                <c:pt idx="171">
                  <c:v>-15.8973</c:v>
                </c:pt>
                <c:pt idx="172">
                  <c:v>-10.3092</c:v>
                </c:pt>
                <c:pt idx="173">
                  <c:v>-12.1553</c:v>
                </c:pt>
                <c:pt idx="174">
                  <c:v>-12.8042</c:v>
                </c:pt>
                <c:pt idx="175">
                  <c:v>-13.263</c:v>
                </c:pt>
                <c:pt idx="176">
                  <c:v>-13.0864</c:v>
                </c:pt>
                <c:pt idx="177">
                  <c:v>-12.8596</c:v>
                </c:pt>
                <c:pt idx="178">
                  <c:v>-12.7044</c:v>
                </c:pt>
                <c:pt idx="179">
                  <c:v>-12.4386</c:v>
                </c:pt>
                <c:pt idx="180">
                  <c:v>-12.2081</c:v>
                </c:pt>
                <c:pt idx="181">
                  <c:v>-12.1798</c:v>
                </c:pt>
                <c:pt idx="182">
                  <c:v>-12.1842</c:v>
                </c:pt>
                <c:pt idx="183">
                  <c:v>-12.1997</c:v>
                </c:pt>
                <c:pt idx="184">
                  <c:v>-12.0715</c:v>
                </c:pt>
                <c:pt idx="185">
                  <c:v>-11.8774</c:v>
                </c:pt>
                <c:pt idx="186">
                  <c:v>-11.9028</c:v>
                </c:pt>
                <c:pt idx="187">
                  <c:v>-11.6872</c:v>
                </c:pt>
                <c:pt idx="188">
                  <c:v>-11.6794</c:v>
                </c:pt>
                <c:pt idx="189">
                  <c:v>-11.5632</c:v>
                </c:pt>
                <c:pt idx="190">
                  <c:v>-11.6786</c:v>
                </c:pt>
                <c:pt idx="191">
                  <c:v>-11.9114</c:v>
                </c:pt>
                <c:pt idx="192">
                  <c:v>-11.8176</c:v>
                </c:pt>
                <c:pt idx="193">
                  <c:v>-11.2782</c:v>
                </c:pt>
                <c:pt idx="194">
                  <c:v>-11.3315</c:v>
                </c:pt>
                <c:pt idx="195">
                  <c:v>-11.2276</c:v>
                </c:pt>
                <c:pt idx="196">
                  <c:v>-11.1235</c:v>
                </c:pt>
                <c:pt idx="197">
                  <c:v>-10.8766</c:v>
                </c:pt>
                <c:pt idx="198">
                  <c:v>-11.6891</c:v>
                </c:pt>
                <c:pt idx="199">
                  <c:v>-11.1401</c:v>
                </c:pt>
                <c:pt idx="200">
                  <c:v>-11.0559</c:v>
                </c:pt>
                <c:pt idx="201">
                  <c:v>-11.2247</c:v>
                </c:pt>
                <c:pt idx="202">
                  <c:v>-10.7596</c:v>
                </c:pt>
                <c:pt idx="203">
                  <c:v>-10.9335</c:v>
                </c:pt>
                <c:pt idx="204">
                  <c:v>-10.8674</c:v>
                </c:pt>
                <c:pt idx="205">
                  <c:v>-10.6339</c:v>
                </c:pt>
                <c:pt idx="206">
                  <c:v>-10.5895</c:v>
                </c:pt>
                <c:pt idx="207">
                  <c:v>-10.4288</c:v>
                </c:pt>
                <c:pt idx="208">
                  <c:v>-10.4608</c:v>
                </c:pt>
                <c:pt idx="209">
                  <c:v>-10.5944</c:v>
                </c:pt>
                <c:pt idx="210">
                  <c:v>-10.4754</c:v>
                </c:pt>
                <c:pt idx="211">
                  <c:v>-10.6585</c:v>
                </c:pt>
                <c:pt idx="212">
                  <c:v>-10.2569</c:v>
                </c:pt>
                <c:pt idx="213">
                  <c:v>-10.1864</c:v>
                </c:pt>
                <c:pt idx="214">
                  <c:v>-10.2026</c:v>
                </c:pt>
                <c:pt idx="215">
                  <c:v>-10.028</c:v>
                </c:pt>
                <c:pt idx="216">
                  <c:v>-10.3167</c:v>
                </c:pt>
                <c:pt idx="217">
                  <c:v>-10.0538</c:v>
                </c:pt>
                <c:pt idx="218">
                  <c:v>-10.112</c:v>
                </c:pt>
                <c:pt idx="219">
                  <c:v>-10.0262</c:v>
                </c:pt>
                <c:pt idx="220">
                  <c:v>-10.1563</c:v>
                </c:pt>
                <c:pt idx="221">
                  <c:v>-10.0106</c:v>
                </c:pt>
                <c:pt idx="222">
                  <c:v>-9.584060000000001</c:v>
                </c:pt>
                <c:pt idx="223">
                  <c:v>-9.722340000000001</c:v>
                </c:pt>
                <c:pt idx="224">
                  <c:v>-9.98775</c:v>
                </c:pt>
                <c:pt idx="225">
                  <c:v>-9.91219</c:v>
                </c:pt>
                <c:pt idx="226">
                  <c:v>-9.82994</c:v>
                </c:pt>
                <c:pt idx="227">
                  <c:v>-9.909040000000002</c:v>
                </c:pt>
                <c:pt idx="228">
                  <c:v>-9.678969999999997</c:v>
                </c:pt>
                <c:pt idx="229">
                  <c:v>-9.594410000000003</c:v>
                </c:pt>
                <c:pt idx="230">
                  <c:v>-9.336200000000001</c:v>
                </c:pt>
                <c:pt idx="231">
                  <c:v>-9.49986</c:v>
                </c:pt>
                <c:pt idx="232">
                  <c:v>-9.56395</c:v>
                </c:pt>
                <c:pt idx="233">
                  <c:v>-9.76064</c:v>
                </c:pt>
                <c:pt idx="234">
                  <c:v>-9.48543</c:v>
                </c:pt>
                <c:pt idx="235">
                  <c:v>-9.31688</c:v>
                </c:pt>
                <c:pt idx="236">
                  <c:v>-9.2155</c:v>
                </c:pt>
                <c:pt idx="237">
                  <c:v>-9.34773</c:v>
                </c:pt>
                <c:pt idx="238">
                  <c:v>-8.95378</c:v>
                </c:pt>
                <c:pt idx="239">
                  <c:v>-9.25145</c:v>
                </c:pt>
                <c:pt idx="240">
                  <c:v>-9.058850000000001</c:v>
                </c:pt>
                <c:pt idx="241">
                  <c:v>-9.21901</c:v>
                </c:pt>
                <c:pt idx="242">
                  <c:v>-9.452010000000004</c:v>
                </c:pt>
                <c:pt idx="243">
                  <c:v>-9.13698</c:v>
                </c:pt>
                <c:pt idx="244">
                  <c:v>-9.05006</c:v>
                </c:pt>
                <c:pt idx="245">
                  <c:v>-8.996350000000001</c:v>
                </c:pt>
                <c:pt idx="246">
                  <c:v>-8.898910000000001</c:v>
                </c:pt>
                <c:pt idx="247">
                  <c:v>-8.80202</c:v>
                </c:pt>
                <c:pt idx="248">
                  <c:v>-8.637769999999997</c:v>
                </c:pt>
                <c:pt idx="249">
                  <c:v>-8.767650000000001</c:v>
                </c:pt>
                <c:pt idx="250">
                  <c:v>-8.605550000000002</c:v>
                </c:pt>
                <c:pt idx="251">
                  <c:v>-8.780750000000001</c:v>
                </c:pt>
                <c:pt idx="252">
                  <c:v>-8.68327</c:v>
                </c:pt>
                <c:pt idx="253">
                  <c:v>-8.711590000000001</c:v>
                </c:pt>
                <c:pt idx="254">
                  <c:v>-8.720600000000001</c:v>
                </c:pt>
                <c:pt idx="255">
                  <c:v>-8.664140000000001</c:v>
                </c:pt>
                <c:pt idx="256">
                  <c:v>-8.5403</c:v>
                </c:pt>
                <c:pt idx="257">
                  <c:v>-8.47624</c:v>
                </c:pt>
                <c:pt idx="258">
                  <c:v>-8.42723</c:v>
                </c:pt>
                <c:pt idx="259">
                  <c:v>-8.65456</c:v>
                </c:pt>
                <c:pt idx="260">
                  <c:v>-8.59343</c:v>
                </c:pt>
                <c:pt idx="261">
                  <c:v>-8.755360000000001</c:v>
                </c:pt>
                <c:pt idx="262">
                  <c:v>-8.571760000000001</c:v>
                </c:pt>
                <c:pt idx="263">
                  <c:v>-8.54323</c:v>
                </c:pt>
                <c:pt idx="264">
                  <c:v>-8.6743</c:v>
                </c:pt>
                <c:pt idx="265">
                  <c:v>-8.48073</c:v>
                </c:pt>
                <c:pt idx="266">
                  <c:v>-8.501850000000001</c:v>
                </c:pt>
                <c:pt idx="267">
                  <c:v>-8.27858</c:v>
                </c:pt>
                <c:pt idx="268">
                  <c:v>-8.427810000000001</c:v>
                </c:pt>
                <c:pt idx="269">
                  <c:v>-8.440110000000001</c:v>
                </c:pt>
                <c:pt idx="270">
                  <c:v>-8.34032</c:v>
                </c:pt>
                <c:pt idx="271">
                  <c:v>-8.407490000000002</c:v>
                </c:pt>
                <c:pt idx="272">
                  <c:v>-8.21922</c:v>
                </c:pt>
                <c:pt idx="273">
                  <c:v>-8.126050000000001</c:v>
                </c:pt>
                <c:pt idx="274">
                  <c:v>-7.87996</c:v>
                </c:pt>
                <c:pt idx="275">
                  <c:v>-8.039140000000001</c:v>
                </c:pt>
                <c:pt idx="276">
                  <c:v>-7.71159</c:v>
                </c:pt>
                <c:pt idx="277">
                  <c:v>-7.99461</c:v>
                </c:pt>
                <c:pt idx="278">
                  <c:v>-8.06453</c:v>
                </c:pt>
                <c:pt idx="279">
                  <c:v>-7.67174</c:v>
                </c:pt>
                <c:pt idx="280">
                  <c:v>-7.91823</c:v>
                </c:pt>
                <c:pt idx="281">
                  <c:v>-7.83229</c:v>
                </c:pt>
                <c:pt idx="282">
                  <c:v>-7.694409999999998</c:v>
                </c:pt>
                <c:pt idx="283">
                  <c:v>-7.6407</c:v>
                </c:pt>
                <c:pt idx="284">
                  <c:v>-7.854169999999998</c:v>
                </c:pt>
                <c:pt idx="285">
                  <c:v>-8.1776</c:v>
                </c:pt>
                <c:pt idx="286">
                  <c:v>-7.823719999999998</c:v>
                </c:pt>
                <c:pt idx="287">
                  <c:v>-7.95787</c:v>
                </c:pt>
                <c:pt idx="288">
                  <c:v>-7.95613</c:v>
                </c:pt>
                <c:pt idx="289">
                  <c:v>-7.88622</c:v>
                </c:pt>
                <c:pt idx="290">
                  <c:v>-7.89305</c:v>
                </c:pt>
                <c:pt idx="291">
                  <c:v>-7.78249</c:v>
                </c:pt>
                <c:pt idx="292">
                  <c:v>-7.64986</c:v>
                </c:pt>
                <c:pt idx="293">
                  <c:v>-7.44539</c:v>
                </c:pt>
                <c:pt idx="294">
                  <c:v>-7.364329999999998</c:v>
                </c:pt>
                <c:pt idx="295">
                  <c:v>-7.60866</c:v>
                </c:pt>
                <c:pt idx="296">
                  <c:v>-7.5446</c:v>
                </c:pt>
                <c:pt idx="297">
                  <c:v>-7.40868</c:v>
                </c:pt>
                <c:pt idx="298">
                  <c:v>-7.452989999999998</c:v>
                </c:pt>
                <c:pt idx="299">
                  <c:v>-7.41356</c:v>
                </c:pt>
                <c:pt idx="300">
                  <c:v>-7.47469</c:v>
                </c:pt>
                <c:pt idx="301">
                  <c:v>-7.25926</c:v>
                </c:pt>
                <c:pt idx="302">
                  <c:v>-7.420179999999998</c:v>
                </c:pt>
                <c:pt idx="303">
                  <c:v>-6.88521</c:v>
                </c:pt>
                <c:pt idx="304">
                  <c:v>-7.067859999999998</c:v>
                </c:pt>
                <c:pt idx="305">
                  <c:v>-7.26335</c:v>
                </c:pt>
                <c:pt idx="306">
                  <c:v>-7.254169999999998</c:v>
                </c:pt>
                <c:pt idx="307">
                  <c:v>-7.18034</c:v>
                </c:pt>
                <c:pt idx="308">
                  <c:v>-7.214919999999998</c:v>
                </c:pt>
                <c:pt idx="309">
                  <c:v>-7.025859999999998</c:v>
                </c:pt>
                <c:pt idx="310">
                  <c:v>-6.96022</c:v>
                </c:pt>
                <c:pt idx="311">
                  <c:v>-6.95436</c:v>
                </c:pt>
                <c:pt idx="312">
                  <c:v>-7.00377</c:v>
                </c:pt>
                <c:pt idx="313">
                  <c:v>-6.76021</c:v>
                </c:pt>
                <c:pt idx="314">
                  <c:v>-6.93443</c:v>
                </c:pt>
                <c:pt idx="315">
                  <c:v>-6.87059</c:v>
                </c:pt>
                <c:pt idx="316">
                  <c:v>-6.82625</c:v>
                </c:pt>
                <c:pt idx="317">
                  <c:v>-6.7325</c:v>
                </c:pt>
                <c:pt idx="318">
                  <c:v>-6.628009999999998</c:v>
                </c:pt>
                <c:pt idx="319">
                  <c:v>-6.605329999999999</c:v>
                </c:pt>
                <c:pt idx="320">
                  <c:v>-6.73521</c:v>
                </c:pt>
                <c:pt idx="321">
                  <c:v>-6.97801</c:v>
                </c:pt>
                <c:pt idx="322">
                  <c:v>-6.721179999999999</c:v>
                </c:pt>
                <c:pt idx="323">
                  <c:v>-6.72154</c:v>
                </c:pt>
                <c:pt idx="324">
                  <c:v>-6.68269</c:v>
                </c:pt>
                <c:pt idx="325">
                  <c:v>-6.45671</c:v>
                </c:pt>
                <c:pt idx="326">
                  <c:v>-6.20436</c:v>
                </c:pt>
                <c:pt idx="327">
                  <c:v>-6.38347</c:v>
                </c:pt>
                <c:pt idx="328">
                  <c:v>-6.122729999999998</c:v>
                </c:pt>
                <c:pt idx="329">
                  <c:v>-5.97273</c:v>
                </c:pt>
                <c:pt idx="330">
                  <c:v>-6.28386</c:v>
                </c:pt>
                <c:pt idx="331">
                  <c:v>-6.50829</c:v>
                </c:pt>
                <c:pt idx="332">
                  <c:v>-6.0612</c:v>
                </c:pt>
                <c:pt idx="333">
                  <c:v>-5.96706</c:v>
                </c:pt>
                <c:pt idx="334">
                  <c:v>-6.05827</c:v>
                </c:pt>
                <c:pt idx="335">
                  <c:v>-6.117049999999998</c:v>
                </c:pt>
                <c:pt idx="336">
                  <c:v>-6.20436</c:v>
                </c:pt>
                <c:pt idx="337">
                  <c:v>-5.96901</c:v>
                </c:pt>
                <c:pt idx="338">
                  <c:v>-5.95201</c:v>
                </c:pt>
                <c:pt idx="339">
                  <c:v>-5.84129</c:v>
                </c:pt>
                <c:pt idx="340">
                  <c:v>-5.93385</c:v>
                </c:pt>
                <c:pt idx="341">
                  <c:v>-6.20241</c:v>
                </c:pt>
                <c:pt idx="342">
                  <c:v>-6.014509999999998</c:v>
                </c:pt>
                <c:pt idx="343">
                  <c:v>-6.220959999999998</c:v>
                </c:pt>
                <c:pt idx="344">
                  <c:v>-6.08073</c:v>
                </c:pt>
                <c:pt idx="345">
                  <c:v>-6.044019999999998</c:v>
                </c:pt>
                <c:pt idx="346">
                  <c:v>-6.164319999999997</c:v>
                </c:pt>
                <c:pt idx="347">
                  <c:v>-6.21648</c:v>
                </c:pt>
                <c:pt idx="348">
                  <c:v>-6.03523</c:v>
                </c:pt>
                <c:pt idx="349">
                  <c:v>-6.137949999999998</c:v>
                </c:pt>
                <c:pt idx="350">
                  <c:v>-6.0735</c:v>
                </c:pt>
                <c:pt idx="351">
                  <c:v>-5.9612</c:v>
                </c:pt>
                <c:pt idx="352">
                  <c:v>-6.064129999999998</c:v>
                </c:pt>
                <c:pt idx="353">
                  <c:v>-6.01122</c:v>
                </c:pt>
                <c:pt idx="354">
                  <c:v>-6.227619999999998</c:v>
                </c:pt>
                <c:pt idx="355">
                  <c:v>-5.825639999999998</c:v>
                </c:pt>
                <c:pt idx="356">
                  <c:v>-6.08855</c:v>
                </c:pt>
                <c:pt idx="357">
                  <c:v>-5.890879999999998</c:v>
                </c:pt>
                <c:pt idx="358">
                  <c:v>-6.195789999999998</c:v>
                </c:pt>
                <c:pt idx="359">
                  <c:v>-6.15065</c:v>
                </c:pt>
                <c:pt idx="360">
                  <c:v>-5.98601</c:v>
                </c:pt>
                <c:pt idx="361">
                  <c:v>-5.97682</c:v>
                </c:pt>
                <c:pt idx="362">
                  <c:v>-5.6862</c:v>
                </c:pt>
                <c:pt idx="363">
                  <c:v>-5.81862</c:v>
                </c:pt>
                <c:pt idx="364">
                  <c:v>-5.88387</c:v>
                </c:pt>
                <c:pt idx="365">
                  <c:v>-5.724689999999998</c:v>
                </c:pt>
                <c:pt idx="366">
                  <c:v>-5.98366</c:v>
                </c:pt>
                <c:pt idx="367">
                  <c:v>-6.092449999999999</c:v>
                </c:pt>
                <c:pt idx="368">
                  <c:v>-6.104969999999998</c:v>
                </c:pt>
                <c:pt idx="369">
                  <c:v>-6.062179999999998</c:v>
                </c:pt>
                <c:pt idx="370">
                  <c:v>-5.790879999999999</c:v>
                </c:pt>
                <c:pt idx="371">
                  <c:v>-5.77486</c:v>
                </c:pt>
                <c:pt idx="372">
                  <c:v>-5.778</c:v>
                </c:pt>
                <c:pt idx="373">
                  <c:v>-5.41237</c:v>
                </c:pt>
                <c:pt idx="374">
                  <c:v>-5.56334</c:v>
                </c:pt>
                <c:pt idx="375">
                  <c:v>-5.30104</c:v>
                </c:pt>
                <c:pt idx="376">
                  <c:v>-5.92467</c:v>
                </c:pt>
                <c:pt idx="377">
                  <c:v>-6.46315</c:v>
                </c:pt>
                <c:pt idx="378">
                  <c:v>-7.15672</c:v>
                </c:pt>
                <c:pt idx="379">
                  <c:v>-5.90416</c:v>
                </c:pt>
                <c:pt idx="380">
                  <c:v>-3.68053</c:v>
                </c:pt>
                <c:pt idx="381">
                  <c:v>-5.72194</c:v>
                </c:pt>
                <c:pt idx="382">
                  <c:v>-5.40318</c:v>
                </c:pt>
                <c:pt idx="383">
                  <c:v>-5.49968</c:v>
                </c:pt>
                <c:pt idx="384">
                  <c:v>-5.4825</c:v>
                </c:pt>
                <c:pt idx="385">
                  <c:v>-5.887949999999998</c:v>
                </c:pt>
                <c:pt idx="386">
                  <c:v>-6.082109999999998</c:v>
                </c:pt>
                <c:pt idx="387">
                  <c:v>-5.814929999999998</c:v>
                </c:pt>
                <c:pt idx="388">
                  <c:v>-4.645579999999998</c:v>
                </c:pt>
                <c:pt idx="389">
                  <c:v>-6.537579999999998</c:v>
                </c:pt>
                <c:pt idx="390">
                  <c:v>-6.148119999999998</c:v>
                </c:pt>
                <c:pt idx="391">
                  <c:v>-6.297529999999998</c:v>
                </c:pt>
                <c:pt idx="392">
                  <c:v>-6.89186</c:v>
                </c:pt>
                <c:pt idx="393">
                  <c:v>-6.117449999999998</c:v>
                </c:pt>
                <c:pt idx="394">
                  <c:v>-5.520579999999998</c:v>
                </c:pt>
                <c:pt idx="395">
                  <c:v>-5.57878</c:v>
                </c:pt>
                <c:pt idx="396">
                  <c:v>-5.363139999999998</c:v>
                </c:pt>
                <c:pt idx="397">
                  <c:v>-5.720779999999999</c:v>
                </c:pt>
                <c:pt idx="398">
                  <c:v>-5.33113</c:v>
                </c:pt>
                <c:pt idx="399">
                  <c:v>-5.614119999999996</c:v>
                </c:pt>
                <c:pt idx="400">
                  <c:v>-5.424879999999998</c:v>
                </c:pt>
                <c:pt idx="401">
                  <c:v>-5.25105</c:v>
                </c:pt>
                <c:pt idx="402">
                  <c:v>-5.074079999999999</c:v>
                </c:pt>
                <c:pt idx="403">
                  <c:v>-5.27058</c:v>
                </c:pt>
                <c:pt idx="404">
                  <c:v>-5.41689</c:v>
                </c:pt>
                <c:pt idx="405">
                  <c:v>-5.1364</c:v>
                </c:pt>
                <c:pt idx="406">
                  <c:v>-5.51122</c:v>
                </c:pt>
                <c:pt idx="407">
                  <c:v>-5.126049999999998</c:v>
                </c:pt>
                <c:pt idx="408">
                  <c:v>-5.23875</c:v>
                </c:pt>
                <c:pt idx="409">
                  <c:v>-5.27586</c:v>
                </c:pt>
                <c:pt idx="410">
                  <c:v>-5.129379999999998</c:v>
                </c:pt>
                <c:pt idx="411">
                  <c:v>-5.08836</c:v>
                </c:pt>
                <c:pt idx="412">
                  <c:v>-5.394209999999998</c:v>
                </c:pt>
                <c:pt idx="413">
                  <c:v>-4.99187</c:v>
                </c:pt>
                <c:pt idx="414">
                  <c:v>-4.96004</c:v>
                </c:pt>
                <c:pt idx="415">
                  <c:v>-5.142839999999998</c:v>
                </c:pt>
                <c:pt idx="416">
                  <c:v>-5.27858</c:v>
                </c:pt>
                <c:pt idx="417">
                  <c:v>-5.28465</c:v>
                </c:pt>
                <c:pt idx="418">
                  <c:v>-5.03563</c:v>
                </c:pt>
                <c:pt idx="419">
                  <c:v>-5.325059999999998</c:v>
                </c:pt>
                <c:pt idx="420">
                  <c:v>-5.317459999999998</c:v>
                </c:pt>
                <c:pt idx="421">
                  <c:v>-4.7827</c:v>
                </c:pt>
              </c:numCache>
            </c:numRef>
          </c:yVal>
          <c:smooth val="1"/>
          <c:extLst xmlns:c16r2="http://schemas.microsoft.com/office/drawing/2015/06/chart">
            <c:ext xmlns:c16="http://schemas.microsoft.com/office/drawing/2014/chart" uri="{C3380CC4-5D6E-409C-BE32-E72D297353CC}">
              <c16:uniqueId val="{00000002-C9A1-4195-BFEC-A5C4AF50A6F6}"/>
            </c:ext>
          </c:extLst>
        </c:ser>
        <c:ser>
          <c:idx val="3"/>
          <c:order val="3"/>
          <c:tx>
            <c:strRef>
              <c:f>Sheet6!$P$1</c:f>
              <c:strCache>
                <c:ptCount val="1"/>
              </c:strCache>
            </c:strRef>
          </c:tx>
          <c:spPr>
            <a:ln w="19050" cap="rnd">
              <a:solidFill>
                <a:schemeClr val="accent6"/>
              </a:solidFill>
              <a:round/>
            </a:ln>
            <a:effectLst/>
          </c:spPr>
          <c:marker>
            <c:symbol val="none"/>
          </c:marker>
          <c:xVal>
            <c:numRef>
              <c:f>Sheet6!$L$2:$L$477</c:f>
              <c:numCache>
                <c:formatCode>General</c:formatCode>
                <c:ptCount val="476"/>
                <c:pt idx="0">
                  <c:v>-52.0</c:v>
                </c:pt>
                <c:pt idx="1">
                  <c:v>-51.0</c:v>
                </c:pt>
                <c:pt idx="2">
                  <c:v>-50.0</c:v>
                </c:pt>
                <c:pt idx="3">
                  <c:v>-49.0</c:v>
                </c:pt>
                <c:pt idx="4">
                  <c:v>-48.0</c:v>
                </c:pt>
                <c:pt idx="5">
                  <c:v>-47.0</c:v>
                </c:pt>
                <c:pt idx="6">
                  <c:v>-46.0</c:v>
                </c:pt>
                <c:pt idx="7">
                  <c:v>-45.0</c:v>
                </c:pt>
                <c:pt idx="8">
                  <c:v>-44.0</c:v>
                </c:pt>
                <c:pt idx="9">
                  <c:v>-43.0</c:v>
                </c:pt>
                <c:pt idx="10">
                  <c:v>-42.0</c:v>
                </c:pt>
                <c:pt idx="11">
                  <c:v>-41.0</c:v>
                </c:pt>
                <c:pt idx="12">
                  <c:v>-40.0</c:v>
                </c:pt>
                <c:pt idx="13">
                  <c:v>-39.0</c:v>
                </c:pt>
                <c:pt idx="14">
                  <c:v>-38.0</c:v>
                </c:pt>
                <c:pt idx="15">
                  <c:v>-37.0</c:v>
                </c:pt>
                <c:pt idx="16">
                  <c:v>-36.0</c:v>
                </c:pt>
                <c:pt idx="17">
                  <c:v>-35.0</c:v>
                </c:pt>
                <c:pt idx="18">
                  <c:v>-34.0</c:v>
                </c:pt>
                <c:pt idx="19">
                  <c:v>-33.0</c:v>
                </c:pt>
                <c:pt idx="20">
                  <c:v>-32.0</c:v>
                </c:pt>
                <c:pt idx="21">
                  <c:v>-31.0</c:v>
                </c:pt>
                <c:pt idx="22">
                  <c:v>-30.0</c:v>
                </c:pt>
                <c:pt idx="23">
                  <c:v>-29.0</c:v>
                </c:pt>
                <c:pt idx="24">
                  <c:v>-28.0</c:v>
                </c:pt>
                <c:pt idx="25">
                  <c:v>-27.0</c:v>
                </c:pt>
                <c:pt idx="26">
                  <c:v>-26.0</c:v>
                </c:pt>
                <c:pt idx="27">
                  <c:v>-25.0</c:v>
                </c:pt>
                <c:pt idx="28">
                  <c:v>-24.0</c:v>
                </c:pt>
                <c:pt idx="29">
                  <c:v>-23.0</c:v>
                </c:pt>
                <c:pt idx="30">
                  <c:v>-22.0</c:v>
                </c:pt>
                <c:pt idx="31">
                  <c:v>-21.0</c:v>
                </c:pt>
                <c:pt idx="32">
                  <c:v>-20.0</c:v>
                </c:pt>
                <c:pt idx="33">
                  <c:v>-19.0</c:v>
                </c:pt>
                <c:pt idx="34">
                  <c:v>-18.0</c:v>
                </c:pt>
                <c:pt idx="35">
                  <c:v>-17.0</c:v>
                </c:pt>
                <c:pt idx="36">
                  <c:v>-16.0</c:v>
                </c:pt>
                <c:pt idx="37">
                  <c:v>-15.0</c:v>
                </c:pt>
                <c:pt idx="38">
                  <c:v>-14.0</c:v>
                </c:pt>
                <c:pt idx="39">
                  <c:v>-13.0</c:v>
                </c:pt>
                <c:pt idx="40">
                  <c:v>-12.0</c:v>
                </c:pt>
                <c:pt idx="41">
                  <c:v>-11.0</c:v>
                </c:pt>
                <c:pt idx="42">
                  <c:v>-10.0</c:v>
                </c:pt>
                <c:pt idx="43">
                  <c:v>-9.0</c:v>
                </c:pt>
                <c:pt idx="44">
                  <c:v>-8.0</c:v>
                </c:pt>
                <c:pt idx="45">
                  <c:v>-7.0</c:v>
                </c:pt>
                <c:pt idx="46">
                  <c:v>-6.0</c:v>
                </c:pt>
                <c:pt idx="47">
                  <c:v>-5.0</c:v>
                </c:pt>
                <c:pt idx="48">
                  <c:v>-4.0</c:v>
                </c:pt>
                <c:pt idx="49">
                  <c:v>-3.0</c:v>
                </c:pt>
                <c:pt idx="50">
                  <c:v>-2.0</c:v>
                </c:pt>
                <c:pt idx="51">
                  <c:v>-1.0</c:v>
                </c:pt>
                <c:pt idx="52">
                  <c:v>0.0</c:v>
                </c:pt>
                <c:pt idx="53">
                  <c:v>1.0</c:v>
                </c:pt>
                <c:pt idx="54">
                  <c:v>2.0</c:v>
                </c:pt>
                <c:pt idx="55">
                  <c:v>3.0</c:v>
                </c:pt>
                <c:pt idx="56">
                  <c:v>4.0</c:v>
                </c:pt>
                <c:pt idx="57">
                  <c:v>5.0</c:v>
                </c:pt>
                <c:pt idx="58">
                  <c:v>6.0</c:v>
                </c:pt>
                <c:pt idx="59">
                  <c:v>7.0</c:v>
                </c:pt>
                <c:pt idx="60">
                  <c:v>8.0</c:v>
                </c:pt>
                <c:pt idx="61">
                  <c:v>9.0</c:v>
                </c:pt>
                <c:pt idx="62">
                  <c:v>10.0</c:v>
                </c:pt>
                <c:pt idx="63">
                  <c:v>11.0</c:v>
                </c:pt>
                <c:pt idx="64">
                  <c:v>12.0</c:v>
                </c:pt>
                <c:pt idx="65">
                  <c:v>13.0</c:v>
                </c:pt>
                <c:pt idx="66">
                  <c:v>14.0</c:v>
                </c:pt>
                <c:pt idx="67">
                  <c:v>15.0</c:v>
                </c:pt>
                <c:pt idx="68">
                  <c:v>16.0</c:v>
                </c:pt>
                <c:pt idx="69">
                  <c:v>17.0</c:v>
                </c:pt>
                <c:pt idx="70">
                  <c:v>18.0</c:v>
                </c:pt>
                <c:pt idx="71">
                  <c:v>19.0</c:v>
                </c:pt>
                <c:pt idx="72">
                  <c:v>20.0</c:v>
                </c:pt>
                <c:pt idx="73">
                  <c:v>21.0</c:v>
                </c:pt>
                <c:pt idx="74">
                  <c:v>22.0</c:v>
                </c:pt>
                <c:pt idx="75">
                  <c:v>23.0</c:v>
                </c:pt>
                <c:pt idx="76">
                  <c:v>24.0</c:v>
                </c:pt>
                <c:pt idx="77">
                  <c:v>25.0</c:v>
                </c:pt>
                <c:pt idx="78">
                  <c:v>26.0</c:v>
                </c:pt>
                <c:pt idx="79">
                  <c:v>27.0</c:v>
                </c:pt>
                <c:pt idx="80">
                  <c:v>28.0</c:v>
                </c:pt>
                <c:pt idx="81">
                  <c:v>29.0</c:v>
                </c:pt>
                <c:pt idx="82">
                  <c:v>30.0</c:v>
                </c:pt>
                <c:pt idx="83">
                  <c:v>31.0</c:v>
                </c:pt>
                <c:pt idx="84">
                  <c:v>32.0</c:v>
                </c:pt>
                <c:pt idx="85">
                  <c:v>33.0</c:v>
                </c:pt>
                <c:pt idx="86">
                  <c:v>34.0</c:v>
                </c:pt>
                <c:pt idx="87">
                  <c:v>35.0</c:v>
                </c:pt>
                <c:pt idx="88">
                  <c:v>36.0</c:v>
                </c:pt>
                <c:pt idx="89">
                  <c:v>37.0</c:v>
                </c:pt>
                <c:pt idx="90">
                  <c:v>38.0</c:v>
                </c:pt>
                <c:pt idx="91">
                  <c:v>39.0</c:v>
                </c:pt>
                <c:pt idx="92">
                  <c:v>40.0</c:v>
                </c:pt>
                <c:pt idx="93">
                  <c:v>41.0</c:v>
                </c:pt>
                <c:pt idx="94">
                  <c:v>42.0</c:v>
                </c:pt>
                <c:pt idx="95">
                  <c:v>43.0</c:v>
                </c:pt>
                <c:pt idx="96">
                  <c:v>44.0</c:v>
                </c:pt>
                <c:pt idx="97">
                  <c:v>45.0</c:v>
                </c:pt>
                <c:pt idx="98">
                  <c:v>46.0</c:v>
                </c:pt>
                <c:pt idx="99">
                  <c:v>47.0</c:v>
                </c:pt>
                <c:pt idx="100">
                  <c:v>48.0</c:v>
                </c:pt>
                <c:pt idx="101">
                  <c:v>49.0</c:v>
                </c:pt>
                <c:pt idx="102">
                  <c:v>50.0</c:v>
                </c:pt>
                <c:pt idx="103">
                  <c:v>51.0</c:v>
                </c:pt>
                <c:pt idx="104">
                  <c:v>52.0</c:v>
                </c:pt>
                <c:pt idx="105">
                  <c:v>53.0</c:v>
                </c:pt>
                <c:pt idx="106">
                  <c:v>54.0</c:v>
                </c:pt>
                <c:pt idx="107">
                  <c:v>55.0</c:v>
                </c:pt>
                <c:pt idx="108">
                  <c:v>56.0</c:v>
                </c:pt>
                <c:pt idx="109">
                  <c:v>57.0</c:v>
                </c:pt>
                <c:pt idx="110">
                  <c:v>58.0</c:v>
                </c:pt>
                <c:pt idx="111">
                  <c:v>59.0</c:v>
                </c:pt>
                <c:pt idx="112">
                  <c:v>60.0</c:v>
                </c:pt>
                <c:pt idx="113">
                  <c:v>61.0</c:v>
                </c:pt>
                <c:pt idx="114">
                  <c:v>62.0</c:v>
                </c:pt>
                <c:pt idx="115">
                  <c:v>63.0</c:v>
                </c:pt>
                <c:pt idx="116">
                  <c:v>64.0</c:v>
                </c:pt>
                <c:pt idx="117">
                  <c:v>65.0</c:v>
                </c:pt>
                <c:pt idx="118">
                  <c:v>66.0</c:v>
                </c:pt>
                <c:pt idx="119">
                  <c:v>67.0</c:v>
                </c:pt>
                <c:pt idx="120">
                  <c:v>68.0</c:v>
                </c:pt>
                <c:pt idx="121">
                  <c:v>69.0</c:v>
                </c:pt>
                <c:pt idx="122">
                  <c:v>70.0</c:v>
                </c:pt>
                <c:pt idx="123">
                  <c:v>71.0</c:v>
                </c:pt>
                <c:pt idx="124">
                  <c:v>72.0</c:v>
                </c:pt>
                <c:pt idx="125">
                  <c:v>73.0</c:v>
                </c:pt>
                <c:pt idx="126">
                  <c:v>74.0</c:v>
                </c:pt>
                <c:pt idx="127">
                  <c:v>75.0</c:v>
                </c:pt>
                <c:pt idx="128">
                  <c:v>76.0</c:v>
                </c:pt>
                <c:pt idx="129">
                  <c:v>77.0</c:v>
                </c:pt>
                <c:pt idx="130">
                  <c:v>78.0</c:v>
                </c:pt>
                <c:pt idx="131">
                  <c:v>79.0</c:v>
                </c:pt>
                <c:pt idx="132">
                  <c:v>80.0</c:v>
                </c:pt>
                <c:pt idx="133">
                  <c:v>81.0</c:v>
                </c:pt>
                <c:pt idx="134">
                  <c:v>82.0</c:v>
                </c:pt>
                <c:pt idx="135">
                  <c:v>83.0</c:v>
                </c:pt>
                <c:pt idx="136">
                  <c:v>84.0</c:v>
                </c:pt>
                <c:pt idx="137">
                  <c:v>85.0</c:v>
                </c:pt>
                <c:pt idx="138">
                  <c:v>86.0</c:v>
                </c:pt>
                <c:pt idx="139">
                  <c:v>87.0</c:v>
                </c:pt>
                <c:pt idx="140">
                  <c:v>88.0</c:v>
                </c:pt>
                <c:pt idx="141">
                  <c:v>89.0</c:v>
                </c:pt>
                <c:pt idx="142">
                  <c:v>90.0</c:v>
                </c:pt>
                <c:pt idx="143">
                  <c:v>91.0</c:v>
                </c:pt>
                <c:pt idx="144">
                  <c:v>92.0</c:v>
                </c:pt>
                <c:pt idx="145">
                  <c:v>93.0</c:v>
                </c:pt>
                <c:pt idx="146">
                  <c:v>94.0</c:v>
                </c:pt>
                <c:pt idx="147">
                  <c:v>95.0</c:v>
                </c:pt>
                <c:pt idx="148">
                  <c:v>96.0</c:v>
                </c:pt>
                <c:pt idx="149">
                  <c:v>97.0</c:v>
                </c:pt>
                <c:pt idx="150">
                  <c:v>98.0</c:v>
                </c:pt>
                <c:pt idx="151">
                  <c:v>99.0</c:v>
                </c:pt>
                <c:pt idx="152">
                  <c:v>100.0</c:v>
                </c:pt>
                <c:pt idx="153">
                  <c:v>101.0</c:v>
                </c:pt>
                <c:pt idx="154">
                  <c:v>102.0</c:v>
                </c:pt>
                <c:pt idx="155">
                  <c:v>103.0</c:v>
                </c:pt>
                <c:pt idx="156">
                  <c:v>104.0</c:v>
                </c:pt>
                <c:pt idx="157">
                  <c:v>105.0</c:v>
                </c:pt>
                <c:pt idx="158">
                  <c:v>106.0</c:v>
                </c:pt>
                <c:pt idx="159">
                  <c:v>107.0</c:v>
                </c:pt>
                <c:pt idx="160">
                  <c:v>108.0</c:v>
                </c:pt>
                <c:pt idx="161">
                  <c:v>109.0</c:v>
                </c:pt>
                <c:pt idx="162">
                  <c:v>110.0</c:v>
                </c:pt>
                <c:pt idx="163">
                  <c:v>111.0</c:v>
                </c:pt>
                <c:pt idx="164">
                  <c:v>112.0</c:v>
                </c:pt>
                <c:pt idx="165">
                  <c:v>113.0</c:v>
                </c:pt>
                <c:pt idx="166">
                  <c:v>114.0</c:v>
                </c:pt>
                <c:pt idx="167">
                  <c:v>115.0</c:v>
                </c:pt>
                <c:pt idx="168">
                  <c:v>116.0</c:v>
                </c:pt>
                <c:pt idx="169">
                  <c:v>117.0</c:v>
                </c:pt>
                <c:pt idx="170">
                  <c:v>118.0</c:v>
                </c:pt>
                <c:pt idx="171">
                  <c:v>119.0</c:v>
                </c:pt>
                <c:pt idx="172">
                  <c:v>120.0</c:v>
                </c:pt>
                <c:pt idx="173">
                  <c:v>121.0</c:v>
                </c:pt>
                <c:pt idx="174">
                  <c:v>122.0</c:v>
                </c:pt>
                <c:pt idx="175">
                  <c:v>123.0</c:v>
                </c:pt>
                <c:pt idx="176">
                  <c:v>124.0</c:v>
                </c:pt>
                <c:pt idx="177">
                  <c:v>125.0</c:v>
                </c:pt>
                <c:pt idx="178">
                  <c:v>126.0</c:v>
                </c:pt>
                <c:pt idx="179">
                  <c:v>127.0</c:v>
                </c:pt>
                <c:pt idx="180">
                  <c:v>128.0</c:v>
                </c:pt>
                <c:pt idx="181">
                  <c:v>129.0</c:v>
                </c:pt>
                <c:pt idx="182">
                  <c:v>130.0</c:v>
                </c:pt>
                <c:pt idx="183">
                  <c:v>131.0</c:v>
                </c:pt>
                <c:pt idx="184">
                  <c:v>132.0</c:v>
                </c:pt>
                <c:pt idx="185">
                  <c:v>133.0</c:v>
                </c:pt>
                <c:pt idx="186">
                  <c:v>134.0</c:v>
                </c:pt>
                <c:pt idx="187">
                  <c:v>135.0</c:v>
                </c:pt>
                <c:pt idx="188">
                  <c:v>136.0</c:v>
                </c:pt>
                <c:pt idx="189">
                  <c:v>137.0</c:v>
                </c:pt>
                <c:pt idx="190">
                  <c:v>138.0</c:v>
                </c:pt>
                <c:pt idx="191">
                  <c:v>139.0</c:v>
                </c:pt>
                <c:pt idx="192">
                  <c:v>140.0</c:v>
                </c:pt>
                <c:pt idx="193">
                  <c:v>141.0</c:v>
                </c:pt>
                <c:pt idx="194">
                  <c:v>142.0</c:v>
                </c:pt>
                <c:pt idx="195">
                  <c:v>143.0</c:v>
                </c:pt>
                <c:pt idx="196">
                  <c:v>144.0</c:v>
                </c:pt>
                <c:pt idx="197">
                  <c:v>145.0</c:v>
                </c:pt>
                <c:pt idx="198">
                  <c:v>146.0</c:v>
                </c:pt>
                <c:pt idx="199">
                  <c:v>147.0</c:v>
                </c:pt>
                <c:pt idx="200">
                  <c:v>148.0</c:v>
                </c:pt>
                <c:pt idx="201">
                  <c:v>149.0</c:v>
                </c:pt>
                <c:pt idx="202">
                  <c:v>150.0</c:v>
                </c:pt>
                <c:pt idx="203">
                  <c:v>151.0</c:v>
                </c:pt>
                <c:pt idx="204">
                  <c:v>152.0</c:v>
                </c:pt>
                <c:pt idx="205">
                  <c:v>153.0</c:v>
                </c:pt>
                <c:pt idx="206">
                  <c:v>154.0</c:v>
                </c:pt>
                <c:pt idx="207">
                  <c:v>155.0</c:v>
                </c:pt>
                <c:pt idx="208">
                  <c:v>156.0</c:v>
                </c:pt>
                <c:pt idx="209">
                  <c:v>157.0</c:v>
                </c:pt>
                <c:pt idx="210">
                  <c:v>158.0</c:v>
                </c:pt>
                <c:pt idx="211">
                  <c:v>159.0</c:v>
                </c:pt>
                <c:pt idx="212">
                  <c:v>160.0</c:v>
                </c:pt>
                <c:pt idx="213">
                  <c:v>161.0</c:v>
                </c:pt>
                <c:pt idx="214">
                  <c:v>162.0</c:v>
                </c:pt>
                <c:pt idx="215">
                  <c:v>163.0</c:v>
                </c:pt>
                <c:pt idx="216">
                  <c:v>164.0</c:v>
                </c:pt>
                <c:pt idx="217">
                  <c:v>165.0</c:v>
                </c:pt>
                <c:pt idx="218">
                  <c:v>166.0</c:v>
                </c:pt>
                <c:pt idx="219">
                  <c:v>167.0</c:v>
                </c:pt>
                <c:pt idx="220">
                  <c:v>168.0</c:v>
                </c:pt>
                <c:pt idx="221">
                  <c:v>169.0</c:v>
                </c:pt>
                <c:pt idx="222">
                  <c:v>170.0</c:v>
                </c:pt>
                <c:pt idx="223">
                  <c:v>171.0</c:v>
                </c:pt>
                <c:pt idx="224">
                  <c:v>172.0</c:v>
                </c:pt>
                <c:pt idx="225">
                  <c:v>173.0</c:v>
                </c:pt>
                <c:pt idx="226">
                  <c:v>174.0</c:v>
                </c:pt>
                <c:pt idx="227">
                  <c:v>175.0</c:v>
                </c:pt>
                <c:pt idx="228">
                  <c:v>176.0</c:v>
                </c:pt>
                <c:pt idx="229">
                  <c:v>177.0</c:v>
                </c:pt>
                <c:pt idx="230">
                  <c:v>178.0</c:v>
                </c:pt>
                <c:pt idx="231">
                  <c:v>179.0</c:v>
                </c:pt>
                <c:pt idx="232">
                  <c:v>180.0</c:v>
                </c:pt>
                <c:pt idx="233">
                  <c:v>181.0</c:v>
                </c:pt>
                <c:pt idx="234">
                  <c:v>182.0</c:v>
                </c:pt>
                <c:pt idx="235">
                  <c:v>183.0</c:v>
                </c:pt>
                <c:pt idx="236">
                  <c:v>184.0</c:v>
                </c:pt>
                <c:pt idx="237">
                  <c:v>185.0</c:v>
                </c:pt>
                <c:pt idx="238">
                  <c:v>186.0</c:v>
                </c:pt>
                <c:pt idx="239">
                  <c:v>187.0</c:v>
                </c:pt>
                <c:pt idx="240">
                  <c:v>188.0</c:v>
                </c:pt>
                <c:pt idx="241">
                  <c:v>189.0</c:v>
                </c:pt>
                <c:pt idx="242">
                  <c:v>190.0</c:v>
                </c:pt>
                <c:pt idx="243">
                  <c:v>191.0</c:v>
                </c:pt>
                <c:pt idx="244">
                  <c:v>192.0</c:v>
                </c:pt>
                <c:pt idx="245">
                  <c:v>193.0</c:v>
                </c:pt>
                <c:pt idx="246">
                  <c:v>194.0</c:v>
                </c:pt>
                <c:pt idx="247">
                  <c:v>195.0</c:v>
                </c:pt>
                <c:pt idx="248">
                  <c:v>196.0</c:v>
                </c:pt>
                <c:pt idx="249">
                  <c:v>197.0</c:v>
                </c:pt>
                <c:pt idx="250">
                  <c:v>198.0</c:v>
                </c:pt>
                <c:pt idx="251">
                  <c:v>199.0</c:v>
                </c:pt>
                <c:pt idx="252">
                  <c:v>200.0</c:v>
                </c:pt>
                <c:pt idx="253">
                  <c:v>201.0</c:v>
                </c:pt>
                <c:pt idx="254">
                  <c:v>202.0</c:v>
                </c:pt>
                <c:pt idx="255">
                  <c:v>203.0</c:v>
                </c:pt>
                <c:pt idx="256">
                  <c:v>204.0</c:v>
                </c:pt>
                <c:pt idx="257">
                  <c:v>205.0</c:v>
                </c:pt>
                <c:pt idx="258">
                  <c:v>206.0</c:v>
                </c:pt>
                <c:pt idx="259">
                  <c:v>207.0</c:v>
                </c:pt>
                <c:pt idx="260">
                  <c:v>208.0</c:v>
                </c:pt>
                <c:pt idx="261">
                  <c:v>209.0</c:v>
                </c:pt>
                <c:pt idx="262">
                  <c:v>210.0</c:v>
                </c:pt>
                <c:pt idx="263">
                  <c:v>211.0</c:v>
                </c:pt>
                <c:pt idx="264">
                  <c:v>212.0</c:v>
                </c:pt>
                <c:pt idx="265">
                  <c:v>213.0</c:v>
                </c:pt>
                <c:pt idx="266">
                  <c:v>214.0</c:v>
                </c:pt>
                <c:pt idx="267">
                  <c:v>215.0</c:v>
                </c:pt>
                <c:pt idx="268">
                  <c:v>216.0</c:v>
                </c:pt>
                <c:pt idx="269">
                  <c:v>217.0</c:v>
                </c:pt>
                <c:pt idx="270">
                  <c:v>218.0</c:v>
                </c:pt>
                <c:pt idx="271">
                  <c:v>219.0</c:v>
                </c:pt>
                <c:pt idx="272">
                  <c:v>220.0</c:v>
                </c:pt>
                <c:pt idx="273">
                  <c:v>221.0</c:v>
                </c:pt>
                <c:pt idx="274">
                  <c:v>222.0</c:v>
                </c:pt>
                <c:pt idx="275">
                  <c:v>223.0</c:v>
                </c:pt>
                <c:pt idx="276">
                  <c:v>224.0</c:v>
                </c:pt>
                <c:pt idx="277">
                  <c:v>225.0</c:v>
                </c:pt>
                <c:pt idx="278">
                  <c:v>226.0</c:v>
                </c:pt>
                <c:pt idx="279">
                  <c:v>227.0</c:v>
                </c:pt>
                <c:pt idx="280">
                  <c:v>228.0</c:v>
                </c:pt>
                <c:pt idx="281">
                  <c:v>229.0</c:v>
                </c:pt>
                <c:pt idx="282">
                  <c:v>230.0</c:v>
                </c:pt>
                <c:pt idx="283">
                  <c:v>231.0</c:v>
                </c:pt>
                <c:pt idx="284">
                  <c:v>232.0</c:v>
                </c:pt>
                <c:pt idx="285">
                  <c:v>233.0</c:v>
                </c:pt>
                <c:pt idx="286">
                  <c:v>234.0</c:v>
                </c:pt>
                <c:pt idx="287">
                  <c:v>235.0</c:v>
                </c:pt>
                <c:pt idx="288">
                  <c:v>236.0</c:v>
                </c:pt>
                <c:pt idx="289">
                  <c:v>237.0</c:v>
                </c:pt>
                <c:pt idx="290">
                  <c:v>238.0</c:v>
                </c:pt>
                <c:pt idx="291">
                  <c:v>239.0</c:v>
                </c:pt>
                <c:pt idx="292">
                  <c:v>240.0</c:v>
                </c:pt>
                <c:pt idx="293">
                  <c:v>241.0</c:v>
                </c:pt>
                <c:pt idx="294">
                  <c:v>242.0</c:v>
                </c:pt>
                <c:pt idx="295">
                  <c:v>243.0</c:v>
                </c:pt>
                <c:pt idx="296">
                  <c:v>244.0</c:v>
                </c:pt>
                <c:pt idx="297">
                  <c:v>245.0</c:v>
                </c:pt>
                <c:pt idx="298">
                  <c:v>246.0</c:v>
                </c:pt>
                <c:pt idx="299">
                  <c:v>247.0</c:v>
                </c:pt>
                <c:pt idx="300">
                  <c:v>248.0</c:v>
                </c:pt>
                <c:pt idx="301">
                  <c:v>249.0</c:v>
                </c:pt>
                <c:pt idx="302">
                  <c:v>250.0</c:v>
                </c:pt>
                <c:pt idx="303">
                  <c:v>251.0</c:v>
                </c:pt>
                <c:pt idx="304">
                  <c:v>252.0</c:v>
                </c:pt>
                <c:pt idx="305">
                  <c:v>253.0</c:v>
                </c:pt>
                <c:pt idx="306">
                  <c:v>254.0</c:v>
                </c:pt>
                <c:pt idx="307">
                  <c:v>255.0</c:v>
                </c:pt>
                <c:pt idx="308">
                  <c:v>256.0</c:v>
                </c:pt>
                <c:pt idx="309">
                  <c:v>257.0</c:v>
                </c:pt>
                <c:pt idx="310">
                  <c:v>258.0</c:v>
                </c:pt>
                <c:pt idx="311">
                  <c:v>259.0</c:v>
                </c:pt>
                <c:pt idx="312">
                  <c:v>260.0</c:v>
                </c:pt>
                <c:pt idx="313">
                  <c:v>261.0</c:v>
                </c:pt>
                <c:pt idx="314">
                  <c:v>262.0</c:v>
                </c:pt>
                <c:pt idx="315">
                  <c:v>263.0</c:v>
                </c:pt>
                <c:pt idx="316">
                  <c:v>264.0</c:v>
                </c:pt>
                <c:pt idx="317">
                  <c:v>265.0</c:v>
                </c:pt>
                <c:pt idx="318">
                  <c:v>266.0</c:v>
                </c:pt>
                <c:pt idx="319">
                  <c:v>267.0</c:v>
                </c:pt>
                <c:pt idx="320">
                  <c:v>268.0</c:v>
                </c:pt>
                <c:pt idx="321">
                  <c:v>269.0</c:v>
                </c:pt>
                <c:pt idx="322">
                  <c:v>270.0</c:v>
                </c:pt>
                <c:pt idx="323">
                  <c:v>271.0</c:v>
                </c:pt>
                <c:pt idx="324">
                  <c:v>272.0</c:v>
                </c:pt>
                <c:pt idx="325">
                  <c:v>273.0</c:v>
                </c:pt>
                <c:pt idx="326">
                  <c:v>274.0</c:v>
                </c:pt>
                <c:pt idx="327">
                  <c:v>275.0</c:v>
                </c:pt>
                <c:pt idx="328">
                  <c:v>276.0</c:v>
                </c:pt>
                <c:pt idx="329">
                  <c:v>277.0</c:v>
                </c:pt>
                <c:pt idx="330">
                  <c:v>278.0</c:v>
                </c:pt>
                <c:pt idx="331">
                  <c:v>279.0</c:v>
                </c:pt>
                <c:pt idx="332">
                  <c:v>280.0</c:v>
                </c:pt>
                <c:pt idx="333">
                  <c:v>281.0</c:v>
                </c:pt>
                <c:pt idx="334">
                  <c:v>282.0</c:v>
                </c:pt>
                <c:pt idx="335">
                  <c:v>283.0</c:v>
                </c:pt>
                <c:pt idx="336">
                  <c:v>284.0</c:v>
                </c:pt>
                <c:pt idx="337">
                  <c:v>285.0</c:v>
                </c:pt>
                <c:pt idx="338">
                  <c:v>286.0</c:v>
                </c:pt>
                <c:pt idx="339">
                  <c:v>287.0</c:v>
                </c:pt>
                <c:pt idx="340">
                  <c:v>288.0</c:v>
                </c:pt>
                <c:pt idx="341">
                  <c:v>289.0</c:v>
                </c:pt>
                <c:pt idx="342">
                  <c:v>290.0</c:v>
                </c:pt>
                <c:pt idx="343">
                  <c:v>291.0</c:v>
                </c:pt>
                <c:pt idx="344">
                  <c:v>292.0</c:v>
                </c:pt>
                <c:pt idx="345">
                  <c:v>293.0</c:v>
                </c:pt>
                <c:pt idx="346">
                  <c:v>294.0</c:v>
                </c:pt>
                <c:pt idx="347">
                  <c:v>295.0</c:v>
                </c:pt>
                <c:pt idx="348">
                  <c:v>296.0</c:v>
                </c:pt>
                <c:pt idx="349">
                  <c:v>297.0</c:v>
                </c:pt>
                <c:pt idx="350">
                  <c:v>298.0</c:v>
                </c:pt>
                <c:pt idx="351">
                  <c:v>299.0</c:v>
                </c:pt>
                <c:pt idx="352">
                  <c:v>300.0</c:v>
                </c:pt>
                <c:pt idx="353">
                  <c:v>301.0</c:v>
                </c:pt>
                <c:pt idx="354">
                  <c:v>302.0</c:v>
                </c:pt>
                <c:pt idx="355">
                  <c:v>303.0</c:v>
                </c:pt>
                <c:pt idx="356">
                  <c:v>304.0</c:v>
                </c:pt>
                <c:pt idx="357">
                  <c:v>305.0</c:v>
                </c:pt>
                <c:pt idx="358">
                  <c:v>306.0</c:v>
                </c:pt>
                <c:pt idx="359">
                  <c:v>307.0</c:v>
                </c:pt>
                <c:pt idx="360">
                  <c:v>308.0</c:v>
                </c:pt>
                <c:pt idx="361">
                  <c:v>309.0</c:v>
                </c:pt>
                <c:pt idx="362">
                  <c:v>310.0</c:v>
                </c:pt>
                <c:pt idx="363">
                  <c:v>311.0</c:v>
                </c:pt>
                <c:pt idx="364">
                  <c:v>312.0</c:v>
                </c:pt>
                <c:pt idx="365">
                  <c:v>313.0</c:v>
                </c:pt>
                <c:pt idx="366">
                  <c:v>314.0</c:v>
                </c:pt>
                <c:pt idx="367">
                  <c:v>315.0</c:v>
                </c:pt>
                <c:pt idx="368">
                  <c:v>316.0</c:v>
                </c:pt>
                <c:pt idx="369">
                  <c:v>317.0</c:v>
                </c:pt>
                <c:pt idx="370">
                  <c:v>318.0</c:v>
                </c:pt>
                <c:pt idx="371">
                  <c:v>319.0</c:v>
                </c:pt>
                <c:pt idx="372">
                  <c:v>320.0</c:v>
                </c:pt>
                <c:pt idx="373">
                  <c:v>321.0</c:v>
                </c:pt>
                <c:pt idx="374">
                  <c:v>322.0</c:v>
                </c:pt>
                <c:pt idx="375">
                  <c:v>323.0</c:v>
                </c:pt>
                <c:pt idx="376">
                  <c:v>324.0</c:v>
                </c:pt>
                <c:pt idx="377">
                  <c:v>325.0</c:v>
                </c:pt>
                <c:pt idx="378">
                  <c:v>326.0</c:v>
                </c:pt>
                <c:pt idx="379">
                  <c:v>327.0</c:v>
                </c:pt>
                <c:pt idx="380">
                  <c:v>328.0</c:v>
                </c:pt>
                <c:pt idx="381">
                  <c:v>329.0</c:v>
                </c:pt>
                <c:pt idx="382">
                  <c:v>330.0</c:v>
                </c:pt>
                <c:pt idx="383">
                  <c:v>331.0</c:v>
                </c:pt>
                <c:pt idx="384">
                  <c:v>332.0</c:v>
                </c:pt>
                <c:pt idx="385">
                  <c:v>333.0</c:v>
                </c:pt>
                <c:pt idx="386">
                  <c:v>334.0</c:v>
                </c:pt>
                <c:pt idx="387">
                  <c:v>335.0</c:v>
                </c:pt>
                <c:pt idx="388">
                  <c:v>336.0</c:v>
                </c:pt>
                <c:pt idx="389">
                  <c:v>337.0</c:v>
                </c:pt>
                <c:pt idx="390">
                  <c:v>338.0</c:v>
                </c:pt>
                <c:pt idx="391">
                  <c:v>339.0</c:v>
                </c:pt>
                <c:pt idx="392">
                  <c:v>340.0</c:v>
                </c:pt>
                <c:pt idx="393">
                  <c:v>341.0</c:v>
                </c:pt>
                <c:pt idx="394">
                  <c:v>342.0</c:v>
                </c:pt>
                <c:pt idx="395">
                  <c:v>343.0</c:v>
                </c:pt>
                <c:pt idx="396">
                  <c:v>344.0</c:v>
                </c:pt>
                <c:pt idx="397">
                  <c:v>345.0</c:v>
                </c:pt>
                <c:pt idx="398">
                  <c:v>346.0</c:v>
                </c:pt>
                <c:pt idx="399">
                  <c:v>347.0</c:v>
                </c:pt>
                <c:pt idx="400">
                  <c:v>348.0</c:v>
                </c:pt>
                <c:pt idx="401">
                  <c:v>349.0</c:v>
                </c:pt>
                <c:pt idx="402">
                  <c:v>350.0</c:v>
                </c:pt>
                <c:pt idx="403">
                  <c:v>351.0</c:v>
                </c:pt>
                <c:pt idx="404">
                  <c:v>352.0</c:v>
                </c:pt>
                <c:pt idx="405">
                  <c:v>353.0</c:v>
                </c:pt>
                <c:pt idx="406">
                  <c:v>354.0</c:v>
                </c:pt>
                <c:pt idx="407">
                  <c:v>355.0</c:v>
                </c:pt>
                <c:pt idx="408">
                  <c:v>356.0</c:v>
                </c:pt>
                <c:pt idx="409">
                  <c:v>357.0</c:v>
                </c:pt>
                <c:pt idx="410">
                  <c:v>358.0</c:v>
                </c:pt>
                <c:pt idx="411">
                  <c:v>359.0</c:v>
                </c:pt>
                <c:pt idx="412">
                  <c:v>360.0</c:v>
                </c:pt>
                <c:pt idx="413">
                  <c:v>361.0</c:v>
                </c:pt>
                <c:pt idx="414">
                  <c:v>362.0</c:v>
                </c:pt>
                <c:pt idx="415">
                  <c:v>363.0</c:v>
                </c:pt>
                <c:pt idx="416">
                  <c:v>364.0</c:v>
                </c:pt>
                <c:pt idx="417">
                  <c:v>365.0</c:v>
                </c:pt>
                <c:pt idx="418">
                  <c:v>366.0</c:v>
                </c:pt>
                <c:pt idx="419">
                  <c:v>367.0</c:v>
                </c:pt>
                <c:pt idx="420">
                  <c:v>368.0</c:v>
                </c:pt>
                <c:pt idx="421">
                  <c:v>369.0</c:v>
                </c:pt>
                <c:pt idx="422">
                  <c:v>370.0</c:v>
                </c:pt>
                <c:pt idx="423">
                  <c:v>371.0</c:v>
                </c:pt>
                <c:pt idx="424">
                  <c:v>372.0</c:v>
                </c:pt>
                <c:pt idx="425">
                  <c:v>373.0</c:v>
                </c:pt>
                <c:pt idx="426">
                  <c:v>374.0</c:v>
                </c:pt>
                <c:pt idx="427">
                  <c:v>375.0</c:v>
                </c:pt>
                <c:pt idx="428">
                  <c:v>376.0</c:v>
                </c:pt>
                <c:pt idx="429">
                  <c:v>377.0</c:v>
                </c:pt>
                <c:pt idx="430">
                  <c:v>378.0</c:v>
                </c:pt>
                <c:pt idx="431">
                  <c:v>379.0</c:v>
                </c:pt>
                <c:pt idx="432">
                  <c:v>380.0</c:v>
                </c:pt>
                <c:pt idx="433">
                  <c:v>381.0</c:v>
                </c:pt>
                <c:pt idx="434">
                  <c:v>382.0</c:v>
                </c:pt>
                <c:pt idx="435">
                  <c:v>383.0</c:v>
                </c:pt>
                <c:pt idx="436">
                  <c:v>384.0</c:v>
                </c:pt>
                <c:pt idx="437">
                  <c:v>385.0</c:v>
                </c:pt>
                <c:pt idx="438">
                  <c:v>386.0</c:v>
                </c:pt>
                <c:pt idx="439">
                  <c:v>387.0</c:v>
                </c:pt>
                <c:pt idx="440">
                  <c:v>388.0</c:v>
                </c:pt>
                <c:pt idx="441">
                  <c:v>389.0</c:v>
                </c:pt>
                <c:pt idx="442">
                  <c:v>390.0</c:v>
                </c:pt>
                <c:pt idx="443">
                  <c:v>391.0</c:v>
                </c:pt>
                <c:pt idx="444">
                  <c:v>392.0</c:v>
                </c:pt>
                <c:pt idx="445">
                  <c:v>393.0</c:v>
                </c:pt>
                <c:pt idx="446">
                  <c:v>394.0</c:v>
                </c:pt>
              </c:numCache>
            </c:numRef>
          </c:xVal>
          <c:yVal>
            <c:numRef>
              <c:f>Sheet6!$P$2:$P$477</c:f>
              <c:numCache>
                <c:formatCode>General</c:formatCode>
                <c:ptCount val="476"/>
                <c:pt idx="0">
                  <c:v>-0.02875671</c:v>
                </c:pt>
                <c:pt idx="1">
                  <c:v>0.01008</c:v>
                </c:pt>
                <c:pt idx="2">
                  <c:v>-0.1249146</c:v>
                </c:pt>
                <c:pt idx="3">
                  <c:v>-0.00925596</c:v>
                </c:pt>
                <c:pt idx="4">
                  <c:v>-0.0962676</c:v>
                </c:pt>
                <c:pt idx="5">
                  <c:v>-0.4059999</c:v>
                </c:pt>
                <c:pt idx="6">
                  <c:v>-0.43569</c:v>
                </c:pt>
                <c:pt idx="7">
                  <c:v>-0.5670045</c:v>
                </c:pt>
                <c:pt idx="8">
                  <c:v>-0.2864412</c:v>
                </c:pt>
                <c:pt idx="9">
                  <c:v>-0.1646298</c:v>
                </c:pt>
                <c:pt idx="10">
                  <c:v>-0.130023</c:v>
                </c:pt>
                <c:pt idx="11">
                  <c:v>-0.1146969</c:v>
                </c:pt>
                <c:pt idx="12">
                  <c:v>0.03172302</c:v>
                </c:pt>
                <c:pt idx="13">
                  <c:v>0.2204955</c:v>
                </c:pt>
                <c:pt idx="14">
                  <c:v>-1.931067</c:v>
                </c:pt>
                <c:pt idx="15">
                  <c:v>-2.435562</c:v>
                </c:pt>
                <c:pt idx="16">
                  <c:v>-2.07414</c:v>
                </c:pt>
                <c:pt idx="17">
                  <c:v>-2.1951</c:v>
                </c:pt>
                <c:pt idx="18">
                  <c:v>-2.263977</c:v>
                </c:pt>
                <c:pt idx="19">
                  <c:v>-2.732273999999998</c:v>
                </c:pt>
                <c:pt idx="20">
                  <c:v>0.986904</c:v>
                </c:pt>
                <c:pt idx="21">
                  <c:v>0.4806522</c:v>
                </c:pt>
                <c:pt idx="22">
                  <c:v>0.1579284</c:v>
                </c:pt>
                <c:pt idx="23">
                  <c:v>0.01994022</c:v>
                </c:pt>
                <c:pt idx="24">
                  <c:v>0.1600434</c:v>
                </c:pt>
                <c:pt idx="25">
                  <c:v>0.1188999</c:v>
                </c:pt>
                <c:pt idx="26">
                  <c:v>-0.04581297</c:v>
                </c:pt>
                <c:pt idx="27">
                  <c:v>0.01658934</c:v>
                </c:pt>
                <c:pt idx="28">
                  <c:v>-0.06407775</c:v>
                </c:pt>
                <c:pt idx="29">
                  <c:v>0.02644956</c:v>
                </c:pt>
                <c:pt idx="30">
                  <c:v>-0.1641087</c:v>
                </c:pt>
                <c:pt idx="31">
                  <c:v>-0.1776492</c:v>
                </c:pt>
                <c:pt idx="32">
                  <c:v>-0.1834443</c:v>
                </c:pt>
                <c:pt idx="33">
                  <c:v>-0.2370573</c:v>
                </c:pt>
                <c:pt idx="34">
                  <c:v>0.02785032</c:v>
                </c:pt>
                <c:pt idx="35">
                  <c:v>0.0477081</c:v>
                </c:pt>
                <c:pt idx="36">
                  <c:v>-0.06726375</c:v>
                </c:pt>
                <c:pt idx="37">
                  <c:v>0.1250523</c:v>
                </c:pt>
                <c:pt idx="38">
                  <c:v>0.09657</c:v>
                </c:pt>
                <c:pt idx="39">
                  <c:v>-0.004339602</c:v>
                </c:pt>
                <c:pt idx="40">
                  <c:v>-0.04229739</c:v>
                </c:pt>
                <c:pt idx="41">
                  <c:v>-0.1832796</c:v>
                </c:pt>
                <c:pt idx="42">
                  <c:v>-0.3261843</c:v>
                </c:pt>
                <c:pt idx="43">
                  <c:v>-0.2200014</c:v>
                </c:pt>
                <c:pt idx="44">
                  <c:v>-0.03155823</c:v>
                </c:pt>
                <c:pt idx="45">
                  <c:v>0.2016819</c:v>
                </c:pt>
                <c:pt idx="46">
                  <c:v>-0.05300901</c:v>
                </c:pt>
                <c:pt idx="47">
                  <c:v>0.2391453</c:v>
                </c:pt>
                <c:pt idx="48">
                  <c:v>-0.2038509</c:v>
                </c:pt>
                <c:pt idx="49">
                  <c:v>-0.04141845</c:v>
                </c:pt>
                <c:pt idx="50">
                  <c:v>0.2519712</c:v>
                </c:pt>
                <c:pt idx="51">
                  <c:v>-0.1075014</c:v>
                </c:pt>
                <c:pt idx="52">
                  <c:v>-1.60587</c:v>
                </c:pt>
                <c:pt idx="53">
                  <c:v>-10.24344</c:v>
                </c:pt>
                <c:pt idx="54">
                  <c:v>-6.393627</c:v>
                </c:pt>
                <c:pt idx="55">
                  <c:v>-1.147959</c:v>
                </c:pt>
                <c:pt idx="56">
                  <c:v>-0.8812962</c:v>
                </c:pt>
                <c:pt idx="57">
                  <c:v>-1.210365</c:v>
                </c:pt>
                <c:pt idx="58">
                  <c:v>-1.295784</c:v>
                </c:pt>
                <c:pt idx="59">
                  <c:v>-1.756854</c:v>
                </c:pt>
                <c:pt idx="60">
                  <c:v>-2.138652</c:v>
                </c:pt>
                <c:pt idx="61">
                  <c:v>-2.606067</c:v>
                </c:pt>
                <c:pt idx="62">
                  <c:v>-2.961504</c:v>
                </c:pt>
                <c:pt idx="63">
                  <c:v>-3.319217999999998</c:v>
                </c:pt>
                <c:pt idx="64">
                  <c:v>-3.614337</c:v>
                </c:pt>
                <c:pt idx="65">
                  <c:v>-3.833379</c:v>
                </c:pt>
                <c:pt idx="66">
                  <c:v>-4.120775999999998</c:v>
                </c:pt>
                <c:pt idx="67">
                  <c:v>-4.326776999999998</c:v>
                </c:pt>
                <c:pt idx="68">
                  <c:v>-4.305680999999998</c:v>
                </c:pt>
                <c:pt idx="69">
                  <c:v>-4.757625</c:v>
                </c:pt>
                <c:pt idx="70">
                  <c:v>-5.006880000000001</c:v>
                </c:pt>
                <c:pt idx="71">
                  <c:v>-5.204997000000001</c:v>
                </c:pt>
                <c:pt idx="72">
                  <c:v>-5.497479</c:v>
                </c:pt>
                <c:pt idx="73">
                  <c:v>-5.618601</c:v>
                </c:pt>
                <c:pt idx="74">
                  <c:v>-5.859944999999998</c:v>
                </c:pt>
                <c:pt idx="75">
                  <c:v>-5.734620000000001</c:v>
                </c:pt>
                <c:pt idx="76">
                  <c:v>-6.295878</c:v>
                </c:pt>
                <c:pt idx="77">
                  <c:v>-6.538104000000001</c:v>
                </c:pt>
                <c:pt idx="78">
                  <c:v>-6.693857999999998</c:v>
                </c:pt>
                <c:pt idx="79">
                  <c:v>-6.766614</c:v>
                </c:pt>
                <c:pt idx="80">
                  <c:v>-7.000407</c:v>
                </c:pt>
                <c:pt idx="81">
                  <c:v>-7.268499</c:v>
                </c:pt>
                <c:pt idx="82">
                  <c:v>-7.238943</c:v>
                </c:pt>
                <c:pt idx="83">
                  <c:v>-7.577874</c:v>
                </c:pt>
                <c:pt idx="84">
                  <c:v>-7.522145999999997</c:v>
                </c:pt>
                <c:pt idx="85">
                  <c:v>-7.811990999999998</c:v>
                </c:pt>
                <c:pt idx="86">
                  <c:v>-7.851897</c:v>
                </c:pt>
                <c:pt idx="87">
                  <c:v>-8.247050999999997</c:v>
                </c:pt>
                <c:pt idx="88">
                  <c:v>-8.314011000000001</c:v>
                </c:pt>
                <c:pt idx="89">
                  <c:v>-8.357463000000002</c:v>
                </c:pt>
                <c:pt idx="90">
                  <c:v>-8.466975000000001</c:v>
                </c:pt>
                <c:pt idx="91">
                  <c:v>-8.582274</c:v>
                </c:pt>
                <c:pt idx="92">
                  <c:v>-8.518274999999997</c:v>
                </c:pt>
                <c:pt idx="93">
                  <c:v>-8.709003000000001</c:v>
                </c:pt>
                <c:pt idx="94">
                  <c:v>-8.777907000000001</c:v>
                </c:pt>
                <c:pt idx="95">
                  <c:v>-8.878626</c:v>
                </c:pt>
                <c:pt idx="96">
                  <c:v>-8.953173000000001</c:v>
                </c:pt>
                <c:pt idx="97">
                  <c:v>-9.218249999999997</c:v>
                </c:pt>
                <c:pt idx="98">
                  <c:v>-9.02439</c:v>
                </c:pt>
                <c:pt idx="99">
                  <c:v>-9.378360000000001</c:v>
                </c:pt>
                <c:pt idx="100">
                  <c:v>-9.80343</c:v>
                </c:pt>
                <c:pt idx="101">
                  <c:v>-9.67068</c:v>
                </c:pt>
                <c:pt idx="102">
                  <c:v>-9.746819999999997</c:v>
                </c:pt>
                <c:pt idx="103">
                  <c:v>-9.975150000000002</c:v>
                </c:pt>
                <c:pt idx="104">
                  <c:v>-10.03158</c:v>
                </c:pt>
                <c:pt idx="105">
                  <c:v>-10.15749</c:v>
                </c:pt>
                <c:pt idx="106">
                  <c:v>-10.30005</c:v>
                </c:pt>
                <c:pt idx="107">
                  <c:v>-10.48473</c:v>
                </c:pt>
                <c:pt idx="108">
                  <c:v>-10.48086</c:v>
                </c:pt>
                <c:pt idx="109">
                  <c:v>-10.41129</c:v>
                </c:pt>
                <c:pt idx="110">
                  <c:v>-10.51758</c:v>
                </c:pt>
                <c:pt idx="111">
                  <c:v>-10.40508</c:v>
                </c:pt>
                <c:pt idx="112">
                  <c:v>-10.37628</c:v>
                </c:pt>
                <c:pt idx="113">
                  <c:v>-10.50183</c:v>
                </c:pt>
                <c:pt idx="114">
                  <c:v>-10.56825</c:v>
                </c:pt>
                <c:pt idx="115">
                  <c:v>-10.89378</c:v>
                </c:pt>
                <c:pt idx="116">
                  <c:v>-10.72755</c:v>
                </c:pt>
                <c:pt idx="117">
                  <c:v>-10.93734</c:v>
                </c:pt>
                <c:pt idx="118">
                  <c:v>-10.85391</c:v>
                </c:pt>
                <c:pt idx="119">
                  <c:v>-11.11671</c:v>
                </c:pt>
                <c:pt idx="120">
                  <c:v>-11.31336</c:v>
                </c:pt>
                <c:pt idx="121">
                  <c:v>-11.18997</c:v>
                </c:pt>
                <c:pt idx="122">
                  <c:v>-11.42163</c:v>
                </c:pt>
                <c:pt idx="123">
                  <c:v>-11.30445</c:v>
                </c:pt>
                <c:pt idx="124">
                  <c:v>-11.42361</c:v>
                </c:pt>
                <c:pt idx="125">
                  <c:v>-11.44521</c:v>
                </c:pt>
                <c:pt idx="126">
                  <c:v>-11.50641</c:v>
                </c:pt>
                <c:pt idx="127">
                  <c:v>-11.673</c:v>
                </c:pt>
                <c:pt idx="128">
                  <c:v>-11.72808</c:v>
                </c:pt>
                <c:pt idx="129">
                  <c:v>-11.72241</c:v>
                </c:pt>
                <c:pt idx="130">
                  <c:v>-11.98908</c:v>
                </c:pt>
                <c:pt idx="131">
                  <c:v>-11.73069</c:v>
                </c:pt>
                <c:pt idx="132">
                  <c:v>-11.81574</c:v>
                </c:pt>
                <c:pt idx="133">
                  <c:v>-11.85633</c:v>
                </c:pt>
                <c:pt idx="134">
                  <c:v>-12.051</c:v>
                </c:pt>
                <c:pt idx="135">
                  <c:v>-12.02814</c:v>
                </c:pt>
                <c:pt idx="136">
                  <c:v>-11.98332</c:v>
                </c:pt>
                <c:pt idx="137">
                  <c:v>-12.02319</c:v>
                </c:pt>
                <c:pt idx="138">
                  <c:v>-12.16962</c:v>
                </c:pt>
                <c:pt idx="139">
                  <c:v>-12.43314</c:v>
                </c:pt>
                <c:pt idx="140">
                  <c:v>-12.3048</c:v>
                </c:pt>
                <c:pt idx="141">
                  <c:v>-12.26628</c:v>
                </c:pt>
                <c:pt idx="142">
                  <c:v>-12.42747</c:v>
                </c:pt>
                <c:pt idx="143">
                  <c:v>-12.40713</c:v>
                </c:pt>
                <c:pt idx="144">
                  <c:v>-12.58569</c:v>
                </c:pt>
                <c:pt idx="145">
                  <c:v>-12.3858</c:v>
                </c:pt>
                <c:pt idx="146">
                  <c:v>-12.34998</c:v>
                </c:pt>
                <c:pt idx="147">
                  <c:v>-12.58992</c:v>
                </c:pt>
                <c:pt idx="148">
                  <c:v>-12.47283</c:v>
                </c:pt>
                <c:pt idx="149">
                  <c:v>-12.56148</c:v>
                </c:pt>
                <c:pt idx="150">
                  <c:v>-12.79431</c:v>
                </c:pt>
                <c:pt idx="151">
                  <c:v>-12.97368</c:v>
                </c:pt>
                <c:pt idx="152">
                  <c:v>-12.70188</c:v>
                </c:pt>
                <c:pt idx="153">
                  <c:v>-12.92058</c:v>
                </c:pt>
                <c:pt idx="154">
                  <c:v>-12.91968</c:v>
                </c:pt>
                <c:pt idx="155">
                  <c:v>-12.8205</c:v>
                </c:pt>
                <c:pt idx="156">
                  <c:v>-12.80349</c:v>
                </c:pt>
                <c:pt idx="157">
                  <c:v>-12.95505</c:v>
                </c:pt>
                <c:pt idx="158">
                  <c:v>-13.04235</c:v>
                </c:pt>
                <c:pt idx="159">
                  <c:v>-13.29624</c:v>
                </c:pt>
                <c:pt idx="160">
                  <c:v>-13.27716</c:v>
                </c:pt>
                <c:pt idx="161">
                  <c:v>-13.4451</c:v>
                </c:pt>
                <c:pt idx="162">
                  <c:v>-13.35951</c:v>
                </c:pt>
                <c:pt idx="163">
                  <c:v>-13.26258</c:v>
                </c:pt>
                <c:pt idx="164">
                  <c:v>-13.48038</c:v>
                </c:pt>
                <c:pt idx="165">
                  <c:v>-13.52349</c:v>
                </c:pt>
                <c:pt idx="166">
                  <c:v>-13.70916</c:v>
                </c:pt>
                <c:pt idx="167">
                  <c:v>-13.44627</c:v>
                </c:pt>
                <c:pt idx="168">
                  <c:v>-13.54734</c:v>
                </c:pt>
                <c:pt idx="169">
                  <c:v>-13.62033</c:v>
                </c:pt>
                <c:pt idx="170">
                  <c:v>-13.8267</c:v>
                </c:pt>
                <c:pt idx="171">
                  <c:v>-14.89437</c:v>
                </c:pt>
                <c:pt idx="172">
                  <c:v>-13.81005</c:v>
                </c:pt>
                <c:pt idx="173">
                  <c:v>-11.03544</c:v>
                </c:pt>
                <c:pt idx="174">
                  <c:v>-12.18312</c:v>
                </c:pt>
                <c:pt idx="175">
                  <c:v>-12.33432</c:v>
                </c:pt>
                <c:pt idx="176">
                  <c:v>-12.54528</c:v>
                </c:pt>
                <c:pt idx="177">
                  <c:v>-12.12237</c:v>
                </c:pt>
                <c:pt idx="178">
                  <c:v>-11.96199</c:v>
                </c:pt>
                <c:pt idx="179">
                  <c:v>-12.00159</c:v>
                </c:pt>
                <c:pt idx="180">
                  <c:v>-12.26502</c:v>
                </c:pt>
                <c:pt idx="181">
                  <c:v>-12.0429</c:v>
                </c:pt>
                <c:pt idx="182">
                  <c:v>-11.83752</c:v>
                </c:pt>
                <c:pt idx="183">
                  <c:v>-11.60802</c:v>
                </c:pt>
                <c:pt idx="184">
                  <c:v>-11.59353</c:v>
                </c:pt>
                <c:pt idx="185">
                  <c:v>-11.44431</c:v>
                </c:pt>
                <c:pt idx="186">
                  <c:v>-11.64348</c:v>
                </c:pt>
                <c:pt idx="187">
                  <c:v>-11.35242</c:v>
                </c:pt>
                <c:pt idx="188">
                  <c:v>-11.32218</c:v>
                </c:pt>
                <c:pt idx="189">
                  <c:v>-11.34117</c:v>
                </c:pt>
                <c:pt idx="190">
                  <c:v>-11.55789</c:v>
                </c:pt>
                <c:pt idx="191">
                  <c:v>-11.75175</c:v>
                </c:pt>
                <c:pt idx="192">
                  <c:v>-11.30904</c:v>
                </c:pt>
                <c:pt idx="193">
                  <c:v>-11.26386</c:v>
                </c:pt>
                <c:pt idx="194">
                  <c:v>-11.27592</c:v>
                </c:pt>
                <c:pt idx="195">
                  <c:v>-10.96515</c:v>
                </c:pt>
                <c:pt idx="196">
                  <c:v>-10.77426</c:v>
                </c:pt>
                <c:pt idx="197">
                  <c:v>-10.49778</c:v>
                </c:pt>
                <c:pt idx="198">
                  <c:v>-10.85211</c:v>
                </c:pt>
                <c:pt idx="199">
                  <c:v>-11.01159</c:v>
                </c:pt>
                <c:pt idx="200">
                  <c:v>-10.43379</c:v>
                </c:pt>
                <c:pt idx="201">
                  <c:v>-10.07658</c:v>
                </c:pt>
                <c:pt idx="202">
                  <c:v>-10.23462</c:v>
                </c:pt>
                <c:pt idx="203">
                  <c:v>-10.25991</c:v>
                </c:pt>
                <c:pt idx="204">
                  <c:v>-10.35522</c:v>
                </c:pt>
                <c:pt idx="205">
                  <c:v>-10.68021</c:v>
                </c:pt>
                <c:pt idx="206">
                  <c:v>-10.48896</c:v>
                </c:pt>
                <c:pt idx="207">
                  <c:v>-10.39122</c:v>
                </c:pt>
                <c:pt idx="208">
                  <c:v>-10.3446</c:v>
                </c:pt>
                <c:pt idx="209">
                  <c:v>-10.39383</c:v>
                </c:pt>
                <c:pt idx="210">
                  <c:v>-10.21356</c:v>
                </c:pt>
                <c:pt idx="211">
                  <c:v>-10.26783</c:v>
                </c:pt>
                <c:pt idx="212">
                  <c:v>-10.40319</c:v>
                </c:pt>
                <c:pt idx="213">
                  <c:v>-10.32921</c:v>
                </c:pt>
                <c:pt idx="214">
                  <c:v>-10.03707</c:v>
                </c:pt>
                <c:pt idx="215">
                  <c:v>-9.98928</c:v>
                </c:pt>
                <c:pt idx="216">
                  <c:v>-9.909270000000001</c:v>
                </c:pt>
                <c:pt idx="217">
                  <c:v>-9.74169</c:v>
                </c:pt>
                <c:pt idx="218">
                  <c:v>-9.684090000000001</c:v>
                </c:pt>
                <c:pt idx="219">
                  <c:v>-9.896220000000001</c:v>
                </c:pt>
                <c:pt idx="220">
                  <c:v>-9.981630000000002</c:v>
                </c:pt>
                <c:pt idx="221">
                  <c:v>-9.783720000000001</c:v>
                </c:pt>
                <c:pt idx="222">
                  <c:v>-9.626040000000001</c:v>
                </c:pt>
                <c:pt idx="223">
                  <c:v>-9.60552</c:v>
                </c:pt>
                <c:pt idx="224">
                  <c:v>-9.72963</c:v>
                </c:pt>
                <c:pt idx="225">
                  <c:v>-9.59022</c:v>
                </c:pt>
                <c:pt idx="226">
                  <c:v>-9.478440000000002</c:v>
                </c:pt>
                <c:pt idx="227">
                  <c:v>-9.53973</c:v>
                </c:pt>
                <c:pt idx="228">
                  <c:v>-9.27486</c:v>
                </c:pt>
                <c:pt idx="229">
                  <c:v>-9.237959999999997</c:v>
                </c:pt>
                <c:pt idx="230">
                  <c:v>-9.31788</c:v>
                </c:pt>
                <c:pt idx="231">
                  <c:v>-9.33201</c:v>
                </c:pt>
                <c:pt idx="232">
                  <c:v>-9.529920000000001</c:v>
                </c:pt>
                <c:pt idx="233">
                  <c:v>-9.486630000000005</c:v>
                </c:pt>
                <c:pt idx="234">
                  <c:v>-9.05526</c:v>
                </c:pt>
                <c:pt idx="235">
                  <c:v>-9.250200000000001</c:v>
                </c:pt>
                <c:pt idx="236">
                  <c:v>-9.31356</c:v>
                </c:pt>
                <c:pt idx="237">
                  <c:v>-9.142290000000001</c:v>
                </c:pt>
                <c:pt idx="238">
                  <c:v>-8.917299000000001</c:v>
                </c:pt>
                <c:pt idx="239">
                  <c:v>-9.049319999999998</c:v>
                </c:pt>
                <c:pt idx="240">
                  <c:v>-9.157050000000003</c:v>
                </c:pt>
                <c:pt idx="241">
                  <c:v>-9.05058</c:v>
                </c:pt>
                <c:pt idx="242">
                  <c:v>-9.129150000000001</c:v>
                </c:pt>
                <c:pt idx="243">
                  <c:v>-9.187470000000001</c:v>
                </c:pt>
                <c:pt idx="244">
                  <c:v>-8.931365999999998</c:v>
                </c:pt>
                <c:pt idx="245">
                  <c:v>-8.86635</c:v>
                </c:pt>
                <c:pt idx="246">
                  <c:v>-9.03654</c:v>
                </c:pt>
                <c:pt idx="247">
                  <c:v>-9.003060000000001</c:v>
                </c:pt>
                <c:pt idx="248">
                  <c:v>-8.983053</c:v>
                </c:pt>
                <c:pt idx="249">
                  <c:v>-8.942265000000001</c:v>
                </c:pt>
                <c:pt idx="250">
                  <c:v>-8.924166</c:v>
                </c:pt>
                <c:pt idx="251">
                  <c:v>-8.806032</c:v>
                </c:pt>
                <c:pt idx="252">
                  <c:v>-8.798481000000001</c:v>
                </c:pt>
                <c:pt idx="253">
                  <c:v>-8.857539000000006</c:v>
                </c:pt>
                <c:pt idx="254">
                  <c:v>-8.62218</c:v>
                </c:pt>
                <c:pt idx="255">
                  <c:v>-8.766486</c:v>
                </c:pt>
                <c:pt idx="256">
                  <c:v>-8.935758000000003</c:v>
                </c:pt>
                <c:pt idx="257">
                  <c:v>-8.561538</c:v>
                </c:pt>
                <c:pt idx="258">
                  <c:v>-8.690021999999998</c:v>
                </c:pt>
                <c:pt idx="259">
                  <c:v>-8.704080000000001</c:v>
                </c:pt>
                <c:pt idx="260">
                  <c:v>-8.596170000000001</c:v>
                </c:pt>
                <c:pt idx="261">
                  <c:v>-8.709876000000001</c:v>
                </c:pt>
                <c:pt idx="262">
                  <c:v>-8.681751</c:v>
                </c:pt>
                <c:pt idx="263">
                  <c:v>-8.678790000000001</c:v>
                </c:pt>
                <c:pt idx="264">
                  <c:v>-8.559252</c:v>
                </c:pt>
                <c:pt idx="265">
                  <c:v>-8.754371999999998</c:v>
                </c:pt>
                <c:pt idx="266">
                  <c:v>-8.748026999999997</c:v>
                </c:pt>
                <c:pt idx="267">
                  <c:v>-8.464500000000002</c:v>
                </c:pt>
                <c:pt idx="268">
                  <c:v>-8.379963000000001</c:v>
                </c:pt>
                <c:pt idx="269">
                  <c:v>-8.608644</c:v>
                </c:pt>
                <c:pt idx="270">
                  <c:v>-8.467299</c:v>
                </c:pt>
                <c:pt idx="271">
                  <c:v>-8.399628000000003</c:v>
                </c:pt>
                <c:pt idx="272">
                  <c:v>-8.413362</c:v>
                </c:pt>
                <c:pt idx="273">
                  <c:v>-8.307342</c:v>
                </c:pt>
                <c:pt idx="274">
                  <c:v>-8.450082</c:v>
                </c:pt>
                <c:pt idx="275">
                  <c:v>-8.628336000000001</c:v>
                </c:pt>
                <c:pt idx="276">
                  <c:v>-8.476803</c:v>
                </c:pt>
                <c:pt idx="277">
                  <c:v>-8.373969</c:v>
                </c:pt>
                <c:pt idx="278">
                  <c:v>-8.514594</c:v>
                </c:pt>
                <c:pt idx="279">
                  <c:v>-8.241974999999995</c:v>
                </c:pt>
                <c:pt idx="280">
                  <c:v>-8.175177000000001</c:v>
                </c:pt>
                <c:pt idx="281">
                  <c:v>-8.317368</c:v>
                </c:pt>
                <c:pt idx="282">
                  <c:v>-8.220159000000001</c:v>
                </c:pt>
                <c:pt idx="283">
                  <c:v>-8.205579</c:v>
                </c:pt>
                <c:pt idx="284">
                  <c:v>-8.243369999999997</c:v>
                </c:pt>
                <c:pt idx="285">
                  <c:v>-7.985493</c:v>
                </c:pt>
                <c:pt idx="286">
                  <c:v>-8.25867</c:v>
                </c:pt>
                <c:pt idx="287">
                  <c:v>-8.297676000000001</c:v>
                </c:pt>
                <c:pt idx="288">
                  <c:v>-8.065116</c:v>
                </c:pt>
                <c:pt idx="289">
                  <c:v>-8.229114</c:v>
                </c:pt>
                <c:pt idx="290">
                  <c:v>-8.196786000000002</c:v>
                </c:pt>
                <c:pt idx="291">
                  <c:v>-8.019774</c:v>
                </c:pt>
                <c:pt idx="292">
                  <c:v>-8.106264</c:v>
                </c:pt>
                <c:pt idx="293">
                  <c:v>-8.03664</c:v>
                </c:pt>
                <c:pt idx="294">
                  <c:v>-8.067069</c:v>
                </c:pt>
                <c:pt idx="295">
                  <c:v>-7.883379</c:v>
                </c:pt>
                <c:pt idx="296">
                  <c:v>-7.799004</c:v>
                </c:pt>
                <c:pt idx="297">
                  <c:v>-7.799166</c:v>
                </c:pt>
                <c:pt idx="298">
                  <c:v>-7.745192999999999</c:v>
                </c:pt>
                <c:pt idx="299">
                  <c:v>-7.787384999999998</c:v>
                </c:pt>
                <c:pt idx="300">
                  <c:v>-7.765055999999999</c:v>
                </c:pt>
                <c:pt idx="301">
                  <c:v>-7.776153</c:v>
                </c:pt>
                <c:pt idx="302">
                  <c:v>-7.787223</c:v>
                </c:pt>
                <c:pt idx="303">
                  <c:v>-7.812350999999998</c:v>
                </c:pt>
                <c:pt idx="304">
                  <c:v>-8.147375999999998</c:v>
                </c:pt>
                <c:pt idx="305">
                  <c:v>-7.803557999999998</c:v>
                </c:pt>
                <c:pt idx="306">
                  <c:v>-8.111016000000001</c:v>
                </c:pt>
                <c:pt idx="307">
                  <c:v>-8.030844</c:v>
                </c:pt>
                <c:pt idx="308">
                  <c:v>-7.981461</c:v>
                </c:pt>
                <c:pt idx="309">
                  <c:v>-7.857693</c:v>
                </c:pt>
                <c:pt idx="310">
                  <c:v>-7.831332000000001</c:v>
                </c:pt>
                <c:pt idx="311">
                  <c:v>-7.752942000000001</c:v>
                </c:pt>
                <c:pt idx="312">
                  <c:v>-7.561502999999997</c:v>
                </c:pt>
                <c:pt idx="313">
                  <c:v>-7.649559000000001</c:v>
                </c:pt>
                <c:pt idx="314">
                  <c:v>-7.759422</c:v>
                </c:pt>
                <c:pt idx="315">
                  <c:v>-7.703532000000001</c:v>
                </c:pt>
                <c:pt idx="316">
                  <c:v>-7.60932</c:v>
                </c:pt>
                <c:pt idx="317">
                  <c:v>-7.510886999999998</c:v>
                </c:pt>
                <c:pt idx="318">
                  <c:v>-7.637804999999997</c:v>
                </c:pt>
                <c:pt idx="319">
                  <c:v>-7.724978999999999</c:v>
                </c:pt>
                <c:pt idx="320">
                  <c:v>-7.687025999999998</c:v>
                </c:pt>
                <c:pt idx="321">
                  <c:v>-7.551675</c:v>
                </c:pt>
                <c:pt idx="322">
                  <c:v>-7.350921</c:v>
                </c:pt>
                <c:pt idx="323">
                  <c:v>-7.469415000000001</c:v>
                </c:pt>
                <c:pt idx="324">
                  <c:v>-7.573454999999997</c:v>
                </c:pt>
                <c:pt idx="325">
                  <c:v>-7.484355000000001</c:v>
                </c:pt>
                <c:pt idx="326">
                  <c:v>-7.437060000000001</c:v>
                </c:pt>
                <c:pt idx="327">
                  <c:v>-7.611794999999998</c:v>
                </c:pt>
                <c:pt idx="328">
                  <c:v>-7.468533000000001</c:v>
                </c:pt>
                <c:pt idx="329">
                  <c:v>-7.502975999999997</c:v>
                </c:pt>
                <c:pt idx="330">
                  <c:v>-7.589826</c:v>
                </c:pt>
                <c:pt idx="331">
                  <c:v>-7.653266999999999</c:v>
                </c:pt>
                <c:pt idx="332">
                  <c:v>-7.559909999999999</c:v>
                </c:pt>
                <c:pt idx="333">
                  <c:v>-7.819029000000001</c:v>
                </c:pt>
                <c:pt idx="334">
                  <c:v>-7.597899</c:v>
                </c:pt>
                <c:pt idx="335">
                  <c:v>-7.691939999999998</c:v>
                </c:pt>
                <c:pt idx="336">
                  <c:v>-7.519842000000001</c:v>
                </c:pt>
                <c:pt idx="337">
                  <c:v>-7.366743</c:v>
                </c:pt>
                <c:pt idx="338">
                  <c:v>-7.415802</c:v>
                </c:pt>
                <c:pt idx="339">
                  <c:v>-7.161083999999998</c:v>
                </c:pt>
                <c:pt idx="340">
                  <c:v>-7.272342</c:v>
                </c:pt>
                <c:pt idx="341">
                  <c:v>-7.197119999999999</c:v>
                </c:pt>
                <c:pt idx="342">
                  <c:v>-7.221887999999998</c:v>
                </c:pt>
                <c:pt idx="343">
                  <c:v>-7.551477</c:v>
                </c:pt>
                <c:pt idx="344">
                  <c:v>-7.570484999999998</c:v>
                </c:pt>
                <c:pt idx="345">
                  <c:v>-7.475013</c:v>
                </c:pt>
                <c:pt idx="346">
                  <c:v>-7.338456000000001</c:v>
                </c:pt>
                <c:pt idx="347">
                  <c:v>-7.476966000000001</c:v>
                </c:pt>
                <c:pt idx="348">
                  <c:v>-7.73712</c:v>
                </c:pt>
                <c:pt idx="349">
                  <c:v>-7.405776</c:v>
                </c:pt>
                <c:pt idx="350">
                  <c:v>-7.441452000000001</c:v>
                </c:pt>
                <c:pt idx="351">
                  <c:v>-7.608276</c:v>
                </c:pt>
                <c:pt idx="352">
                  <c:v>-7.477848</c:v>
                </c:pt>
                <c:pt idx="353">
                  <c:v>-7.589826</c:v>
                </c:pt>
                <c:pt idx="354">
                  <c:v>-7.510005</c:v>
                </c:pt>
                <c:pt idx="355">
                  <c:v>-7.690895999999998</c:v>
                </c:pt>
                <c:pt idx="356">
                  <c:v>-7.722863999999999</c:v>
                </c:pt>
                <c:pt idx="357">
                  <c:v>-7.675407000000001</c:v>
                </c:pt>
                <c:pt idx="358">
                  <c:v>-7.675766999999999</c:v>
                </c:pt>
                <c:pt idx="359">
                  <c:v>-8.015544</c:v>
                </c:pt>
                <c:pt idx="360">
                  <c:v>-7.531263</c:v>
                </c:pt>
                <c:pt idx="361">
                  <c:v>-7.221564000000001</c:v>
                </c:pt>
                <c:pt idx="362">
                  <c:v>-7.591913999999999</c:v>
                </c:pt>
                <c:pt idx="363">
                  <c:v>-7.628138999999997</c:v>
                </c:pt>
                <c:pt idx="364">
                  <c:v>-7.682625000000001</c:v>
                </c:pt>
                <c:pt idx="365">
                  <c:v>-7.475373</c:v>
                </c:pt>
                <c:pt idx="366">
                  <c:v>-7.230159</c:v>
                </c:pt>
                <c:pt idx="367">
                  <c:v>-7.350569999999998</c:v>
                </c:pt>
                <c:pt idx="368">
                  <c:v>-7.396983</c:v>
                </c:pt>
                <c:pt idx="369">
                  <c:v>-7.568729999999999</c:v>
                </c:pt>
                <c:pt idx="370">
                  <c:v>-7.455159</c:v>
                </c:pt>
                <c:pt idx="371">
                  <c:v>-7.578396</c:v>
                </c:pt>
                <c:pt idx="372">
                  <c:v>-7.216614</c:v>
                </c:pt>
                <c:pt idx="373">
                  <c:v>-7.248969000000001</c:v>
                </c:pt>
                <c:pt idx="374">
                  <c:v>-7.275177</c:v>
                </c:pt>
                <c:pt idx="375">
                  <c:v>-7.194833999999997</c:v>
                </c:pt>
                <c:pt idx="376">
                  <c:v>-7.094808</c:v>
                </c:pt>
                <c:pt idx="377">
                  <c:v>-7.872642</c:v>
                </c:pt>
                <c:pt idx="378">
                  <c:v>-8.288360999999997</c:v>
                </c:pt>
                <c:pt idx="379">
                  <c:v>-8.787933000000001</c:v>
                </c:pt>
                <c:pt idx="380">
                  <c:v>-6.214499999999998</c:v>
                </c:pt>
                <c:pt idx="381">
                  <c:v>-5.858019</c:v>
                </c:pt>
                <c:pt idx="382">
                  <c:v>-6.924131999999997</c:v>
                </c:pt>
                <c:pt idx="383">
                  <c:v>-7.093566</c:v>
                </c:pt>
                <c:pt idx="384">
                  <c:v>-7.650800999999998</c:v>
                </c:pt>
                <c:pt idx="385">
                  <c:v>-7.484157000000001</c:v>
                </c:pt>
                <c:pt idx="386">
                  <c:v>-7.405578</c:v>
                </c:pt>
                <c:pt idx="387">
                  <c:v>-7.305938999999998</c:v>
                </c:pt>
                <c:pt idx="388">
                  <c:v>-7.115543999999998</c:v>
                </c:pt>
                <c:pt idx="389">
                  <c:v>-6.563943</c:v>
                </c:pt>
                <c:pt idx="390">
                  <c:v>-7.438293000000003</c:v>
                </c:pt>
                <c:pt idx="391">
                  <c:v>-7.416485999999998</c:v>
                </c:pt>
                <c:pt idx="392">
                  <c:v>-7.848908999999998</c:v>
                </c:pt>
                <c:pt idx="393">
                  <c:v>-7.788978</c:v>
                </c:pt>
                <c:pt idx="394">
                  <c:v>-7.028721</c:v>
                </c:pt>
                <c:pt idx="395">
                  <c:v>-7.177257</c:v>
                </c:pt>
                <c:pt idx="396">
                  <c:v>-7.133832</c:v>
                </c:pt>
                <c:pt idx="397">
                  <c:v>-7.248447</c:v>
                </c:pt>
                <c:pt idx="398">
                  <c:v>-6.778404</c:v>
                </c:pt>
                <c:pt idx="399">
                  <c:v>-7.108344</c:v>
                </c:pt>
                <c:pt idx="400">
                  <c:v>-7.081623</c:v>
                </c:pt>
                <c:pt idx="401">
                  <c:v>-6.821135999999997</c:v>
                </c:pt>
                <c:pt idx="402">
                  <c:v>-6.968763</c:v>
                </c:pt>
                <c:pt idx="403">
                  <c:v>-7.399431000000001</c:v>
                </c:pt>
                <c:pt idx="404">
                  <c:v>-7.439526</c:v>
                </c:pt>
                <c:pt idx="405">
                  <c:v>-7.209063</c:v>
                </c:pt>
                <c:pt idx="406">
                  <c:v>-7.146657</c:v>
                </c:pt>
                <c:pt idx="407">
                  <c:v>-7.024328999999998</c:v>
                </c:pt>
                <c:pt idx="408">
                  <c:v>-7.118370000000001</c:v>
                </c:pt>
                <c:pt idx="409">
                  <c:v>-7.136829</c:v>
                </c:pt>
                <c:pt idx="410">
                  <c:v>-7.068986999999996</c:v>
                </c:pt>
                <c:pt idx="411">
                  <c:v>-7.079346</c:v>
                </c:pt>
                <c:pt idx="412">
                  <c:v>-7.140149999999998</c:v>
                </c:pt>
                <c:pt idx="413">
                  <c:v>-6.9867</c:v>
                </c:pt>
                <c:pt idx="414">
                  <c:v>-7.030647</c:v>
                </c:pt>
                <c:pt idx="415">
                  <c:v>-7.122050999999996</c:v>
                </c:pt>
                <c:pt idx="416">
                  <c:v>-7.155638999999998</c:v>
                </c:pt>
                <c:pt idx="417">
                  <c:v>-7.177068</c:v>
                </c:pt>
                <c:pt idx="418">
                  <c:v>-6.974918999999998</c:v>
                </c:pt>
                <c:pt idx="419">
                  <c:v>-7.083575999999998</c:v>
                </c:pt>
                <c:pt idx="420">
                  <c:v>-7.085142</c:v>
                </c:pt>
                <c:pt idx="421">
                  <c:v>-6.989526000000001</c:v>
                </c:pt>
                <c:pt idx="422">
                  <c:v>-7.15932</c:v>
                </c:pt>
                <c:pt idx="423">
                  <c:v>-6.962444999999998</c:v>
                </c:pt>
                <c:pt idx="424">
                  <c:v>-6.672762000000001</c:v>
                </c:pt>
                <c:pt idx="425">
                  <c:v>-7.031358</c:v>
                </c:pt>
                <c:pt idx="426">
                  <c:v>-7.045586999999998</c:v>
                </c:pt>
                <c:pt idx="427">
                  <c:v>-7.169868</c:v>
                </c:pt>
                <c:pt idx="428">
                  <c:v>-7.146306</c:v>
                </c:pt>
                <c:pt idx="429">
                  <c:v>-7.205022000000001</c:v>
                </c:pt>
                <c:pt idx="430">
                  <c:v>-7.180254000000001</c:v>
                </c:pt>
                <c:pt idx="431">
                  <c:v>-7.281134999999998</c:v>
                </c:pt>
                <c:pt idx="432">
                  <c:v>-7.372016999999998</c:v>
                </c:pt>
                <c:pt idx="433">
                  <c:v>-7.430193</c:v>
                </c:pt>
                <c:pt idx="434">
                  <c:v>-7.393472999999997</c:v>
                </c:pt>
                <c:pt idx="435">
                  <c:v>-7.278858</c:v>
                </c:pt>
                <c:pt idx="436">
                  <c:v>-7.363034999999999</c:v>
                </c:pt>
                <c:pt idx="437">
                  <c:v>-7.022051999999998</c:v>
                </c:pt>
                <c:pt idx="438">
                  <c:v>-7.370622</c:v>
                </c:pt>
                <c:pt idx="439">
                  <c:v>-7.343730000000001</c:v>
                </c:pt>
                <c:pt idx="440">
                  <c:v>-7.271820000000001</c:v>
                </c:pt>
                <c:pt idx="441">
                  <c:v>-7.247573999999999</c:v>
                </c:pt>
                <c:pt idx="442">
                  <c:v>-7.362188999999999</c:v>
                </c:pt>
                <c:pt idx="443">
                  <c:v>-7.239303000000003</c:v>
                </c:pt>
                <c:pt idx="444">
                  <c:v>-6.991812</c:v>
                </c:pt>
                <c:pt idx="445">
                  <c:v>-7.188686999999998</c:v>
                </c:pt>
                <c:pt idx="446">
                  <c:v>-7.043832</c:v>
                </c:pt>
              </c:numCache>
            </c:numRef>
          </c:yVal>
          <c:smooth val="1"/>
          <c:extLst xmlns:c16r2="http://schemas.microsoft.com/office/drawing/2015/06/chart">
            <c:ext xmlns:c16="http://schemas.microsoft.com/office/drawing/2014/chart" uri="{C3380CC4-5D6E-409C-BE32-E72D297353CC}">
              <c16:uniqueId val="{00000003-C9A1-4195-BFEC-A5C4AF50A6F6}"/>
            </c:ext>
          </c:extLst>
        </c:ser>
        <c:dLbls>
          <c:showLegendKey val="0"/>
          <c:showVal val="0"/>
          <c:showCatName val="0"/>
          <c:showSerName val="0"/>
          <c:showPercent val="0"/>
          <c:showBubbleSize val="0"/>
        </c:dLbls>
        <c:axId val="1223372640"/>
        <c:axId val="1218781360"/>
      </c:scatterChart>
      <c:valAx>
        <c:axId val="1223372640"/>
        <c:scaling>
          <c:orientation val="minMax"/>
          <c:max val="350.0"/>
          <c:min val="-50.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defRPr>
            </a:pPr>
            <a:endParaRPr lang="en-US"/>
          </a:p>
        </c:txPr>
        <c:crossAx val="1218781360"/>
        <c:crossesAt val="-50.0"/>
        <c:crossBetween val="midCat"/>
        <c:majorUnit val="100.0"/>
      </c:valAx>
      <c:valAx>
        <c:axId val="1218781360"/>
        <c:scaling>
          <c:orientation val="minMax"/>
          <c:max val="250.0"/>
          <c:min val="-50.0"/>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defRPr>
            </a:pPr>
            <a:endParaRPr lang="en-US"/>
          </a:p>
        </c:txPr>
        <c:crossAx val="1223372640"/>
        <c:crossesAt val="-50.0"/>
        <c:crossBetween val="midCat"/>
        <c:majorUnit val="100.0"/>
      </c:valAx>
      <c:spPr>
        <a:noFill/>
        <a:ln>
          <a:noFill/>
        </a:ln>
        <a:effectLst/>
      </c:spPr>
    </c:plotArea>
    <c:plotVisOnly val="1"/>
    <c:dispBlanksAs val="gap"/>
    <c:showDLblsOverMax val="0"/>
  </c:chart>
  <c:spPr>
    <a:noFill/>
    <a:ln>
      <a:noFill/>
    </a:ln>
    <a:effectLst/>
  </c:spPr>
  <c:txPr>
    <a:bodyPr/>
    <a:lstStyle/>
    <a:p>
      <a:pPr>
        <a:defRPr sz="1100" b="0" i="0">
          <a:latin typeface="Microsoft Sans Serif" panose="020B0604020202020204" pitchFamily="34" charset="0"/>
          <a:ea typeface="Microsoft Sans Serif" panose="020B0604020202020204" pitchFamily="34" charset="0"/>
          <a:cs typeface="Microsoft Sans Serif"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'Final graph'!$G$20</c:f>
              <c:strCache>
                <c:ptCount val="1"/>
                <c:pt idx="0">
                  <c:v>wt</c:v>
                </c:pt>
              </c:strCache>
            </c:strRef>
          </c:tx>
          <c:spPr>
            <a:ln w="19050" cap="rnd">
              <a:solidFill>
                <a:schemeClr val="bg2">
                  <a:lumMod val="25000"/>
                </a:schemeClr>
              </a:solidFill>
              <a:round/>
            </a:ln>
            <a:effectLst/>
          </c:spPr>
          <c:marker>
            <c:symbol val="circle"/>
            <c:size val="5"/>
            <c:spPr>
              <a:solidFill>
                <a:schemeClr val="bg2">
                  <a:lumMod val="25000"/>
                </a:schemeClr>
              </a:solidFill>
              <a:ln w="9525">
                <a:solidFill>
                  <a:schemeClr val="bg2">
                    <a:lumMod val="25000"/>
                  </a:schemeClr>
                </a:solidFill>
              </a:ln>
              <a:effectLst/>
            </c:spPr>
          </c:marker>
          <c:errBars>
            <c:errDir val="y"/>
            <c:errBarType val="both"/>
            <c:errValType val="cust"/>
            <c:noEndCap val="0"/>
            <c:plus>
              <c:numRef>
                <c:f>'Final graph'!$J$21:$J$26</c:f>
                <c:numCache>
                  <c:formatCode>General</c:formatCode>
                  <c:ptCount val="6"/>
                  <c:pt idx="0">
                    <c:v>0.532290647422377</c:v>
                  </c:pt>
                  <c:pt idx="1">
                    <c:v>0.813813041592888</c:v>
                  </c:pt>
                  <c:pt idx="2">
                    <c:v>0.362665352152881</c:v>
                  </c:pt>
                  <c:pt idx="3">
                    <c:v>0.142909874548665</c:v>
                  </c:pt>
                  <c:pt idx="4">
                    <c:v>0.0555397609594997</c:v>
                  </c:pt>
                  <c:pt idx="5">
                    <c:v>0.015</c:v>
                  </c:pt>
                </c:numCache>
              </c:numRef>
            </c:plus>
            <c:minus>
              <c:numRef>
                <c:f>'Final graph'!$J$21:$J$26</c:f>
                <c:numCache>
                  <c:formatCode>General</c:formatCode>
                  <c:ptCount val="6"/>
                  <c:pt idx="0">
                    <c:v>0.532290647422377</c:v>
                  </c:pt>
                  <c:pt idx="1">
                    <c:v>0.813813041592888</c:v>
                  </c:pt>
                  <c:pt idx="2">
                    <c:v>0.362665352152881</c:v>
                  </c:pt>
                  <c:pt idx="3">
                    <c:v>0.142909874548665</c:v>
                  </c:pt>
                  <c:pt idx="4">
                    <c:v>0.0555397609594997</c:v>
                  </c:pt>
                  <c:pt idx="5">
                    <c:v>0.015</c:v>
                  </c:pt>
                </c:numCache>
              </c:numRef>
            </c:minus>
            <c:spPr>
              <a:noFill/>
              <a:ln w="15875" cap="flat" cmpd="sng" algn="ctr">
                <a:solidFill>
                  <a:schemeClr val="bg2">
                    <a:lumMod val="25000"/>
                  </a:schemeClr>
                </a:solidFill>
                <a:round/>
              </a:ln>
              <a:effectLst/>
            </c:spPr>
          </c:errBars>
          <c:xVal>
            <c:numRef>
              <c:f>'Final graph'!$F$21:$F$27</c:f>
              <c:numCache>
                <c:formatCode>General</c:formatCode>
                <c:ptCount val="7"/>
                <c:pt idx="0">
                  <c:v>2.0</c:v>
                </c:pt>
                <c:pt idx="1">
                  <c:v>24.0</c:v>
                </c:pt>
                <c:pt idx="2">
                  <c:v>96.0</c:v>
                </c:pt>
                <c:pt idx="3">
                  <c:v>192.0</c:v>
                </c:pt>
                <c:pt idx="4">
                  <c:v>288.0</c:v>
                </c:pt>
                <c:pt idx="5">
                  <c:v>360.0</c:v>
                </c:pt>
                <c:pt idx="6">
                  <c:v>456.0</c:v>
                </c:pt>
              </c:numCache>
            </c:numRef>
          </c:xVal>
          <c:yVal>
            <c:numRef>
              <c:f>'Final graph'!$G$21:$G$27</c:f>
              <c:numCache>
                <c:formatCode>General</c:formatCode>
                <c:ptCount val="7"/>
                <c:pt idx="0">
                  <c:v>14.0</c:v>
                </c:pt>
                <c:pt idx="1">
                  <c:v>6.975</c:v>
                </c:pt>
                <c:pt idx="2">
                  <c:v>1.579738194444444</c:v>
                </c:pt>
                <c:pt idx="3">
                  <c:v>0.381026013513513</c:v>
                </c:pt>
                <c:pt idx="4">
                  <c:v>0.106623477297896</c:v>
                </c:pt>
                <c:pt idx="5">
                  <c:v>0.057</c:v>
                </c:pt>
              </c:numCache>
            </c:numRef>
          </c:yVal>
          <c:smooth val="1"/>
          <c:extLst xmlns:c16r2="http://schemas.microsoft.com/office/drawing/2015/06/chart">
            <c:ext xmlns:c16="http://schemas.microsoft.com/office/drawing/2014/chart" uri="{C3380CC4-5D6E-409C-BE32-E72D297353CC}">
              <c16:uniqueId val="{00000000-7156-48F1-8B22-641C96522A33}"/>
            </c:ext>
          </c:extLst>
        </c:ser>
        <c:ser>
          <c:idx val="1"/>
          <c:order val="1"/>
          <c:tx>
            <c:strRef>
              <c:f>'Final graph'!$H$20</c:f>
              <c:strCache>
                <c:ptCount val="1"/>
                <c:pt idx="0">
                  <c:v>DHS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errBars>
            <c:errDir val="y"/>
            <c:errBarType val="both"/>
            <c:errValType val="cust"/>
            <c:noEndCap val="0"/>
            <c:plus>
              <c:numRef>
                <c:f>'Final graph'!$K$21:$K$27</c:f>
                <c:numCache>
                  <c:formatCode>General</c:formatCode>
                  <c:ptCount val="7"/>
                  <c:pt idx="0">
                    <c:v>2.281866542801881</c:v>
                  </c:pt>
                  <c:pt idx="1">
                    <c:v>1.53560384675241</c:v>
                  </c:pt>
                  <c:pt idx="2">
                    <c:v>0.733372617548333</c:v>
                  </c:pt>
                  <c:pt idx="3">
                    <c:v>0.306710517516977</c:v>
                  </c:pt>
                  <c:pt idx="4">
                    <c:v>0.269224917515211</c:v>
                  </c:pt>
                  <c:pt idx="5">
                    <c:v>0.233263172107642</c:v>
                  </c:pt>
                  <c:pt idx="6">
                    <c:v>0.403012462016805</c:v>
                  </c:pt>
                </c:numCache>
              </c:numRef>
            </c:plus>
            <c:minus>
              <c:numRef>
                <c:f>'Final graph'!$K$21:$K$27</c:f>
                <c:numCache>
                  <c:formatCode>General</c:formatCode>
                  <c:ptCount val="7"/>
                  <c:pt idx="0">
                    <c:v>2.281866542801881</c:v>
                  </c:pt>
                  <c:pt idx="1">
                    <c:v>1.53560384675241</c:v>
                  </c:pt>
                  <c:pt idx="2">
                    <c:v>0.733372617548333</c:v>
                  </c:pt>
                  <c:pt idx="3">
                    <c:v>0.306710517516977</c:v>
                  </c:pt>
                  <c:pt idx="4">
                    <c:v>0.269224917515211</c:v>
                  </c:pt>
                  <c:pt idx="5">
                    <c:v>0.233263172107642</c:v>
                  </c:pt>
                  <c:pt idx="6">
                    <c:v>0.403012462016805</c:v>
                  </c:pt>
                </c:numCache>
              </c:numRef>
            </c:minus>
            <c:spPr>
              <a:noFill/>
              <a:ln w="15875" cap="flat" cmpd="sng" algn="ctr">
                <a:solidFill>
                  <a:schemeClr val="accent2"/>
                </a:solidFill>
                <a:round/>
              </a:ln>
              <a:effectLst/>
            </c:spPr>
          </c:errBars>
          <c:xVal>
            <c:numRef>
              <c:f>'Final graph'!$F$21:$F$27</c:f>
              <c:numCache>
                <c:formatCode>General</c:formatCode>
                <c:ptCount val="7"/>
                <c:pt idx="0">
                  <c:v>2.0</c:v>
                </c:pt>
                <c:pt idx="1">
                  <c:v>24.0</c:v>
                </c:pt>
                <c:pt idx="2">
                  <c:v>96.0</c:v>
                </c:pt>
                <c:pt idx="3">
                  <c:v>192.0</c:v>
                </c:pt>
                <c:pt idx="4">
                  <c:v>288.0</c:v>
                </c:pt>
                <c:pt idx="5">
                  <c:v>360.0</c:v>
                </c:pt>
                <c:pt idx="6">
                  <c:v>456.0</c:v>
                </c:pt>
              </c:numCache>
            </c:numRef>
          </c:xVal>
          <c:yVal>
            <c:numRef>
              <c:f>'Final graph'!$H$21:$H$27</c:f>
              <c:numCache>
                <c:formatCode>General</c:formatCode>
                <c:ptCount val="7"/>
                <c:pt idx="0">
                  <c:v>20.75220046237677</c:v>
                </c:pt>
                <c:pt idx="1">
                  <c:v>12.29603356583237</c:v>
                </c:pt>
                <c:pt idx="2">
                  <c:v>7.15521094528731</c:v>
                </c:pt>
                <c:pt idx="3">
                  <c:v>5.582110192637678</c:v>
                </c:pt>
                <c:pt idx="4">
                  <c:v>4.21971349604428</c:v>
                </c:pt>
                <c:pt idx="5">
                  <c:v>3.616833070141817</c:v>
                </c:pt>
                <c:pt idx="6">
                  <c:v>2.960238753963553</c:v>
                </c:pt>
              </c:numCache>
            </c:numRef>
          </c:yVal>
          <c:smooth val="1"/>
          <c:extLst xmlns:c16r2="http://schemas.microsoft.com/office/drawing/2015/06/chart">
            <c:ext xmlns:c16="http://schemas.microsoft.com/office/drawing/2014/chart" uri="{C3380CC4-5D6E-409C-BE32-E72D297353CC}">
              <c16:uniqueId val="{00000001-7156-48F1-8B22-641C96522A33}"/>
            </c:ext>
          </c:extLst>
        </c:ser>
        <c:ser>
          <c:idx val="2"/>
          <c:order val="2"/>
          <c:tx>
            <c:strRef>
              <c:f>'Final graph'!$I$20</c:f>
              <c:strCache>
                <c:ptCount val="1"/>
                <c:pt idx="0">
                  <c:v>LS</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errBars>
            <c:errDir val="y"/>
            <c:errBarType val="both"/>
            <c:errValType val="cust"/>
            <c:noEndCap val="0"/>
            <c:plus>
              <c:numRef>
                <c:f>'Final graph'!$L$21:$L$26</c:f>
                <c:numCache>
                  <c:formatCode>General</c:formatCode>
                  <c:ptCount val="6"/>
                  <c:pt idx="0">
                    <c:v>1.938485676862228</c:v>
                  </c:pt>
                  <c:pt idx="1">
                    <c:v>0.44777035919085</c:v>
                  </c:pt>
                  <c:pt idx="2">
                    <c:v>1.246113039376712</c:v>
                  </c:pt>
                  <c:pt idx="3">
                    <c:v>0.196783014514098</c:v>
                  </c:pt>
                  <c:pt idx="4">
                    <c:v>0.320844391721501</c:v>
                  </c:pt>
                  <c:pt idx="5">
                    <c:v>0.302052533041865</c:v>
                  </c:pt>
                </c:numCache>
              </c:numRef>
            </c:plus>
            <c:minus>
              <c:numRef>
                <c:f>'Final graph'!$L$21:$L$26</c:f>
                <c:numCache>
                  <c:formatCode>General</c:formatCode>
                  <c:ptCount val="6"/>
                  <c:pt idx="0">
                    <c:v>1.938485676862228</c:v>
                  </c:pt>
                  <c:pt idx="1">
                    <c:v>0.44777035919085</c:v>
                  </c:pt>
                  <c:pt idx="2">
                    <c:v>1.246113039376712</c:v>
                  </c:pt>
                  <c:pt idx="3">
                    <c:v>0.196783014514098</c:v>
                  </c:pt>
                  <c:pt idx="4">
                    <c:v>0.320844391721501</c:v>
                  </c:pt>
                  <c:pt idx="5">
                    <c:v>0.302052533041865</c:v>
                  </c:pt>
                </c:numCache>
              </c:numRef>
            </c:minus>
            <c:spPr>
              <a:noFill/>
              <a:ln w="15875" cap="flat" cmpd="sng" algn="ctr">
                <a:solidFill>
                  <a:schemeClr val="accent5"/>
                </a:solidFill>
                <a:round/>
              </a:ln>
              <a:effectLst/>
            </c:spPr>
          </c:errBars>
          <c:xVal>
            <c:numRef>
              <c:f>'Final graph'!$F$21:$F$27</c:f>
              <c:numCache>
                <c:formatCode>General</c:formatCode>
                <c:ptCount val="7"/>
                <c:pt idx="0">
                  <c:v>2.0</c:v>
                </c:pt>
                <c:pt idx="1">
                  <c:v>24.0</c:v>
                </c:pt>
                <c:pt idx="2">
                  <c:v>96.0</c:v>
                </c:pt>
                <c:pt idx="3">
                  <c:v>192.0</c:v>
                </c:pt>
                <c:pt idx="4">
                  <c:v>288.0</c:v>
                </c:pt>
                <c:pt idx="5">
                  <c:v>360.0</c:v>
                </c:pt>
                <c:pt idx="6">
                  <c:v>456.0</c:v>
                </c:pt>
              </c:numCache>
            </c:numRef>
          </c:xVal>
          <c:yVal>
            <c:numRef>
              <c:f>'Final graph'!$I$21:$I$27</c:f>
              <c:numCache>
                <c:formatCode>General</c:formatCode>
                <c:ptCount val="7"/>
                <c:pt idx="0">
                  <c:v>24.00623073841123</c:v>
                </c:pt>
                <c:pt idx="1">
                  <c:v>12.4605403016701</c:v>
                </c:pt>
                <c:pt idx="2">
                  <c:v>7.44239739856893</c:v>
                </c:pt>
                <c:pt idx="3">
                  <c:v>2.717604245547044</c:v>
                </c:pt>
                <c:pt idx="4">
                  <c:v>1.967733318492362</c:v>
                </c:pt>
                <c:pt idx="5">
                  <c:v>1.183666822079758</c:v>
                </c:pt>
                <c:pt idx="6">
                  <c:v>0.539666869540625</c:v>
                </c:pt>
              </c:numCache>
            </c:numRef>
          </c:yVal>
          <c:smooth val="1"/>
          <c:extLst xmlns:c16r2="http://schemas.microsoft.com/office/drawing/2015/06/chart">
            <c:ext xmlns:c16="http://schemas.microsoft.com/office/drawing/2014/chart" uri="{C3380CC4-5D6E-409C-BE32-E72D297353CC}">
              <c16:uniqueId val="{00000002-7156-48F1-8B22-641C96522A33}"/>
            </c:ext>
          </c:extLst>
        </c:ser>
        <c:dLbls>
          <c:showLegendKey val="0"/>
          <c:showVal val="0"/>
          <c:showCatName val="0"/>
          <c:showSerName val="0"/>
          <c:showPercent val="0"/>
          <c:showBubbleSize val="0"/>
        </c:dLbls>
        <c:axId val="1178839056"/>
        <c:axId val="1178840096"/>
      </c:scatterChart>
      <c:valAx>
        <c:axId val="1178839056"/>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defRPr>
            </a:pPr>
            <a:endParaRPr lang="en-US"/>
          </a:p>
        </c:txPr>
        <c:crossAx val="1178840096"/>
        <c:crossesAt val="0.01"/>
        <c:crossBetween val="midCat"/>
      </c:valAx>
      <c:valAx>
        <c:axId val="1178840096"/>
        <c:scaling>
          <c:logBase val="10.0"/>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defRPr>
            </a:pPr>
            <a:endParaRPr lang="en-US"/>
          </a:p>
        </c:txPr>
        <c:crossAx val="1178839056"/>
        <c:crosses val="autoZero"/>
        <c:crossBetween val="midCat"/>
      </c:valAx>
      <c:spPr>
        <a:noFill/>
        <a:ln>
          <a:noFill/>
        </a:ln>
        <a:effectLst/>
      </c:spPr>
    </c:plotArea>
    <c:plotVisOnly val="1"/>
    <c:dispBlanksAs val="gap"/>
    <c:showDLblsOverMax val="0"/>
  </c:chart>
  <c:spPr>
    <a:noFill/>
    <a:ln>
      <a:noFill/>
    </a:ln>
    <a:effectLst/>
  </c:spPr>
  <c:txPr>
    <a:bodyPr/>
    <a:lstStyle/>
    <a:p>
      <a:pPr>
        <a:defRPr sz="1200" b="0" i="0">
          <a:latin typeface="Microsoft Sans Serif" panose="020B0604020202020204" pitchFamily="34" charset="0"/>
          <a:ea typeface="Microsoft Sans Serif" panose="020B0604020202020204" pitchFamily="34" charset="0"/>
          <a:cs typeface="Microsoft Sans Serif"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0.26178" units="1/cm"/>
          <inkml:channelProperty channel="Y" name="resolution" value="50.23256" units="1/cm"/>
          <inkml:channelProperty channel="T" name="resolution" value="1" units="1/dev"/>
        </inkml:channelProperties>
      </inkml:inkSource>
      <inkml:timestamp xml:id="ts0" timeString="2017-06-22T19:02:53.2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15716 5813 0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3EA20F-A1CD-4619-BE9D-454FB652E466}"/>
              </a:ext>
            </a:extLst>
          </p:cNvPr>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ko-KR" altLang="en-US"/>
          </a:p>
        </p:txBody>
      </p:sp>
      <p:sp>
        <p:nvSpPr>
          <p:cNvPr id="3" name="Subtitle 2">
            <a:extLst>
              <a:ext uri="{FF2B5EF4-FFF2-40B4-BE49-F238E27FC236}">
                <a16:creationId xmlns="" xmlns:a16="http://schemas.microsoft.com/office/drawing/2014/main" id="{CD3EC0EC-15B5-4D5B-9CF6-2FD8D621DC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sp>
        <p:nvSpPr>
          <p:cNvPr id="4" name="Date Placeholder 3">
            <a:extLst>
              <a:ext uri="{FF2B5EF4-FFF2-40B4-BE49-F238E27FC236}">
                <a16:creationId xmlns="" xmlns:a16="http://schemas.microsoft.com/office/drawing/2014/main" id="{0D0BDEDF-E3A9-450C-B7CA-A3406C69F313}"/>
              </a:ext>
            </a:extLst>
          </p:cNvPr>
          <p:cNvSpPr>
            <a:spLocks noGrp="1"/>
          </p:cNvSpPr>
          <p:nvPr>
            <p:ph type="dt" sz="half" idx="10"/>
          </p:nvPr>
        </p:nvSpPr>
        <p:spPr/>
        <p:txBody>
          <a:bodyPr/>
          <a:lstStyle/>
          <a:p>
            <a:fld id="{1923FD36-03B1-4379-92E4-2C86BBC1F98A}" type="datetimeFigureOut">
              <a:rPr lang="ko-KR" altLang="en-US" smtClean="0"/>
              <a:t>2017. 6. 24.</a:t>
            </a:fld>
            <a:endParaRPr lang="ko-KR" altLang="en-US"/>
          </a:p>
        </p:txBody>
      </p:sp>
      <p:sp>
        <p:nvSpPr>
          <p:cNvPr id="5" name="Footer Placeholder 4">
            <a:extLst>
              <a:ext uri="{FF2B5EF4-FFF2-40B4-BE49-F238E27FC236}">
                <a16:creationId xmlns="" xmlns:a16="http://schemas.microsoft.com/office/drawing/2014/main" id="{EC91324A-C53B-4806-912B-D1853A134FDE}"/>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 xmlns:a16="http://schemas.microsoft.com/office/drawing/2014/main" id="{1072D33D-2894-4F7C-B5F2-5F00C79F0F5E}"/>
              </a:ext>
            </a:extLst>
          </p:cNvPr>
          <p:cNvSpPr>
            <a:spLocks noGrp="1"/>
          </p:cNvSpPr>
          <p:nvPr>
            <p:ph type="sldNum" sz="quarter" idx="12"/>
          </p:nvPr>
        </p:nvSpPr>
        <p:spPr/>
        <p:txBody>
          <a:bodyPr/>
          <a:lstStyle/>
          <a:p>
            <a:fld id="{5F06308E-0590-499B-95B5-81D4F6367BC8}" type="slidenum">
              <a:rPr lang="ko-KR" altLang="en-US" smtClean="0"/>
              <a:t>‹#›</a:t>
            </a:fld>
            <a:endParaRPr lang="ko-KR" altLang="en-US"/>
          </a:p>
        </p:txBody>
      </p:sp>
    </p:spTree>
    <p:extLst>
      <p:ext uri="{BB962C8B-B14F-4D97-AF65-F5344CB8AC3E}">
        <p14:creationId xmlns:p14="http://schemas.microsoft.com/office/powerpoint/2010/main" val="475375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95A4B0-49D9-45CB-8CF5-AF278D7B8409}"/>
              </a:ext>
            </a:extLst>
          </p:cNvPr>
          <p:cNvSpPr>
            <a:spLocks noGrp="1"/>
          </p:cNvSpPr>
          <p:nvPr>
            <p:ph type="title"/>
          </p:nvPr>
        </p:nvSpPr>
        <p:spPr/>
        <p:txBody>
          <a:bodyPr/>
          <a:lstStyle/>
          <a:p>
            <a:r>
              <a:rPr lang="en-US" altLang="ko-KR"/>
              <a:t>Click to edit Master title style</a:t>
            </a:r>
            <a:endParaRPr lang="ko-KR" altLang="en-US"/>
          </a:p>
        </p:txBody>
      </p:sp>
      <p:sp>
        <p:nvSpPr>
          <p:cNvPr id="3" name="Vertical Text Placeholder 2">
            <a:extLst>
              <a:ext uri="{FF2B5EF4-FFF2-40B4-BE49-F238E27FC236}">
                <a16:creationId xmlns="" xmlns:a16="http://schemas.microsoft.com/office/drawing/2014/main" id="{219E9600-7FE8-4294-8367-5DCA5E6C5CB6}"/>
              </a:ext>
            </a:extLst>
          </p:cNvPr>
          <p:cNvSpPr>
            <a:spLocks noGrp="1"/>
          </p:cNvSpPr>
          <p:nvPr>
            <p:ph type="body" orient="vert" idx="1"/>
          </p:nvPr>
        </p:nvSpPr>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 xmlns:a16="http://schemas.microsoft.com/office/drawing/2014/main" id="{8BC0095C-9785-4E65-BE41-CCA820C3BFE9}"/>
              </a:ext>
            </a:extLst>
          </p:cNvPr>
          <p:cNvSpPr>
            <a:spLocks noGrp="1"/>
          </p:cNvSpPr>
          <p:nvPr>
            <p:ph type="dt" sz="half" idx="10"/>
          </p:nvPr>
        </p:nvSpPr>
        <p:spPr/>
        <p:txBody>
          <a:bodyPr/>
          <a:lstStyle/>
          <a:p>
            <a:fld id="{1923FD36-03B1-4379-92E4-2C86BBC1F98A}" type="datetimeFigureOut">
              <a:rPr lang="ko-KR" altLang="en-US" smtClean="0"/>
              <a:t>2017. 6. 24.</a:t>
            </a:fld>
            <a:endParaRPr lang="ko-KR" altLang="en-US"/>
          </a:p>
        </p:txBody>
      </p:sp>
      <p:sp>
        <p:nvSpPr>
          <p:cNvPr id="5" name="Footer Placeholder 4">
            <a:extLst>
              <a:ext uri="{FF2B5EF4-FFF2-40B4-BE49-F238E27FC236}">
                <a16:creationId xmlns="" xmlns:a16="http://schemas.microsoft.com/office/drawing/2014/main" id="{941036D0-C1DA-488F-9428-E49B82DB1FF4}"/>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 xmlns:a16="http://schemas.microsoft.com/office/drawing/2014/main" id="{2EC4A5B3-D4C7-4EA1-881E-A2E46DFB78AD}"/>
              </a:ext>
            </a:extLst>
          </p:cNvPr>
          <p:cNvSpPr>
            <a:spLocks noGrp="1"/>
          </p:cNvSpPr>
          <p:nvPr>
            <p:ph type="sldNum" sz="quarter" idx="12"/>
          </p:nvPr>
        </p:nvSpPr>
        <p:spPr/>
        <p:txBody>
          <a:bodyPr/>
          <a:lstStyle/>
          <a:p>
            <a:fld id="{5F06308E-0590-499B-95B5-81D4F6367BC8}" type="slidenum">
              <a:rPr lang="ko-KR" altLang="en-US" smtClean="0"/>
              <a:t>‹#›</a:t>
            </a:fld>
            <a:endParaRPr lang="ko-KR" altLang="en-US"/>
          </a:p>
        </p:txBody>
      </p:sp>
    </p:spTree>
    <p:extLst>
      <p:ext uri="{BB962C8B-B14F-4D97-AF65-F5344CB8AC3E}">
        <p14:creationId xmlns:p14="http://schemas.microsoft.com/office/powerpoint/2010/main" val="2198514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C737F88-0A06-43A7-845B-5E611BC2D521}"/>
              </a:ext>
            </a:extLst>
          </p:cNvPr>
          <p:cNvSpPr>
            <a:spLocks noGrp="1"/>
          </p:cNvSpPr>
          <p:nvPr>
            <p:ph type="title" orient="vert"/>
          </p:nvPr>
        </p:nvSpPr>
        <p:spPr>
          <a:xfrm>
            <a:off x="8724900" y="365125"/>
            <a:ext cx="2628900" cy="5811838"/>
          </a:xfrm>
        </p:spPr>
        <p:txBody>
          <a:bodyPr vert="eaVert"/>
          <a:lstStyle/>
          <a:p>
            <a:r>
              <a:rPr lang="en-US" altLang="ko-KR"/>
              <a:t>Click to edit Master title style</a:t>
            </a:r>
            <a:endParaRPr lang="ko-KR" altLang="en-US"/>
          </a:p>
        </p:txBody>
      </p:sp>
      <p:sp>
        <p:nvSpPr>
          <p:cNvPr id="3" name="Vertical Text Placeholder 2">
            <a:extLst>
              <a:ext uri="{FF2B5EF4-FFF2-40B4-BE49-F238E27FC236}">
                <a16:creationId xmlns="" xmlns:a16="http://schemas.microsoft.com/office/drawing/2014/main" id="{BBA94EE5-5897-492F-8516-DFB4DB578960}"/>
              </a:ext>
            </a:extLst>
          </p:cNvPr>
          <p:cNvSpPr>
            <a:spLocks noGrp="1"/>
          </p:cNvSpPr>
          <p:nvPr>
            <p:ph type="body" orient="vert" idx="1"/>
          </p:nvPr>
        </p:nvSpPr>
        <p:spPr>
          <a:xfrm>
            <a:off x="838200" y="365125"/>
            <a:ext cx="7734300" cy="5811838"/>
          </a:xfrm>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 xmlns:a16="http://schemas.microsoft.com/office/drawing/2014/main" id="{9EEE0DFF-B55C-49E6-A67F-054E47128656}"/>
              </a:ext>
            </a:extLst>
          </p:cNvPr>
          <p:cNvSpPr>
            <a:spLocks noGrp="1"/>
          </p:cNvSpPr>
          <p:nvPr>
            <p:ph type="dt" sz="half" idx="10"/>
          </p:nvPr>
        </p:nvSpPr>
        <p:spPr/>
        <p:txBody>
          <a:bodyPr/>
          <a:lstStyle/>
          <a:p>
            <a:fld id="{1923FD36-03B1-4379-92E4-2C86BBC1F98A}" type="datetimeFigureOut">
              <a:rPr lang="ko-KR" altLang="en-US" smtClean="0"/>
              <a:t>2017. 6. 24.</a:t>
            </a:fld>
            <a:endParaRPr lang="ko-KR" altLang="en-US"/>
          </a:p>
        </p:txBody>
      </p:sp>
      <p:sp>
        <p:nvSpPr>
          <p:cNvPr id="5" name="Footer Placeholder 4">
            <a:extLst>
              <a:ext uri="{FF2B5EF4-FFF2-40B4-BE49-F238E27FC236}">
                <a16:creationId xmlns="" xmlns:a16="http://schemas.microsoft.com/office/drawing/2014/main" id="{6AD51CDD-24EE-474B-B74E-7E558932056B}"/>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 xmlns:a16="http://schemas.microsoft.com/office/drawing/2014/main" id="{B198EC46-FCC7-485C-B127-C175F4A20CD4}"/>
              </a:ext>
            </a:extLst>
          </p:cNvPr>
          <p:cNvSpPr>
            <a:spLocks noGrp="1"/>
          </p:cNvSpPr>
          <p:nvPr>
            <p:ph type="sldNum" sz="quarter" idx="12"/>
          </p:nvPr>
        </p:nvSpPr>
        <p:spPr/>
        <p:txBody>
          <a:bodyPr/>
          <a:lstStyle/>
          <a:p>
            <a:fld id="{5F06308E-0590-499B-95B5-81D4F6367BC8}" type="slidenum">
              <a:rPr lang="ko-KR" altLang="en-US" smtClean="0"/>
              <a:t>‹#›</a:t>
            </a:fld>
            <a:endParaRPr lang="ko-KR" altLang="en-US"/>
          </a:p>
        </p:txBody>
      </p:sp>
    </p:spTree>
    <p:extLst>
      <p:ext uri="{BB962C8B-B14F-4D97-AF65-F5344CB8AC3E}">
        <p14:creationId xmlns:p14="http://schemas.microsoft.com/office/powerpoint/2010/main" val="1382789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내용">
    <p:spTree>
      <p:nvGrpSpPr>
        <p:cNvPr id="1" name=""/>
        <p:cNvGrpSpPr/>
        <p:nvPr/>
      </p:nvGrpSpPr>
      <p:grpSpPr>
        <a:xfrm>
          <a:off x="0" y="0"/>
          <a:ext cx="0" cy="0"/>
          <a:chOff x="0" y="0"/>
          <a:chExt cx="0" cy="0"/>
        </a:xfrm>
      </p:grpSpPr>
      <p:sp>
        <p:nvSpPr>
          <p:cNvPr id="2" name="내용 개체 틀 1"/>
          <p:cNvSpPr>
            <a:spLocks noGrp="1"/>
          </p:cNvSpPr>
          <p:nvPr>
            <p:ph/>
          </p:nvPr>
        </p:nvSpPr>
        <p:spPr>
          <a:xfrm>
            <a:off x="914400" y="609600"/>
            <a:ext cx="10363200" cy="5486400"/>
          </a:xfrm>
        </p:spPr>
        <p:txBody>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p:cNvSpPr>
            <a:spLocks noGrp="1" noChangeArrowheads="1"/>
          </p:cNvSpPr>
          <p:nvPr>
            <p:ph type="sldNum" sz="quarter" idx="12"/>
          </p:nvPr>
        </p:nvSpPr>
        <p:spPr>
          <a:ln/>
        </p:spPr>
        <p:txBody>
          <a:bodyPr/>
          <a:lstStyle>
            <a:lvl1pPr>
              <a:defRPr/>
            </a:lvl1pPr>
          </a:lstStyle>
          <a:p>
            <a:pPr>
              <a:defRPr/>
            </a:pPr>
            <a:fld id="{952DECDE-FC99-4DB5-8973-FD665F645057}" type="slidenum">
              <a:rPr lang="ko-KR" altLang="en-US" smtClean="0"/>
              <a:pPr>
                <a:defRPr/>
              </a:pPr>
              <a:t>‹#›</a:t>
            </a:fld>
            <a:endParaRPr lang="en-US" altLang="ko-KR" dirty="0"/>
          </a:p>
        </p:txBody>
      </p:sp>
      <p:sp>
        <p:nvSpPr>
          <p:cNvPr id="9" name="TextBox 8"/>
          <p:cNvSpPr txBox="1"/>
          <p:nvPr userDrawn="1"/>
        </p:nvSpPr>
        <p:spPr>
          <a:xfrm>
            <a:off x="10896880" y="6642557"/>
            <a:ext cx="1296144" cy="246221"/>
          </a:xfrm>
          <a:prstGeom prst="rect">
            <a:avLst/>
          </a:prstGeom>
          <a:noFill/>
        </p:spPr>
        <p:txBody>
          <a:bodyPr wrap="square" rtlCol="0">
            <a:spAutoFit/>
          </a:bodyPr>
          <a:lstStyle/>
          <a:p>
            <a:pPr algn="r"/>
            <a:r>
              <a:rPr lang="en-US" sz="1000" dirty="0"/>
              <a:t>Slide </a:t>
            </a:r>
            <a:fld id="{BBDC161C-29E1-4CC6-85E4-E598398014AA}" type="slidenum">
              <a:rPr lang="en-US" sz="1000" smtClean="0"/>
              <a:pPr algn="r"/>
              <a:t>‹#›</a:t>
            </a:fld>
            <a:r>
              <a:rPr lang="en-US" sz="1000" dirty="0"/>
              <a:t> of 35</a:t>
            </a:r>
          </a:p>
        </p:txBody>
      </p:sp>
    </p:spTree>
    <p:extLst>
      <p:ext uri="{BB962C8B-B14F-4D97-AF65-F5344CB8AC3E}">
        <p14:creationId xmlns:p14="http://schemas.microsoft.com/office/powerpoint/2010/main" val="291429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237ECF-B8EF-4711-84F5-ADD2653C7929}"/>
              </a:ext>
            </a:extLst>
          </p:cNvPr>
          <p:cNvSpPr>
            <a:spLocks noGrp="1"/>
          </p:cNvSpPr>
          <p:nvPr>
            <p:ph type="title"/>
          </p:nvPr>
        </p:nvSpPr>
        <p:spPr/>
        <p:txBody>
          <a:bodyPr/>
          <a:lstStyle/>
          <a:p>
            <a:r>
              <a:rPr lang="en-US" altLang="ko-KR"/>
              <a:t>Click to edit Master title style</a:t>
            </a:r>
            <a:endParaRPr lang="ko-KR" altLang="en-US"/>
          </a:p>
        </p:txBody>
      </p:sp>
      <p:sp>
        <p:nvSpPr>
          <p:cNvPr id="3" name="Content Placeholder 2">
            <a:extLst>
              <a:ext uri="{FF2B5EF4-FFF2-40B4-BE49-F238E27FC236}">
                <a16:creationId xmlns="" xmlns:a16="http://schemas.microsoft.com/office/drawing/2014/main" id="{0EAD0178-7B3C-4214-92AC-3299E7D5948B}"/>
              </a:ext>
            </a:extLst>
          </p:cNvPr>
          <p:cNvSpPr>
            <a:spLocks noGrp="1"/>
          </p:cNvSpPr>
          <p:nvPr>
            <p:ph idx="1"/>
          </p:nvPr>
        </p:nvSpPr>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 xmlns:a16="http://schemas.microsoft.com/office/drawing/2014/main" id="{0F8B0377-FF2A-4474-8890-B7CB26E86C09}"/>
              </a:ext>
            </a:extLst>
          </p:cNvPr>
          <p:cNvSpPr>
            <a:spLocks noGrp="1"/>
          </p:cNvSpPr>
          <p:nvPr>
            <p:ph type="dt" sz="half" idx="10"/>
          </p:nvPr>
        </p:nvSpPr>
        <p:spPr/>
        <p:txBody>
          <a:bodyPr/>
          <a:lstStyle/>
          <a:p>
            <a:fld id="{1923FD36-03B1-4379-92E4-2C86BBC1F98A}" type="datetimeFigureOut">
              <a:rPr lang="ko-KR" altLang="en-US" smtClean="0"/>
              <a:t>2017. 6. 24.</a:t>
            </a:fld>
            <a:endParaRPr lang="ko-KR" altLang="en-US"/>
          </a:p>
        </p:txBody>
      </p:sp>
      <p:sp>
        <p:nvSpPr>
          <p:cNvPr id="5" name="Footer Placeholder 4">
            <a:extLst>
              <a:ext uri="{FF2B5EF4-FFF2-40B4-BE49-F238E27FC236}">
                <a16:creationId xmlns="" xmlns:a16="http://schemas.microsoft.com/office/drawing/2014/main" id="{B2796CF8-354C-4B39-9244-37315B8AC9A2}"/>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 xmlns:a16="http://schemas.microsoft.com/office/drawing/2014/main" id="{F8C540B4-2837-412F-8D6D-0EB0AC8FF8AB}"/>
              </a:ext>
            </a:extLst>
          </p:cNvPr>
          <p:cNvSpPr>
            <a:spLocks noGrp="1"/>
          </p:cNvSpPr>
          <p:nvPr>
            <p:ph type="sldNum" sz="quarter" idx="12"/>
          </p:nvPr>
        </p:nvSpPr>
        <p:spPr/>
        <p:txBody>
          <a:bodyPr/>
          <a:lstStyle/>
          <a:p>
            <a:fld id="{5F06308E-0590-499B-95B5-81D4F6367BC8}" type="slidenum">
              <a:rPr lang="ko-KR" altLang="en-US" smtClean="0"/>
              <a:t>‹#›</a:t>
            </a:fld>
            <a:endParaRPr lang="ko-KR" altLang="en-US"/>
          </a:p>
        </p:txBody>
      </p:sp>
    </p:spTree>
    <p:extLst>
      <p:ext uri="{BB962C8B-B14F-4D97-AF65-F5344CB8AC3E}">
        <p14:creationId xmlns:p14="http://schemas.microsoft.com/office/powerpoint/2010/main" val="3169594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C7203-4493-4D0F-9F14-E73432F0CE4F}"/>
              </a:ext>
            </a:extLst>
          </p:cNvPr>
          <p:cNvSpPr>
            <a:spLocks noGrp="1"/>
          </p:cNvSpPr>
          <p:nvPr>
            <p:ph type="title"/>
          </p:nvPr>
        </p:nvSpPr>
        <p:spPr>
          <a:xfrm>
            <a:off x="831850" y="1709738"/>
            <a:ext cx="10515600" cy="2852737"/>
          </a:xfrm>
        </p:spPr>
        <p:txBody>
          <a:bodyPr anchor="b"/>
          <a:lstStyle>
            <a:lvl1pPr>
              <a:defRPr sz="6000"/>
            </a:lvl1pPr>
          </a:lstStyle>
          <a:p>
            <a:r>
              <a:rPr lang="en-US" altLang="ko-KR"/>
              <a:t>Click to edit Master title style</a:t>
            </a:r>
            <a:endParaRPr lang="ko-KR" altLang="en-US"/>
          </a:p>
        </p:txBody>
      </p:sp>
      <p:sp>
        <p:nvSpPr>
          <p:cNvPr id="3" name="Text Placeholder 2">
            <a:extLst>
              <a:ext uri="{FF2B5EF4-FFF2-40B4-BE49-F238E27FC236}">
                <a16:creationId xmlns="" xmlns:a16="http://schemas.microsoft.com/office/drawing/2014/main" id="{488F7F53-B8C9-44A9-A532-75B5B61FA5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Edit Master text styles</a:t>
            </a:r>
          </a:p>
        </p:txBody>
      </p:sp>
      <p:sp>
        <p:nvSpPr>
          <p:cNvPr id="4" name="Date Placeholder 3">
            <a:extLst>
              <a:ext uri="{FF2B5EF4-FFF2-40B4-BE49-F238E27FC236}">
                <a16:creationId xmlns="" xmlns:a16="http://schemas.microsoft.com/office/drawing/2014/main" id="{2C32BE7E-B62F-445A-87E6-D2698B4E8084}"/>
              </a:ext>
            </a:extLst>
          </p:cNvPr>
          <p:cNvSpPr>
            <a:spLocks noGrp="1"/>
          </p:cNvSpPr>
          <p:nvPr>
            <p:ph type="dt" sz="half" idx="10"/>
          </p:nvPr>
        </p:nvSpPr>
        <p:spPr/>
        <p:txBody>
          <a:bodyPr/>
          <a:lstStyle/>
          <a:p>
            <a:fld id="{1923FD36-03B1-4379-92E4-2C86BBC1F98A}" type="datetimeFigureOut">
              <a:rPr lang="ko-KR" altLang="en-US" smtClean="0"/>
              <a:t>2017. 6. 24.</a:t>
            </a:fld>
            <a:endParaRPr lang="ko-KR" altLang="en-US"/>
          </a:p>
        </p:txBody>
      </p:sp>
      <p:sp>
        <p:nvSpPr>
          <p:cNvPr id="5" name="Footer Placeholder 4">
            <a:extLst>
              <a:ext uri="{FF2B5EF4-FFF2-40B4-BE49-F238E27FC236}">
                <a16:creationId xmlns="" xmlns:a16="http://schemas.microsoft.com/office/drawing/2014/main" id="{3F5A055F-9863-491B-81A4-625EF9C8DDA8}"/>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 xmlns:a16="http://schemas.microsoft.com/office/drawing/2014/main" id="{138DDF67-3E1D-4A3C-9589-67782B2F2C80}"/>
              </a:ext>
            </a:extLst>
          </p:cNvPr>
          <p:cNvSpPr>
            <a:spLocks noGrp="1"/>
          </p:cNvSpPr>
          <p:nvPr>
            <p:ph type="sldNum" sz="quarter" idx="12"/>
          </p:nvPr>
        </p:nvSpPr>
        <p:spPr/>
        <p:txBody>
          <a:bodyPr/>
          <a:lstStyle/>
          <a:p>
            <a:fld id="{5F06308E-0590-499B-95B5-81D4F6367BC8}" type="slidenum">
              <a:rPr lang="ko-KR" altLang="en-US" smtClean="0"/>
              <a:t>‹#›</a:t>
            </a:fld>
            <a:endParaRPr lang="ko-KR" altLang="en-US"/>
          </a:p>
        </p:txBody>
      </p:sp>
    </p:spTree>
    <p:extLst>
      <p:ext uri="{BB962C8B-B14F-4D97-AF65-F5344CB8AC3E}">
        <p14:creationId xmlns:p14="http://schemas.microsoft.com/office/powerpoint/2010/main" val="2020772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9F70BF-AAC6-420A-8B15-0252A031B7D1}"/>
              </a:ext>
            </a:extLst>
          </p:cNvPr>
          <p:cNvSpPr>
            <a:spLocks noGrp="1"/>
          </p:cNvSpPr>
          <p:nvPr>
            <p:ph type="title"/>
          </p:nvPr>
        </p:nvSpPr>
        <p:spPr/>
        <p:txBody>
          <a:bodyPr/>
          <a:lstStyle/>
          <a:p>
            <a:r>
              <a:rPr lang="en-US" altLang="ko-KR"/>
              <a:t>Click to edit Master title style</a:t>
            </a:r>
            <a:endParaRPr lang="ko-KR" altLang="en-US"/>
          </a:p>
        </p:txBody>
      </p:sp>
      <p:sp>
        <p:nvSpPr>
          <p:cNvPr id="3" name="Content Placeholder 2">
            <a:extLst>
              <a:ext uri="{FF2B5EF4-FFF2-40B4-BE49-F238E27FC236}">
                <a16:creationId xmlns="" xmlns:a16="http://schemas.microsoft.com/office/drawing/2014/main" id="{F5AB8BD0-C20B-4BEC-A10B-46EAD58F5753}"/>
              </a:ext>
            </a:extLst>
          </p:cNvPr>
          <p:cNvSpPr>
            <a:spLocks noGrp="1"/>
          </p:cNvSpPr>
          <p:nvPr>
            <p:ph sz="half" idx="1"/>
          </p:nvPr>
        </p:nvSpPr>
        <p:spPr>
          <a:xfrm>
            <a:off x="838200" y="1825625"/>
            <a:ext cx="5181600" cy="435133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a:extLst>
              <a:ext uri="{FF2B5EF4-FFF2-40B4-BE49-F238E27FC236}">
                <a16:creationId xmlns="" xmlns:a16="http://schemas.microsoft.com/office/drawing/2014/main" id="{FDF3DAD2-57DF-4076-B79D-05F6FA5738BA}"/>
              </a:ext>
            </a:extLst>
          </p:cNvPr>
          <p:cNvSpPr>
            <a:spLocks noGrp="1"/>
          </p:cNvSpPr>
          <p:nvPr>
            <p:ph sz="half" idx="2"/>
          </p:nvPr>
        </p:nvSpPr>
        <p:spPr>
          <a:xfrm>
            <a:off x="6172200" y="1825625"/>
            <a:ext cx="5181600" cy="435133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a:extLst>
              <a:ext uri="{FF2B5EF4-FFF2-40B4-BE49-F238E27FC236}">
                <a16:creationId xmlns="" xmlns:a16="http://schemas.microsoft.com/office/drawing/2014/main" id="{B0C92CC7-DDF0-49C6-B302-280D41357176}"/>
              </a:ext>
            </a:extLst>
          </p:cNvPr>
          <p:cNvSpPr>
            <a:spLocks noGrp="1"/>
          </p:cNvSpPr>
          <p:nvPr>
            <p:ph type="dt" sz="half" idx="10"/>
          </p:nvPr>
        </p:nvSpPr>
        <p:spPr/>
        <p:txBody>
          <a:bodyPr/>
          <a:lstStyle/>
          <a:p>
            <a:fld id="{1923FD36-03B1-4379-92E4-2C86BBC1F98A}" type="datetimeFigureOut">
              <a:rPr lang="ko-KR" altLang="en-US" smtClean="0"/>
              <a:t>2017. 6. 24.</a:t>
            </a:fld>
            <a:endParaRPr lang="ko-KR" altLang="en-US"/>
          </a:p>
        </p:txBody>
      </p:sp>
      <p:sp>
        <p:nvSpPr>
          <p:cNvPr id="6" name="Footer Placeholder 5">
            <a:extLst>
              <a:ext uri="{FF2B5EF4-FFF2-40B4-BE49-F238E27FC236}">
                <a16:creationId xmlns="" xmlns:a16="http://schemas.microsoft.com/office/drawing/2014/main" id="{495341D3-662C-4941-9882-B231483F4754}"/>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 xmlns:a16="http://schemas.microsoft.com/office/drawing/2014/main" id="{331377C3-BED7-4411-8900-4ED48B0C90E4}"/>
              </a:ext>
            </a:extLst>
          </p:cNvPr>
          <p:cNvSpPr>
            <a:spLocks noGrp="1"/>
          </p:cNvSpPr>
          <p:nvPr>
            <p:ph type="sldNum" sz="quarter" idx="12"/>
          </p:nvPr>
        </p:nvSpPr>
        <p:spPr/>
        <p:txBody>
          <a:bodyPr/>
          <a:lstStyle/>
          <a:p>
            <a:fld id="{5F06308E-0590-499B-95B5-81D4F6367BC8}" type="slidenum">
              <a:rPr lang="ko-KR" altLang="en-US" smtClean="0"/>
              <a:t>‹#›</a:t>
            </a:fld>
            <a:endParaRPr lang="ko-KR" altLang="en-US"/>
          </a:p>
        </p:txBody>
      </p:sp>
    </p:spTree>
    <p:extLst>
      <p:ext uri="{BB962C8B-B14F-4D97-AF65-F5344CB8AC3E}">
        <p14:creationId xmlns:p14="http://schemas.microsoft.com/office/powerpoint/2010/main" val="674387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C221F4-C5DC-4F64-82F2-0BCF9FF82606}"/>
              </a:ext>
            </a:extLst>
          </p:cNvPr>
          <p:cNvSpPr>
            <a:spLocks noGrp="1"/>
          </p:cNvSpPr>
          <p:nvPr>
            <p:ph type="title"/>
          </p:nvPr>
        </p:nvSpPr>
        <p:spPr>
          <a:xfrm>
            <a:off x="839788" y="365125"/>
            <a:ext cx="10515600" cy="1325563"/>
          </a:xfrm>
        </p:spPr>
        <p:txBody>
          <a:bodyPr/>
          <a:lstStyle/>
          <a:p>
            <a:r>
              <a:rPr lang="en-US" altLang="ko-KR"/>
              <a:t>Click to edit Master title style</a:t>
            </a:r>
            <a:endParaRPr lang="ko-KR" altLang="en-US"/>
          </a:p>
        </p:txBody>
      </p:sp>
      <p:sp>
        <p:nvSpPr>
          <p:cNvPr id="3" name="Text Placeholder 2">
            <a:extLst>
              <a:ext uri="{FF2B5EF4-FFF2-40B4-BE49-F238E27FC236}">
                <a16:creationId xmlns="" xmlns:a16="http://schemas.microsoft.com/office/drawing/2014/main" id="{4C5E31B4-90A5-4E5C-998B-A8E0BA8A80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4" name="Content Placeholder 3">
            <a:extLst>
              <a:ext uri="{FF2B5EF4-FFF2-40B4-BE49-F238E27FC236}">
                <a16:creationId xmlns="" xmlns:a16="http://schemas.microsoft.com/office/drawing/2014/main" id="{D6ABC6B8-09B6-4A3A-88F9-FFC6012FCBFB}"/>
              </a:ext>
            </a:extLst>
          </p:cNvPr>
          <p:cNvSpPr>
            <a:spLocks noGrp="1"/>
          </p:cNvSpPr>
          <p:nvPr>
            <p:ph sz="half" idx="2"/>
          </p:nvPr>
        </p:nvSpPr>
        <p:spPr>
          <a:xfrm>
            <a:off x="839788" y="2505075"/>
            <a:ext cx="5157787" cy="368458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a:extLst>
              <a:ext uri="{FF2B5EF4-FFF2-40B4-BE49-F238E27FC236}">
                <a16:creationId xmlns="" xmlns:a16="http://schemas.microsoft.com/office/drawing/2014/main" id="{91EDA355-7002-4C1B-B38D-F2482EF20A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6" name="Content Placeholder 5">
            <a:extLst>
              <a:ext uri="{FF2B5EF4-FFF2-40B4-BE49-F238E27FC236}">
                <a16:creationId xmlns="" xmlns:a16="http://schemas.microsoft.com/office/drawing/2014/main" id="{47045802-5D3A-4696-99C0-48C66B119618}"/>
              </a:ext>
            </a:extLst>
          </p:cNvPr>
          <p:cNvSpPr>
            <a:spLocks noGrp="1"/>
          </p:cNvSpPr>
          <p:nvPr>
            <p:ph sz="quarter" idx="4"/>
          </p:nvPr>
        </p:nvSpPr>
        <p:spPr>
          <a:xfrm>
            <a:off x="6172200" y="2505075"/>
            <a:ext cx="5183188" cy="368458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a:extLst>
              <a:ext uri="{FF2B5EF4-FFF2-40B4-BE49-F238E27FC236}">
                <a16:creationId xmlns="" xmlns:a16="http://schemas.microsoft.com/office/drawing/2014/main" id="{11C05D61-0F69-41F3-B73A-63F830BF1F52}"/>
              </a:ext>
            </a:extLst>
          </p:cNvPr>
          <p:cNvSpPr>
            <a:spLocks noGrp="1"/>
          </p:cNvSpPr>
          <p:nvPr>
            <p:ph type="dt" sz="half" idx="10"/>
          </p:nvPr>
        </p:nvSpPr>
        <p:spPr/>
        <p:txBody>
          <a:bodyPr/>
          <a:lstStyle/>
          <a:p>
            <a:fld id="{1923FD36-03B1-4379-92E4-2C86BBC1F98A}" type="datetimeFigureOut">
              <a:rPr lang="ko-KR" altLang="en-US" smtClean="0"/>
              <a:t>2017. 6. 24.</a:t>
            </a:fld>
            <a:endParaRPr lang="ko-KR" altLang="en-US"/>
          </a:p>
        </p:txBody>
      </p:sp>
      <p:sp>
        <p:nvSpPr>
          <p:cNvPr id="8" name="Footer Placeholder 7">
            <a:extLst>
              <a:ext uri="{FF2B5EF4-FFF2-40B4-BE49-F238E27FC236}">
                <a16:creationId xmlns="" xmlns:a16="http://schemas.microsoft.com/office/drawing/2014/main" id="{648C5EC9-207A-4B50-AE35-ECE8F7EDBFD3}"/>
              </a:ext>
            </a:extLst>
          </p:cNvPr>
          <p:cNvSpPr>
            <a:spLocks noGrp="1"/>
          </p:cNvSpPr>
          <p:nvPr>
            <p:ph type="ftr" sz="quarter" idx="11"/>
          </p:nvPr>
        </p:nvSpPr>
        <p:spPr/>
        <p:txBody>
          <a:bodyPr/>
          <a:lstStyle/>
          <a:p>
            <a:endParaRPr lang="ko-KR" altLang="en-US"/>
          </a:p>
        </p:txBody>
      </p:sp>
      <p:sp>
        <p:nvSpPr>
          <p:cNvPr id="9" name="Slide Number Placeholder 8">
            <a:extLst>
              <a:ext uri="{FF2B5EF4-FFF2-40B4-BE49-F238E27FC236}">
                <a16:creationId xmlns="" xmlns:a16="http://schemas.microsoft.com/office/drawing/2014/main" id="{B0FAB33F-A41E-4AC9-BD2D-21AE0468A853}"/>
              </a:ext>
            </a:extLst>
          </p:cNvPr>
          <p:cNvSpPr>
            <a:spLocks noGrp="1"/>
          </p:cNvSpPr>
          <p:nvPr>
            <p:ph type="sldNum" sz="quarter" idx="12"/>
          </p:nvPr>
        </p:nvSpPr>
        <p:spPr/>
        <p:txBody>
          <a:bodyPr/>
          <a:lstStyle/>
          <a:p>
            <a:fld id="{5F06308E-0590-499B-95B5-81D4F6367BC8}" type="slidenum">
              <a:rPr lang="ko-KR" altLang="en-US" smtClean="0"/>
              <a:t>‹#›</a:t>
            </a:fld>
            <a:endParaRPr lang="ko-KR" altLang="en-US"/>
          </a:p>
        </p:txBody>
      </p:sp>
    </p:spTree>
    <p:extLst>
      <p:ext uri="{BB962C8B-B14F-4D97-AF65-F5344CB8AC3E}">
        <p14:creationId xmlns:p14="http://schemas.microsoft.com/office/powerpoint/2010/main" val="2421600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F4CC0C-D751-4494-B035-C6AFCCC3E3B5}"/>
              </a:ext>
            </a:extLst>
          </p:cNvPr>
          <p:cNvSpPr>
            <a:spLocks noGrp="1"/>
          </p:cNvSpPr>
          <p:nvPr>
            <p:ph type="title"/>
          </p:nvPr>
        </p:nvSpPr>
        <p:spPr/>
        <p:txBody>
          <a:bodyPr/>
          <a:lstStyle/>
          <a:p>
            <a:r>
              <a:rPr lang="en-US" altLang="ko-KR"/>
              <a:t>Click to edit Master title style</a:t>
            </a:r>
            <a:endParaRPr lang="ko-KR" altLang="en-US"/>
          </a:p>
        </p:txBody>
      </p:sp>
      <p:sp>
        <p:nvSpPr>
          <p:cNvPr id="3" name="Date Placeholder 2">
            <a:extLst>
              <a:ext uri="{FF2B5EF4-FFF2-40B4-BE49-F238E27FC236}">
                <a16:creationId xmlns="" xmlns:a16="http://schemas.microsoft.com/office/drawing/2014/main" id="{E244D5EF-C279-43FE-BD9F-4F9235B37700}"/>
              </a:ext>
            </a:extLst>
          </p:cNvPr>
          <p:cNvSpPr>
            <a:spLocks noGrp="1"/>
          </p:cNvSpPr>
          <p:nvPr>
            <p:ph type="dt" sz="half" idx="10"/>
          </p:nvPr>
        </p:nvSpPr>
        <p:spPr/>
        <p:txBody>
          <a:bodyPr/>
          <a:lstStyle/>
          <a:p>
            <a:fld id="{1923FD36-03B1-4379-92E4-2C86BBC1F98A}" type="datetimeFigureOut">
              <a:rPr lang="ko-KR" altLang="en-US" smtClean="0"/>
              <a:t>2017. 6. 24.</a:t>
            </a:fld>
            <a:endParaRPr lang="ko-KR" altLang="en-US"/>
          </a:p>
        </p:txBody>
      </p:sp>
      <p:sp>
        <p:nvSpPr>
          <p:cNvPr id="4" name="Footer Placeholder 3">
            <a:extLst>
              <a:ext uri="{FF2B5EF4-FFF2-40B4-BE49-F238E27FC236}">
                <a16:creationId xmlns="" xmlns:a16="http://schemas.microsoft.com/office/drawing/2014/main" id="{D5E97099-1414-4976-8380-F974BE6EF7E4}"/>
              </a:ext>
            </a:extLst>
          </p:cNvPr>
          <p:cNvSpPr>
            <a:spLocks noGrp="1"/>
          </p:cNvSpPr>
          <p:nvPr>
            <p:ph type="ftr" sz="quarter" idx="11"/>
          </p:nvPr>
        </p:nvSpPr>
        <p:spPr/>
        <p:txBody>
          <a:bodyPr/>
          <a:lstStyle/>
          <a:p>
            <a:endParaRPr lang="ko-KR" altLang="en-US"/>
          </a:p>
        </p:txBody>
      </p:sp>
      <p:sp>
        <p:nvSpPr>
          <p:cNvPr id="5" name="Slide Number Placeholder 4">
            <a:extLst>
              <a:ext uri="{FF2B5EF4-FFF2-40B4-BE49-F238E27FC236}">
                <a16:creationId xmlns="" xmlns:a16="http://schemas.microsoft.com/office/drawing/2014/main" id="{08D08482-0CC0-4743-B2A1-58A6788B3DD5}"/>
              </a:ext>
            </a:extLst>
          </p:cNvPr>
          <p:cNvSpPr>
            <a:spLocks noGrp="1"/>
          </p:cNvSpPr>
          <p:nvPr>
            <p:ph type="sldNum" sz="quarter" idx="12"/>
          </p:nvPr>
        </p:nvSpPr>
        <p:spPr/>
        <p:txBody>
          <a:bodyPr/>
          <a:lstStyle/>
          <a:p>
            <a:fld id="{5F06308E-0590-499B-95B5-81D4F6367BC8}" type="slidenum">
              <a:rPr lang="ko-KR" altLang="en-US" smtClean="0"/>
              <a:t>‹#›</a:t>
            </a:fld>
            <a:endParaRPr lang="ko-KR" altLang="en-US"/>
          </a:p>
        </p:txBody>
      </p:sp>
    </p:spTree>
    <p:extLst>
      <p:ext uri="{BB962C8B-B14F-4D97-AF65-F5344CB8AC3E}">
        <p14:creationId xmlns:p14="http://schemas.microsoft.com/office/powerpoint/2010/main" val="2019634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838526C-4919-4BF6-B212-0D8C650D9F66}"/>
              </a:ext>
            </a:extLst>
          </p:cNvPr>
          <p:cNvSpPr>
            <a:spLocks noGrp="1"/>
          </p:cNvSpPr>
          <p:nvPr>
            <p:ph type="dt" sz="half" idx="10"/>
          </p:nvPr>
        </p:nvSpPr>
        <p:spPr/>
        <p:txBody>
          <a:bodyPr/>
          <a:lstStyle/>
          <a:p>
            <a:fld id="{1923FD36-03B1-4379-92E4-2C86BBC1F98A}" type="datetimeFigureOut">
              <a:rPr lang="ko-KR" altLang="en-US" smtClean="0"/>
              <a:t>2017. 6. 24.</a:t>
            </a:fld>
            <a:endParaRPr lang="ko-KR" altLang="en-US"/>
          </a:p>
        </p:txBody>
      </p:sp>
      <p:sp>
        <p:nvSpPr>
          <p:cNvPr id="3" name="Footer Placeholder 2">
            <a:extLst>
              <a:ext uri="{FF2B5EF4-FFF2-40B4-BE49-F238E27FC236}">
                <a16:creationId xmlns="" xmlns:a16="http://schemas.microsoft.com/office/drawing/2014/main" id="{0463AAD5-B427-45D8-B874-F2D707103DD5}"/>
              </a:ext>
            </a:extLst>
          </p:cNvPr>
          <p:cNvSpPr>
            <a:spLocks noGrp="1"/>
          </p:cNvSpPr>
          <p:nvPr>
            <p:ph type="ftr" sz="quarter" idx="11"/>
          </p:nvPr>
        </p:nvSpPr>
        <p:spPr/>
        <p:txBody>
          <a:bodyPr/>
          <a:lstStyle/>
          <a:p>
            <a:endParaRPr lang="ko-KR" altLang="en-US"/>
          </a:p>
        </p:txBody>
      </p:sp>
      <p:sp>
        <p:nvSpPr>
          <p:cNvPr id="4" name="Slide Number Placeholder 3">
            <a:extLst>
              <a:ext uri="{FF2B5EF4-FFF2-40B4-BE49-F238E27FC236}">
                <a16:creationId xmlns="" xmlns:a16="http://schemas.microsoft.com/office/drawing/2014/main" id="{4C894D0F-57D4-48CC-B4A8-1AA09F85BDDF}"/>
              </a:ext>
            </a:extLst>
          </p:cNvPr>
          <p:cNvSpPr>
            <a:spLocks noGrp="1"/>
          </p:cNvSpPr>
          <p:nvPr>
            <p:ph type="sldNum" sz="quarter" idx="12"/>
          </p:nvPr>
        </p:nvSpPr>
        <p:spPr/>
        <p:txBody>
          <a:bodyPr/>
          <a:lstStyle/>
          <a:p>
            <a:fld id="{5F06308E-0590-499B-95B5-81D4F6367BC8}" type="slidenum">
              <a:rPr lang="ko-KR" altLang="en-US" smtClean="0"/>
              <a:t>‹#›</a:t>
            </a:fld>
            <a:endParaRPr lang="ko-KR" altLang="en-US"/>
          </a:p>
        </p:txBody>
      </p:sp>
    </p:spTree>
    <p:extLst>
      <p:ext uri="{BB962C8B-B14F-4D97-AF65-F5344CB8AC3E}">
        <p14:creationId xmlns:p14="http://schemas.microsoft.com/office/powerpoint/2010/main" val="346216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F23A0A-48FF-48BF-9DB9-CB9C8F9029AF}"/>
              </a:ext>
            </a:extLst>
          </p:cNvPr>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Content Placeholder 2">
            <a:extLst>
              <a:ext uri="{FF2B5EF4-FFF2-40B4-BE49-F238E27FC236}">
                <a16:creationId xmlns="" xmlns:a16="http://schemas.microsoft.com/office/drawing/2014/main" id="{D7C68057-97BC-4FD5-A80B-16AD210DE2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a:extLst>
              <a:ext uri="{FF2B5EF4-FFF2-40B4-BE49-F238E27FC236}">
                <a16:creationId xmlns="" xmlns:a16="http://schemas.microsoft.com/office/drawing/2014/main" id="{A000433E-6F29-4A9E-B78F-C2DB2C19A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a:extLst>
              <a:ext uri="{FF2B5EF4-FFF2-40B4-BE49-F238E27FC236}">
                <a16:creationId xmlns="" xmlns:a16="http://schemas.microsoft.com/office/drawing/2014/main" id="{94E56DD1-BA73-4AE1-A6D0-F2852A26D876}"/>
              </a:ext>
            </a:extLst>
          </p:cNvPr>
          <p:cNvSpPr>
            <a:spLocks noGrp="1"/>
          </p:cNvSpPr>
          <p:nvPr>
            <p:ph type="dt" sz="half" idx="10"/>
          </p:nvPr>
        </p:nvSpPr>
        <p:spPr/>
        <p:txBody>
          <a:bodyPr/>
          <a:lstStyle/>
          <a:p>
            <a:fld id="{1923FD36-03B1-4379-92E4-2C86BBC1F98A}" type="datetimeFigureOut">
              <a:rPr lang="ko-KR" altLang="en-US" smtClean="0"/>
              <a:t>2017. 6. 24.</a:t>
            </a:fld>
            <a:endParaRPr lang="ko-KR" altLang="en-US"/>
          </a:p>
        </p:txBody>
      </p:sp>
      <p:sp>
        <p:nvSpPr>
          <p:cNvPr id="6" name="Footer Placeholder 5">
            <a:extLst>
              <a:ext uri="{FF2B5EF4-FFF2-40B4-BE49-F238E27FC236}">
                <a16:creationId xmlns="" xmlns:a16="http://schemas.microsoft.com/office/drawing/2014/main" id="{9202ED41-1D4C-422C-B309-6A30988190AF}"/>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 xmlns:a16="http://schemas.microsoft.com/office/drawing/2014/main" id="{4DD92BD6-A1DD-4985-B4DF-D9959120C4D9}"/>
              </a:ext>
            </a:extLst>
          </p:cNvPr>
          <p:cNvSpPr>
            <a:spLocks noGrp="1"/>
          </p:cNvSpPr>
          <p:nvPr>
            <p:ph type="sldNum" sz="quarter" idx="12"/>
          </p:nvPr>
        </p:nvSpPr>
        <p:spPr/>
        <p:txBody>
          <a:bodyPr/>
          <a:lstStyle/>
          <a:p>
            <a:fld id="{5F06308E-0590-499B-95B5-81D4F6367BC8}" type="slidenum">
              <a:rPr lang="ko-KR" altLang="en-US" smtClean="0"/>
              <a:t>‹#›</a:t>
            </a:fld>
            <a:endParaRPr lang="ko-KR" altLang="en-US"/>
          </a:p>
        </p:txBody>
      </p:sp>
    </p:spTree>
    <p:extLst>
      <p:ext uri="{BB962C8B-B14F-4D97-AF65-F5344CB8AC3E}">
        <p14:creationId xmlns:p14="http://schemas.microsoft.com/office/powerpoint/2010/main" val="1726333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1947B1-DFD1-4828-A3D1-FEF609AA65C7}"/>
              </a:ext>
            </a:extLst>
          </p:cNvPr>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Picture Placeholder 2">
            <a:extLst>
              <a:ext uri="{FF2B5EF4-FFF2-40B4-BE49-F238E27FC236}">
                <a16:creationId xmlns="" xmlns:a16="http://schemas.microsoft.com/office/drawing/2014/main" id="{566F4338-BBCE-49D4-9993-AC519511E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a:extLst>
              <a:ext uri="{FF2B5EF4-FFF2-40B4-BE49-F238E27FC236}">
                <a16:creationId xmlns="" xmlns:a16="http://schemas.microsoft.com/office/drawing/2014/main" id="{3C763ECE-DB95-4D68-9B4B-E5B6AF894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a:extLst>
              <a:ext uri="{FF2B5EF4-FFF2-40B4-BE49-F238E27FC236}">
                <a16:creationId xmlns="" xmlns:a16="http://schemas.microsoft.com/office/drawing/2014/main" id="{EB378312-96B0-44FD-AAE3-6BA4C778EB15}"/>
              </a:ext>
            </a:extLst>
          </p:cNvPr>
          <p:cNvSpPr>
            <a:spLocks noGrp="1"/>
          </p:cNvSpPr>
          <p:nvPr>
            <p:ph type="dt" sz="half" idx="10"/>
          </p:nvPr>
        </p:nvSpPr>
        <p:spPr/>
        <p:txBody>
          <a:bodyPr/>
          <a:lstStyle/>
          <a:p>
            <a:fld id="{1923FD36-03B1-4379-92E4-2C86BBC1F98A}" type="datetimeFigureOut">
              <a:rPr lang="ko-KR" altLang="en-US" smtClean="0"/>
              <a:t>2017. 6. 24.</a:t>
            </a:fld>
            <a:endParaRPr lang="ko-KR" altLang="en-US"/>
          </a:p>
        </p:txBody>
      </p:sp>
      <p:sp>
        <p:nvSpPr>
          <p:cNvPr id="6" name="Footer Placeholder 5">
            <a:extLst>
              <a:ext uri="{FF2B5EF4-FFF2-40B4-BE49-F238E27FC236}">
                <a16:creationId xmlns="" xmlns:a16="http://schemas.microsoft.com/office/drawing/2014/main" id="{1BF4F084-7059-4101-9A0A-301242742511}"/>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 xmlns:a16="http://schemas.microsoft.com/office/drawing/2014/main" id="{00B8451B-91F7-4319-8FAC-0AF3DCD23040}"/>
              </a:ext>
            </a:extLst>
          </p:cNvPr>
          <p:cNvSpPr>
            <a:spLocks noGrp="1"/>
          </p:cNvSpPr>
          <p:nvPr>
            <p:ph type="sldNum" sz="quarter" idx="12"/>
          </p:nvPr>
        </p:nvSpPr>
        <p:spPr/>
        <p:txBody>
          <a:bodyPr/>
          <a:lstStyle/>
          <a:p>
            <a:fld id="{5F06308E-0590-499B-95B5-81D4F6367BC8}" type="slidenum">
              <a:rPr lang="ko-KR" altLang="en-US" smtClean="0"/>
              <a:t>‹#›</a:t>
            </a:fld>
            <a:endParaRPr lang="ko-KR" altLang="en-US"/>
          </a:p>
        </p:txBody>
      </p:sp>
    </p:spTree>
    <p:extLst>
      <p:ext uri="{BB962C8B-B14F-4D97-AF65-F5344CB8AC3E}">
        <p14:creationId xmlns:p14="http://schemas.microsoft.com/office/powerpoint/2010/main" val="33416186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259B644-4CF9-4C90-87BA-3374C520E3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a:t>Click to edit Master title style</a:t>
            </a:r>
            <a:endParaRPr lang="ko-KR" altLang="en-US"/>
          </a:p>
        </p:txBody>
      </p:sp>
      <p:sp>
        <p:nvSpPr>
          <p:cNvPr id="3" name="Text Placeholder 2">
            <a:extLst>
              <a:ext uri="{FF2B5EF4-FFF2-40B4-BE49-F238E27FC236}">
                <a16:creationId xmlns="" xmlns:a16="http://schemas.microsoft.com/office/drawing/2014/main" id="{3A075CAF-73A4-47E2-8E73-FD69CC31B3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 xmlns:a16="http://schemas.microsoft.com/office/drawing/2014/main" id="{1DA2C75C-D488-46FA-A39E-2032C376FF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3FD36-03B1-4379-92E4-2C86BBC1F98A}" type="datetimeFigureOut">
              <a:rPr lang="ko-KR" altLang="en-US" smtClean="0"/>
              <a:t>2017. 6. 24.</a:t>
            </a:fld>
            <a:endParaRPr lang="ko-KR" altLang="en-US"/>
          </a:p>
        </p:txBody>
      </p:sp>
      <p:sp>
        <p:nvSpPr>
          <p:cNvPr id="5" name="Footer Placeholder 4">
            <a:extLst>
              <a:ext uri="{FF2B5EF4-FFF2-40B4-BE49-F238E27FC236}">
                <a16:creationId xmlns="" xmlns:a16="http://schemas.microsoft.com/office/drawing/2014/main" id="{05F2DDE8-36F7-43E4-A89C-68D509E328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a:extLst>
              <a:ext uri="{FF2B5EF4-FFF2-40B4-BE49-F238E27FC236}">
                <a16:creationId xmlns="" xmlns:a16="http://schemas.microsoft.com/office/drawing/2014/main" id="{522867A9-B243-49C9-BC1E-5E88D77A7A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06308E-0590-499B-95B5-81D4F6367BC8}" type="slidenum">
              <a:rPr lang="ko-KR" altLang="en-US" smtClean="0"/>
              <a:t>‹#›</a:t>
            </a:fld>
            <a:endParaRPr lang="ko-KR" altLang="en-US"/>
          </a:p>
        </p:txBody>
      </p:sp>
    </p:spTree>
    <p:extLst>
      <p:ext uri="{BB962C8B-B14F-4D97-AF65-F5344CB8AC3E}">
        <p14:creationId xmlns:p14="http://schemas.microsoft.com/office/powerpoint/2010/main" val="1100419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1951E7B-4EC9-43BF-8154-50B2C6ABFAAF}"/>
              </a:ext>
            </a:extLst>
          </p:cNvPr>
          <p:cNvSpPr txBox="1"/>
          <p:nvPr/>
        </p:nvSpPr>
        <p:spPr>
          <a:xfrm>
            <a:off x="329938" y="414779"/>
            <a:ext cx="6189771" cy="461665"/>
          </a:xfrm>
          <a:prstGeom prst="rect">
            <a:avLst/>
          </a:prstGeom>
          <a:noFill/>
        </p:spPr>
        <p:txBody>
          <a:bodyPr wrap="none" rtlCol="0">
            <a:spAutoFit/>
          </a:bodyPr>
          <a:lstStyle/>
          <a:p>
            <a:r>
              <a:rPr lang="en-US" altLang="ko-KR" sz="2400" b="1" dirty="0"/>
              <a:t>FcRn-mediated IgG recycling mechanism</a:t>
            </a:r>
            <a:endParaRPr lang="ko-KR" altLang="en-US" sz="2400" b="1" dirty="0"/>
          </a:p>
        </p:txBody>
      </p:sp>
      <p:pic>
        <p:nvPicPr>
          <p:cNvPr id="5" name="Picture 2" descr="Related image">
            <a:extLst>
              <a:ext uri="{FF2B5EF4-FFF2-40B4-BE49-F238E27FC236}">
                <a16:creationId xmlns="" xmlns:a16="http://schemas.microsoft.com/office/drawing/2014/main" id="{A8CECFA7-6034-45A0-BB16-878BA8013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99476"/>
            <a:ext cx="4072380" cy="30281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8C134DE4-6DDB-4C24-AFDD-942449B7CDF4}"/>
              </a:ext>
            </a:extLst>
          </p:cNvPr>
          <p:cNvSpPr txBox="1"/>
          <p:nvPr/>
        </p:nvSpPr>
        <p:spPr>
          <a:xfrm>
            <a:off x="4072380" y="1309110"/>
            <a:ext cx="7833673" cy="3970318"/>
          </a:xfrm>
          <a:prstGeom prst="rect">
            <a:avLst/>
          </a:prstGeom>
          <a:noFill/>
        </p:spPr>
        <p:txBody>
          <a:bodyPr wrap="square" rtlCol="0">
            <a:spAutoFit/>
          </a:bodyPr>
          <a:lstStyle/>
          <a:p>
            <a:r>
              <a:rPr lang="en-US" altLang="ko-KR" sz="1200" b="1" dirty="0"/>
              <a:t>Step 1. Pinocytosis</a:t>
            </a:r>
          </a:p>
          <a:p>
            <a:pPr marL="285750" indent="-285750">
              <a:buFontTx/>
              <a:buChar char="-"/>
            </a:pPr>
            <a:r>
              <a:rPr lang="en-US" altLang="ko-KR" sz="1200" dirty="0"/>
              <a:t>Why? </a:t>
            </a:r>
          </a:p>
          <a:p>
            <a:pPr marL="742950" lvl="1" indent="-285750">
              <a:buFontTx/>
              <a:buChar char="-"/>
            </a:pPr>
            <a:r>
              <a:rPr lang="en-US" altLang="ko-KR" sz="1200" dirty="0"/>
              <a:t>1) limited expression level of FcRn on the surface (Ober et al., 2004 JI, Sally Ward group)</a:t>
            </a:r>
          </a:p>
          <a:p>
            <a:pPr marL="742950" lvl="1" indent="-285750">
              <a:buFontTx/>
              <a:buChar char="-"/>
            </a:pPr>
            <a:r>
              <a:rPr lang="en-US" altLang="ko-KR" sz="1200" dirty="0"/>
              <a:t>Extremely low affinity of IgG to FcRn at pH7.4</a:t>
            </a:r>
          </a:p>
          <a:p>
            <a:endParaRPr lang="en-US" altLang="ko-KR" sz="1200" dirty="0"/>
          </a:p>
          <a:p>
            <a:r>
              <a:rPr lang="en-US" altLang="ko-KR" sz="1200" b="1" dirty="0"/>
              <a:t>Step 2. </a:t>
            </a:r>
            <a:r>
              <a:rPr lang="en-US" altLang="ko-KR" sz="1200" dirty="0"/>
              <a:t>Acidification of endosome and interaction of FcRn and IgG (Highly localized FcRn in early endosome).</a:t>
            </a:r>
          </a:p>
          <a:p>
            <a:r>
              <a:rPr lang="en-US" altLang="ko-KR" sz="1200" dirty="0">
                <a:solidFill>
                  <a:schemeClr val="accent1"/>
                </a:solidFill>
              </a:rPr>
              <a:t>** Important step! How important is the increase in affinity at acidic pH? For example, wild type IgG vs. “A” antibody (5-fold high affinity) vs. “B” antibody (10-fold high affinity)</a:t>
            </a:r>
          </a:p>
          <a:p>
            <a:r>
              <a:rPr lang="en-US" altLang="ko-KR" sz="1200" dirty="0">
                <a:solidFill>
                  <a:schemeClr val="accent1"/>
                </a:solidFill>
              </a:rPr>
              <a:t>Presumably, most three antibodies will be “bound” status in endosome because of 1) avidity of FcRn and 2) small space of endosome. The difference of “bound/unbound ratio” among antibodies will be small. </a:t>
            </a:r>
          </a:p>
          <a:p>
            <a:endParaRPr lang="en-US" altLang="ko-KR" sz="1200" dirty="0"/>
          </a:p>
          <a:p>
            <a:r>
              <a:rPr lang="en-US" altLang="ko-KR" sz="1200" b="1" dirty="0"/>
              <a:t>Step 3. </a:t>
            </a:r>
            <a:r>
              <a:rPr lang="en-US" altLang="ko-KR" sz="1200" dirty="0"/>
              <a:t>Sorting of FcRn-IgG complexes (?)</a:t>
            </a:r>
          </a:p>
          <a:p>
            <a:endParaRPr lang="en-US" altLang="ko-KR" sz="1200" dirty="0"/>
          </a:p>
          <a:p>
            <a:r>
              <a:rPr lang="en-US" altLang="ko-KR" sz="1200" b="1" dirty="0"/>
              <a:t>Step 4. </a:t>
            </a:r>
            <a:r>
              <a:rPr lang="en-US" altLang="ko-KR" sz="1200" dirty="0"/>
              <a:t>Exocytosis (IgG dissociation at pH7.4)</a:t>
            </a:r>
          </a:p>
          <a:p>
            <a:r>
              <a:rPr lang="en-US" altLang="ko-KR" sz="1200" dirty="0">
                <a:solidFill>
                  <a:schemeClr val="accent1"/>
                </a:solidFill>
              </a:rPr>
              <a:t>** Important step! Now, IgG should escape from FcRn. Endosome fused with plasma membrane so this spot might be temporarily “high density FcRn spot”.  How important is the difference of affinity of IgG to FcRn at pH7.4  ? </a:t>
            </a:r>
            <a:endParaRPr lang="en-US" altLang="ko-KR" sz="1200" dirty="0"/>
          </a:p>
          <a:p>
            <a:endParaRPr lang="en-US" altLang="ko-KR" sz="1200" dirty="0"/>
          </a:p>
          <a:p>
            <a:r>
              <a:rPr lang="en-US" altLang="ko-KR" sz="1200" b="1" dirty="0"/>
              <a:t>Step 5. </a:t>
            </a:r>
            <a:r>
              <a:rPr lang="en-US" altLang="ko-KR" sz="1200" dirty="0"/>
              <a:t>Endocytosis with un-released IgG</a:t>
            </a:r>
          </a:p>
          <a:p>
            <a:endParaRPr lang="en-US" altLang="ko-KR" sz="1200" dirty="0"/>
          </a:p>
          <a:p>
            <a:r>
              <a:rPr lang="en-US" altLang="ko-KR" sz="1200" b="1" dirty="0"/>
              <a:t>Step 6. </a:t>
            </a:r>
            <a:r>
              <a:rPr lang="en-US" altLang="ko-KR" sz="1200" dirty="0"/>
              <a:t>Transport to lysosome</a:t>
            </a:r>
            <a:endParaRPr lang="ko-KR" altLang="en-US" sz="1200" dirty="0"/>
          </a:p>
        </p:txBody>
      </p:sp>
      <p:sp>
        <p:nvSpPr>
          <p:cNvPr id="7" name="TextBox 6">
            <a:extLst>
              <a:ext uri="{FF2B5EF4-FFF2-40B4-BE49-F238E27FC236}">
                <a16:creationId xmlns="" xmlns:a16="http://schemas.microsoft.com/office/drawing/2014/main" id="{7A2967BD-4AB6-4A41-98EF-0B9E5686BEC5}"/>
              </a:ext>
            </a:extLst>
          </p:cNvPr>
          <p:cNvSpPr txBox="1"/>
          <p:nvPr/>
        </p:nvSpPr>
        <p:spPr>
          <a:xfrm>
            <a:off x="1961574" y="4350687"/>
            <a:ext cx="1843582" cy="276999"/>
          </a:xfrm>
          <a:prstGeom prst="rect">
            <a:avLst/>
          </a:prstGeom>
          <a:noFill/>
        </p:spPr>
        <p:txBody>
          <a:bodyPr wrap="none" rtlCol="0">
            <a:spAutoFit/>
          </a:bodyPr>
          <a:lstStyle/>
          <a:p>
            <a:r>
              <a:rPr lang="en-US" altLang="ko-KR" sz="1200" dirty="0"/>
              <a:t>Nat </a:t>
            </a:r>
            <a:r>
              <a:rPr lang="en-US" altLang="ko-KR" sz="1200" dirty="0" err="1"/>
              <a:t>Immunol</a:t>
            </a:r>
            <a:r>
              <a:rPr lang="en-US" altLang="ko-KR" sz="1200" dirty="0"/>
              <a:t> review 2007 </a:t>
            </a:r>
            <a:endParaRPr lang="ko-KR" altLang="en-US" sz="1200" dirty="0"/>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 xmlns:a16="http://schemas.microsoft.com/office/drawing/2014/main" id="{4E52DE03-F1DC-409B-9173-5E486CAAD6FB}"/>
                  </a:ext>
                </a:extLst>
              </p14:cNvPr>
              <p14:cNvContentPartPr/>
              <p14:nvPr/>
            </p14:nvContentPartPr>
            <p14:xfrm>
              <a:off x="6534453" y="2432045"/>
              <a:ext cx="360" cy="360"/>
            </p14:xfrm>
          </p:contentPart>
        </mc:Choice>
        <mc:Fallback xmlns="">
          <p:pic>
            <p:nvPicPr>
              <p:cNvPr id="8" name="Ink 7">
                <a:extLst>
                  <a:ext uri="{FF2B5EF4-FFF2-40B4-BE49-F238E27FC236}">
                    <a16:creationId xmlns:a16="http://schemas.microsoft.com/office/drawing/2014/main" id="{4E52DE03-F1DC-409B-9173-5E486CAAD6FB}"/>
                  </a:ext>
                </a:extLst>
              </p:cNvPr>
              <p:cNvPicPr/>
              <p:nvPr/>
            </p:nvPicPr>
            <p:blipFill>
              <a:blip r:embed="rId4"/>
              <a:stretch>
                <a:fillRect/>
              </a:stretch>
            </p:blipFill>
            <p:spPr>
              <a:xfrm>
                <a:off x="6518613" y="2368685"/>
                <a:ext cx="31680" cy="127080"/>
              </a:xfrm>
              <a:prstGeom prst="rect">
                <a:avLst/>
              </a:prstGeom>
            </p:spPr>
          </p:pic>
        </mc:Fallback>
      </mc:AlternateContent>
      <p:sp>
        <p:nvSpPr>
          <p:cNvPr id="9" name="TextBox 8">
            <a:extLst>
              <a:ext uri="{FF2B5EF4-FFF2-40B4-BE49-F238E27FC236}">
                <a16:creationId xmlns="" xmlns:a16="http://schemas.microsoft.com/office/drawing/2014/main" id="{EF8E562F-0D50-45F0-8BE4-8FD5F0E2FDE9}"/>
              </a:ext>
            </a:extLst>
          </p:cNvPr>
          <p:cNvSpPr txBox="1"/>
          <p:nvPr/>
        </p:nvSpPr>
        <p:spPr>
          <a:xfrm>
            <a:off x="6344117" y="5279428"/>
            <a:ext cx="5847883" cy="523220"/>
          </a:xfrm>
          <a:prstGeom prst="rect">
            <a:avLst/>
          </a:prstGeom>
          <a:noFill/>
        </p:spPr>
        <p:txBody>
          <a:bodyPr wrap="none" rtlCol="0">
            <a:spAutoFit/>
          </a:bodyPr>
          <a:lstStyle/>
          <a:p>
            <a:r>
              <a:rPr lang="en-US" altLang="ko-KR" sz="1400" b="1" dirty="0"/>
              <a:t>Black: Generally accepted theory for FcRn-mediated IgG recycling</a:t>
            </a:r>
          </a:p>
          <a:p>
            <a:r>
              <a:rPr lang="en-US" altLang="ko-KR" sz="1400" b="1" dirty="0"/>
              <a:t>Blue: Chang-Han’s opinion </a:t>
            </a:r>
            <a:endParaRPr lang="ko-KR" altLang="en-US" sz="1400" b="1" dirty="0"/>
          </a:p>
        </p:txBody>
      </p:sp>
      <p:sp>
        <p:nvSpPr>
          <p:cNvPr id="10" name="TextBox 9">
            <a:extLst>
              <a:ext uri="{FF2B5EF4-FFF2-40B4-BE49-F238E27FC236}">
                <a16:creationId xmlns="" xmlns:a16="http://schemas.microsoft.com/office/drawing/2014/main" id="{DBF67F6E-29BE-4617-8F66-490E3F25DC94}"/>
              </a:ext>
            </a:extLst>
          </p:cNvPr>
          <p:cNvSpPr txBox="1"/>
          <p:nvPr/>
        </p:nvSpPr>
        <p:spPr>
          <a:xfrm>
            <a:off x="131974" y="6033031"/>
            <a:ext cx="11774079" cy="738664"/>
          </a:xfrm>
          <a:prstGeom prst="rect">
            <a:avLst/>
          </a:prstGeom>
          <a:solidFill>
            <a:schemeClr val="accent4">
              <a:lumMod val="20000"/>
              <a:lumOff val="80000"/>
            </a:schemeClr>
          </a:solidFill>
        </p:spPr>
        <p:txBody>
          <a:bodyPr wrap="square" rtlCol="0">
            <a:spAutoFit/>
          </a:bodyPr>
          <a:lstStyle/>
          <a:p>
            <a:r>
              <a:rPr lang="en-US" altLang="ko-KR" sz="1400" dirty="0"/>
              <a:t>Briefly, the ratio of KD of IgG at pH6 / KD of IgG at pH7.4 failed to show “correlation” with PK (or beta phase T1/2) in the previous studies. And there were a few reports that “KD of IgG at pH7.4” is more important for enhancing PK (</a:t>
            </a:r>
            <a:r>
              <a:rPr lang="en-US" altLang="ko-KR" sz="1400" dirty="0" err="1"/>
              <a:t>Weirong</a:t>
            </a:r>
            <a:r>
              <a:rPr lang="en-US" altLang="ko-KR" sz="1400" dirty="0"/>
              <a:t> Wang et al., 2011 Drug Metabolism and Disposition). </a:t>
            </a:r>
            <a:endParaRPr lang="ko-KR" altLang="en-US" sz="1400" dirty="0"/>
          </a:p>
        </p:txBody>
      </p:sp>
    </p:spTree>
    <p:extLst>
      <p:ext uri="{BB962C8B-B14F-4D97-AF65-F5344CB8AC3E}">
        <p14:creationId xmlns:p14="http://schemas.microsoft.com/office/powerpoint/2010/main" val="63461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fade">
                                      <p:cBhvr>
                                        <p:cTn id="26" dur="500"/>
                                        <p:tgtEl>
                                          <p:spTgt spid="6">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Effect transition="in" filter="fade">
                                      <p:cBhvr>
                                        <p:cTn id="31" dur="500"/>
                                        <p:tgtEl>
                                          <p:spTgt spid="6">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9" end="9"/>
                                            </p:txEl>
                                          </p:spTgt>
                                        </p:tgtEl>
                                        <p:attrNameLst>
                                          <p:attrName>style.visibility</p:attrName>
                                        </p:attrNameLst>
                                      </p:cBhvr>
                                      <p:to>
                                        <p:strVal val="visible"/>
                                      </p:to>
                                    </p:set>
                                    <p:animEffect transition="in" filter="fade">
                                      <p:cBhvr>
                                        <p:cTn id="36" dur="500"/>
                                        <p:tgtEl>
                                          <p:spTgt spid="6">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animEffect transition="in" filter="fade">
                                      <p:cBhvr>
                                        <p:cTn id="41" dur="500"/>
                                        <p:tgtEl>
                                          <p:spTgt spid="6">
                                            <p:txEl>
                                              <p:pRg st="11" end="1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xEl>
                                              <p:pRg st="12" end="12"/>
                                            </p:txEl>
                                          </p:spTgt>
                                        </p:tgtEl>
                                        <p:attrNameLst>
                                          <p:attrName>style.visibility</p:attrName>
                                        </p:attrNameLst>
                                      </p:cBhvr>
                                      <p:to>
                                        <p:strVal val="visible"/>
                                      </p:to>
                                    </p:set>
                                    <p:animEffect transition="in" filter="fade">
                                      <p:cBhvr>
                                        <p:cTn id="46" dur="500"/>
                                        <p:tgtEl>
                                          <p:spTgt spid="6">
                                            <p:txEl>
                                              <p:pRg st="12" end="1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xEl>
                                              <p:pRg st="14" end="14"/>
                                            </p:txEl>
                                          </p:spTgt>
                                        </p:tgtEl>
                                        <p:attrNameLst>
                                          <p:attrName>style.visibility</p:attrName>
                                        </p:attrNameLst>
                                      </p:cBhvr>
                                      <p:to>
                                        <p:strVal val="visible"/>
                                      </p:to>
                                    </p:set>
                                    <p:animEffect transition="in" filter="fade">
                                      <p:cBhvr>
                                        <p:cTn id="51" dur="500"/>
                                        <p:tgtEl>
                                          <p:spTgt spid="6">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
                                            <p:txEl>
                                              <p:pRg st="16" end="16"/>
                                            </p:txEl>
                                          </p:spTgt>
                                        </p:tgtEl>
                                        <p:attrNameLst>
                                          <p:attrName>style.visibility</p:attrName>
                                        </p:attrNameLst>
                                      </p:cBhvr>
                                      <p:to>
                                        <p:strVal val="visible"/>
                                      </p:to>
                                    </p:set>
                                    <p:animEffect transition="in" filter="fade">
                                      <p:cBhvr>
                                        <p:cTn id="56"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2"/>
          <p:cNvGraphicFramePr>
            <a:graphicFrameLocks noGrp="1"/>
          </p:cNvGraphicFramePr>
          <p:nvPr>
            <p:extLst>
              <p:ext uri="{D42A27DB-BD31-4B8C-83A1-F6EECF244321}">
                <p14:modId xmlns:p14="http://schemas.microsoft.com/office/powerpoint/2010/main" val="2848074419"/>
              </p:ext>
            </p:extLst>
          </p:nvPr>
        </p:nvGraphicFramePr>
        <p:xfrm>
          <a:off x="366243" y="1439346"/>
          <a:ext cx="9561600" cy="1883884"/>
        </p:xfrm>
        <a:graphic>
          <a:graphicData uri="http://schemas.openxmlformats.org/drawingml/2006/table">
            <a:tbl>
              <a:tblPr firstRow="1">
                <a:tableStyleId>{9D7B26C5-4107-4FEC-AEDC-1716B250A1EF}</a:tableStyleId>
              </a:tblPr>
              <a:tblGrid>
                <a:gridCol w="2390400">
                  <a:extLst>
                    <a:ext uri="{9D8B030D-6E8A-4147-A177-3AD203B41FA5}">
                      <a16:colId xmlns="" xmlns:a16="http://schemas.microsoft.com/office/drawing/2014/main" val="449022922"/>
                    </a:ext>
                  </a:extLst>
                </a:gridCol>
                <a:gridCol w="2390400">
                  <a:extLst>
                    <a:ext uri="{9D8B030D-6E8A-4147-A177-3AD203B41FA5}">
                      <a16:colId xmlns="" xmlns:a16="http://schemas.microsoft.com/office/drawing/2014/main" val="2081070675"/>
                    </a:ext>
                  </a:extLst>
                </a:gridCol>
                <a:gridCol w="2390400">
                  <a:extLst>
                    <a:ext uri="{9D8B030D-6E8A-4147-A177-3AD203B41FA5}">
                      <a16:colId xmlns="" xmlns:a16="http://schemas.microsoft.com/office/drawing/2014/main" val="664712118"/>
                    </a:ext>
                  </a:extLst>
                </a:gridCol>
                <a:gridCol w="2390400">
                  <a:extLst>
                    <a:ext uri="{9D8B030D-6E8A-4147-A177-3AD203B41FA5}">
                      <a16:colId xmlns="" xmlns:a16="http://schemas.microsoft.com/office/drawing/2014/main" val="416366425"/>
                    </a:ext>
                  </a:extLst>
                </a:gridCol>
              </a:tblGrid>
              <a:tr h="420844">
                <a:tc>
                  <a:txBody>
                    <a:bodyPr/>
                    <a:lstStyle/>
                    <a:p>
                      <a:endParaRPr lang="en-US" i="0" dirty="0">
                        <a:solidFill>
                          <a:schemeClr val="bg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K</a:t>
                      </a:r>
                      <a:r>
                        <a:rPr lang="en-US" sz="1800" baseline="-25000" dirty="0" err="1"/>
                        <a:t>on</a:t>
                      </a:r>
                      <a:r>
                        <a:rPr lang="en-US" sz="1800" dirty="0"/>
                        <a:t> (10</a:t>
                      </a:r>
                      <a:r>
                        <a:rPr lang="en-US" sz="1800" baseline="30000" dirty="0"/>
                        <a:t>5</a:t>
                      </a:r>
                      <a:r>
                        <a:rPr lang="en-US" sz="1800" dirty="0"/>
                        <a:t> M</a:t>
                      </a:r>
                      <a:r>
                        <a:rPr lang="en-US" sz="1800" baseline="30000" dirty="0"/>
                        <a:t>-1</a:t>
                      </a:r>
                      <a:r>
                        <a:rPr lang="en-US" sz="1800" dirty="0"/>
                        <a:t> sec</a:t>
                      </a:r>
                      <a:r>
                        <a:rPr lang="en-US" sz="1800" baseline="30000" dirty="0"/>
                        <a:t>-1</a:t>
                      </a:r>
                      <a:r>
                        <a:rPr lang="en-US" sz="1800" dirty="0"/>
                        <a:t>)</a:t>
                      </a:r>
                      <a:endParaRPr lang="en-US" sz="1800" i="0" baseline="30000" dirty="0">
                        <a:solidFill>
                          <a:schemeClr val="bg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K</a:t>
                      </a:r>
                      <a:r>
                        <a:rPr lang="en-US" sz="1800" baseline="-25000" dirty="0" err="1"/>
                        <a:t>off</a:t>
                      </a:r>
                      <a:r>
                        <a:rPr lang="en-US" sz="1800" dirty="0"/>
                        <a:t> (10</a:t>
                      </a:r>
                      <a:r>
                        <a:rPr lang="en-US" sz="1800" baseline="30000" dirty="0"/>
                        <a:t>-2</a:t>
                      </a:r>
                      <a:r>
                        <a:rPr lang="en-US" sz="1800" dirty="0"/>
                        <a:t> sec</a:t>
                      </a:r>
                      <a:r>
                        <a:rPr lang="en-US" sz="1800" baseline="30000" dirty="0"/>
                        <a:t>-1</a:t>
                      </a:r>
                      <a:r>
                        <a:rPr lang="en-US" sz="1800" dirty="0"/>
                        <a:t>)</a:t>
                      </a:r>
                      <a:endParaRPr lang="en-US" sz="1800" i="0" baseline="30000" dirty="0">
                        <a:solidFill>
                          <a:schemeClr val="bg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K</a:t>
                      </a:r>
                      <a:r>
                        <a:rPr lang="en-US" sz="1800" baseline="-25000" dirty="0"/>
                        <a:t>D</a:t>
                      </a:r>
                      <a:r>
                        <a:rPr lang="en-US" sz="1800" dirty="0"/>
                        <a:t> (nM)</a:t>
                      </a:r>
                      <a:endParaRPr lang="en-US" sz="1800" i="0" baseline="30000" dirty="0">
                        <a:solidFill>
                          <a:schemeClr val="bg1"/>
                        </a:solidFill>
                        <a:latin typeface="+mn-lt"/>
                      </a:endParaRPr>
                    </a:p>
                  </a:txBody>
                  <a:tcPr/>
                </a:tc>
                <a:extLst>
                  <a:ext uri="{0D108BD9-81ED-4DB2-BD59-A6C34878D82A}">
                    <a16:rowId xmlns="" xmlns:a16="http://schemas.microsoft.com/office/drawing/2014/main" val="4145580334"/>
                  </a:ext>
                </a:extLst>
              </a:tr>
              <a:tr h="365760">
                <a:tc>
                  <a:txBody>
                    <a:bodyPr/>
                    <a:lstStyle/>
                    <a:p>
                      <a:r>
                        <a:rPr lang="en-US" dirty="0"/>
                        <a:t>Herceptin</a:t>
                      </a:r>
                      <a:endParaRPr lang="en-US" i="0" dirty="0">
                        <a:solidFill>
                          <a:schemeClr val="tx1"/>
                        </a:solidFill>
                        <a:latin typeface="+mn-lt"/>
                      </a:endParaRPr>
                    </a:p>
                  </a:txBody>
                  <a:tcPr/>
                </a:tc>
                <a:tc>
                  <a:txBody>
                    <a:bodyPr/>
                    <a:lstStyle/>
                    <a:p>
                      <a:r>
                        <a:rPr lang="en-US" altLang="en-US" sz="1800" dirty="0"/>
                        <a:t>5.4 ± 0.30 </a:t>
                      </a:r>
                      <a:endParaRPr lang="en-US" i="0" dirty="0">
                        <a:solidFill>
                          <a:schemeClr val="tx1"/>
                        </a:solidFill>
                        <a:latin typeface="+mn-lt"/>
                      </a:endParaRPr>
                    </a:p>
                  </a:txBody>
                  <a:tcPr/>
                </a:tc>
                <a:tc>
                  <a:txBody>
                    <a:bodyPr/>
                    <a:lstStyle/>
                    <a:p>
                      <a:r>
                        <a:rPr lang="en-US" altLang="en-US" sz="1800" dirty="0"/>
                        <a:t>29 ± 0.85 </a:t>
                      </a:r>
                      <a:endParaRPr lang="en-US" i="0" dirty="0">
                        <a:solidFill>
                          <a:schemeClr val="tx1"/>
                        </a:solidFill>
                        <a:latin typeface="+mn-lt"/>
                      </a:endParaRPr>
                    </a:p>
                  </a:txBody>
                  <a:tcPr/>
                </a:tc>
                <a:tc>
                  <a:txBody>
                    <a:bodyPr/>
                    <a:lstStyle/>
                    <a:p>
                      <a:r>
                        <a:rPr lang="en-US" altLang="en-US" sz="1800" dirty="0"/>
                        <a:t>550 ± 46 </a:t>
                      </a:r>
                      <a:endParaRPr lang="en-US" i="0" dirty="0">
                        <a:solidFill>
                          <a:schemeClr val="tx1"/>
                        </a:solidFill>
                        <a:latin typeface="+mn-lt"/>
                      </a:endParaRPr>
                    </a:p>
                  </a:txBody>
                  <a:tcPr/>
                </a:tc>
                <a:extLst>
                  <a:ext uri="{0D108BD9-81ED-4DB2-BD59-A6C34878D82A}">
                    <a16:rowId xmlns="" xmlns:a16="http://schemas.microsoft.com/office/drawing/2014/main" val="3160729509"/>
                  </a:ext>
                </a:extLst>
              </a:tr>
              <a:tr h="182880">
                <a:tc>
                  <a:txBody>
                    <a:bodyPr/>
                    <a:lstStyle/>
                    <a:p>
                      <a:r>
                        <a:rPr lang="en-US" dirty="0"/>
                        <a:t>Herceptin-LS</a:t>
                      </a:r>
                      <a:endParaRPr lang="en-US" i="0" dirty="0">
                        <a:solidFill>
                          <a:schemeClr val="tx1"/>
                        </a:solidFill>
                        <a:latin typeface="+mn-lt"/>
                      </a:endParaRPr>
                    </a:p>
                  </a:txBody>
                  <a:tcPr/>
                </a:tc>
                <a:tc>
                  <a:txBody>
                    <a:bodyPr/>
                    <a:lstStyle/>
                    <a:p>
                      <a:r>
                        <a:rPr lang="en-US" altLang="en-US" sz="1800" dirty="0"/>
                        <a:t>6.2 ± 1.6 </a:t>
                      </a:r>
                      <a:endParaRPr lang="en-US" i="0" dirty="0">
                        <a:solidFill>
                          <a:schemeClr val="tx1"/>
                        </a:solidFill>
                        <a:latin typeface="+mn-lt"/>
                      </a:endParaRPr>
                    </a:p>
                  </a:txBody>
                  <a:tcPr/>
                </a:tc>
                <a:tc>
                  <a:txBody>
                    <a:bodyPr/>
                    <a:lstStyle/>
                    <a:p>
                      <a:r>
                        <a:rPr lang="en-US" altLang="en-US" sz="1800" dirty="0"/>
                        <a:t>3.3 ± 0.07</a:t>
                      </a:r>
                      <a:endParaRPr lang="en-US" i="0" dirty="0">
                        <a:solidFill>
                          <a:schemeClr val="tx1"/>
                        </a:solidFill>
                        <a:latin typeface="+mn-lt"/>
                      </a:endParaRPr>
                    </a:p>
                  </a:txBody>
                  <a:tcPr/>
                </a:tc>
                <a:tc>
                  <a:txBody>
                    <a:bodyPr/>
                    <a:lstStyle/>
                    <a:p>
                      <a:r>
                        <a:rPr lang="en-US" altLang="en-US" sz="1800" dirty="0"/>
                        <a:t>55 ± 3.2 </a:t>
                      </a:r>
                      <a:endParaRPr lang="en-US" i="0" dirty="0">
                        <a:solidFill>
                          <a:schemeClr val="tx1"/>
                        </a:solidFill>
                        <a:latin typeface="+mn-lt"/>
                      </a:endParaRPr>
                    </a:p>
                  </a:txBody>
                  <a:tcPr/>
                </a:tc>
                <a:extLst>
                  <a:ext uri="{0D108BD9-81ED-4DB2-BD59-A6C34878D82A}">
                    <a16:rowId xmlns="" xmlns:a16="http://schemas.microsoft.com/office/drawing/2014/main" val="1738643734"/>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Herceptin-YTE</a:t>
                      </a:r>
                      <a:endParaRPr lang="en-US" altLang="ko-KR" i="0" dirty="0">
                        <a:solidFill>
                          <a:schemeClr val="tx1"/>
                        </a:solidFill>
                        <a:latin typeface="+mn-lt"/>
                      </a:endParaRPr>
                    </a:p>
                  </a:txBody>
                  <a:tcPr/>
                </a:tc>
                <a:tc>
                  <a:txBody>
                    <a:bodyPr/>
                    <a:lstStyle/>
                    <a:p>
                      <a:r>
                        <a:rPr lang="en-US" altLang="en-US" sz="1800" dirty="0"/>
                        <a:t>8.2 ± 1.4</a:t>
                      </a:r>
                      <a:endParaRPr lang="en-US" i="0" dirty="0">
                        <a:solidFill>
                          <a:schemeClr val="tx1"/>
                        </a:solidFill>
                        <a:latin typeface="+mn-lt"/>
                      </a:endParaRPr>
                    </a:p>
                  </a:txBody>
                  <a:tcPr/>
                </a:tc>
                <a:tc>
                  <a:txBody>
                    <a:bodyPr/>
                    <a:lstStyle/>
                    <a:p>
                      <a:r>
                        <a:rPr lang="en-US" altLang="en-US" sz="1800" dirty="0"/>
                        <a:t>2.3 ± 0.1</a:t>
                      </a:r>
                      <a:endParaRPr lang="en-US" i="0" dirty="0">
                        <a:solidFill>
                          <a:schemeClr val="tx1"/>
                        </a:solidFill>
                        <a:latin typeface="+mn-lt"/>
                      </a:endParaRPr>
                    </a:p>
                  </a:txBody>
                  <a:tcPr/>
                </a:tc>
                <a:tc>
                  <a:txBody>
                    <a:bodyPr/>
                    <a:lstStyle/>
                    <a:p>
                      <a:r>
                        <a:rPr lang="en-US" altLang="en-US" sz="1800" dirty="0"/>
                        <a:t>23 ± 1.0 </a:t>
                      </a:r>
                      <a:endParaRPr lang="en-US" i="0" dirty="0">
                        <a:solidFill>
                          <a:schemeClr val="tx1"/>
                        </a:solidFill>
                        <a:latin typeface="+mn-lt"/>
                      </a:endParaRPr>
                    </a:p>
                  </a:txBody>
                  <a:tcPr/>
                </a:tc>
                <a:extLst>
                  <a:ext uri="{0D108BD9-81ED-4DB2-BD59-A6C34878D82A}">
                    <a16:rowId xmlns="" xmlns:a16="http://schemas.microsoft.com/office/drawing/2014/main" val="334649748"/>
                  </a:ext>
                </a:extLst>
              </a:tr>
              <a:tr h="365760">
                <a:tc>
                  <a:txBody>
                    <a:bodyPr/>
                    <a:lstStyle/>
                    <a:p>
                      <a:r>
                        <a:rPr lang="en-US" dirty="0"/>
                        <a:t>Herceptin-DHS</a:t>
                      </a:r>
                      <a:endParaRPr lang="en-US" i="0" dirty="0">
                        <a:solidFill>
                          <a:schemeClr val="tx1"/>
                        </a:solidFill>
                        <a:latin typeface="+mn-lt"/>
                      </a:endParaRPr>
                    </a:p>
                  </a:txBody>
                  <a:tcPr/>
                </a:tc>
                <a:tc>
                  <a:txBody>
                    <a:bodyPr/>
                    <a:lstStyle/>
                    <a:p>
                      <a:r>
                        <a:rPr lang="en-US" dirty="0"/>
                        <a:t>7.77 </a:t>
                      </a:r>
                      <a:r>
                        <a:rPr lang="en-US" altLang="en-US" sz="1800" dirty="0"/>
                        <a:t>± 0.24</a:t>
                      </a:r>
                      <a:endParaRPr lang="en-US" i="0" dirty="0">
                        <a:solidFill>
                          <a:schemeClr val="tx1"/>
                        </a:solidFill>
                        <a:latin typeface="+mn-lt"/>
                      </a:endParaRPr>
                    </a:p>
                  </a:txBody>
                  <a:tcPr/>
                </a:tc>
                <a:tc>
                  <a:txBody>
                    <a:bodyPr/>
                    <a:lstStyle/>
                    <a:p>
                      <a:r>
                        <a:rPr lang="en-US" dirty="0"/>
                        <a:t>8.7</a:t>
                      </a:r>
                      <a:r>
                        <a:rPr lang="en-US" baseline="0" dirty="0"/>
                        <a:t> </a:t>
                      </a:r>
                      <a:r>
                        <a:rPr lang="en-US" altLang="en-US" sz="1800" dirty="0"/>
                        <a:t>± 0.09</a:t>
                      </a:r>
                      <a:endParaRPr lang="en-US" i="0" dirty="0">
                        <a:solidFill>
                          <a:schemeClr val="tx1"/>
                        </a:solidFill>
                        <a:latin typeface="+mn-lt"/>
                      </a:endParaRPr>
                    </a:p>
                  </a:txBody>
                  <a:tcPr/>
                </a:tc>
                <a:tc>
                  <a:txBody>
                    <a:bodyPr/>
                    <a:lstStyle/>
                    <a:p>
                      <a:r>
                        <a:rPr lang="en-US" dirty="0"/>
                        <a:t>111 </a:t>
                      </a:r>
                      <a:r>
                        <a:rPr lang="en-US" altLang="en-US" sz="1800" dirty="0"/>
                        <a:t>± 20</a:t>
                      </a:r>
                      <a:endParaRPr lang="en-US" i="0" dirty="0">
                        <a:solidFill>
                          <a:schemeClr val="tx1"/>
                        </a:solidFill>
                        <a:latin typeface="+mn-lt"/>
                      </a:endParaRPr>
                    </a:p>
                  </a:txBody>
                  <a:tcPr/>
                </a:tc>
                <a:extLst>
                  <a:ext uri="{0D108BD9-81ED-4DB2-BD59-A6C34878D82A}">
                    <a16:rowId xmlns="" xmlns:a16="http://schemas.microsoft.com/office/drawing/2014/main" val="515667270"/>
                  </a:ext>
                </a:extLst>
              </a:tr>
            </a:tbl>
          </a:graphicData>
        </a:graphic>
      </p:graphicFrame>
      <p:sp>
        <p:nvSpPr>
          <p:cNvPr id="5" name="TextBox 4"/>
          <p:cNvSpPr txBox="1"/>
          <p:nvPr/>
        </p:nvSpPr>
        <p:spPr>
          <a:xfrm>
            <a:off x="755009" y="528506"/>
            <a:ext cx="4094006" cy="369332"/>
          </a:xfrm>
          <a:prstGeom prst="rect">
            <a:avLst/>
          </a:prstGeom>
          <a:noFill/>
        </p:spPr>
        <p:txBody>
          <a:bodyPr wrap="none" rtlCol="0">
            <a:spAutoFit/>
          </a:bodyPr>
          <a:lstStyle/>
          <a:p>
            <a:r>
              <a:rPr lang="en-US" altLang="ko-KR" dirty="0"/>
              <a:t>Table 1. KD values for</a:t>
            </a:r>
            <a:r>
              <a:rPr lang="ko-KR" altLang="en-US" dirty="0"/>
              <a:t> </a:t>
            </a:r>
            <a:r>
              <a:rPr lang="en-US" altLang="ko-KR" dirty="0"/>
              <a:t>FcRn</a:t>
            </a:r>
            <a:r>
              <a:rPr lang="ko-KR" altLang="en-US" dirty="0"/>
              <a:t> </a:t>
            </a:r>
            <a:r>
              <a:rPr lang="en-US" altLang="ko-KR" dirty="0"/>
              <a:t>at</a:t>
            </a:r>
            <a:r>
              <a:rPr lang="ko-KR" altLang="en-US" dirty="0"/>
              <a:t> </a:t>
            </a:r>
            <a:r>
              <a:rPr lang="en-US" altLang="ko-KR" dirty="0"/>
              <a:t>pH</a:t>
            </a:r>
            <a:r>
              <a:rPr lang="ko-KR" altLang="en-US" dirty="0"/>
              <a:t> </a:t>
            </a:r>
            <a:r>
              <a:rPr lang="en-US" altLang="ko-KR" dirty="0"/>
              <a:t>5.8</a:t>
            </a:r>
            <a:endParaRPr lang="ko-KR" altLang="en-US" dirty="0"/>
          </a:p>
        </p:txBody>
      </p:sp>
    </p:spTree>
    <p:extLst>
      <p:ext uri="{BB962C8B-B14F-4D97-AF65-F5344CB8AC3E}">
        <p14:creationId xmlns:p14="http://schemas.microsoft.com/office/powerpoint/2010/main" val="362368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570480" y="1239721"/>
            <a:ext cx="1265090" cy="338554"/>
          </a:xfrm>
          <a:prstGeom prst="rect">
            <a:avLst/>
          </a:prstGeom>
          <a:noFill/>
        </p:spPr>
        <p:txBody>
          <a:bodyPr wrap="none" rtlCol="0">
            <a:spAutoFit/>
          </a:bodyPr>
          <a:lstStyle/>
          <a:p>
            <a:r>
              <a:rPr lang="en-US" altLang="ko-KR" sz="1600" dirty="0">
                <a:latin typeface="Microsoft Sans Serif" panose="020B0604020202020204" pitchFamily="34" charset="0"/>
                <a:ea typeface="Microsoft Sans Serif" panose="020B0604020202020204" pitchFamily="34" charset="0"/>
                <a:cs typeface="Microsoft Sans Serif" panose="020B0604020202020204" pitchFamily="34" charset="0"/>
              </a:rPr>
              <a:t>Low density</a:t>
            </a:r>
            <a:endParaRPr lang="ko-KR" altLang="en-US" sz="1600" dirty="0">
              <a:latin typeface="Microsoft Sans Serif" panose="020B0604020202020204" pitchFamily="34" charset="0"/>
              <a:cs typeface="Microsoft Sans Serif" panose="020B0604020202020204" pitchFamily="34" charset="0"/>
            </a:endParaRPr>
          </a:p>
        </p:txBody>
      </p:sp>
      <p:sp>
        <p:nvSpPr>
          <p:cNvPr id="19" name="TextBox 18"/>
          <p:cNvSpPr txBox="1"/>
          <p:nvPr/>
        </p:nvSpPr>
        <p:spPr>
          <a:xfrm>
            <a:off x="4872752" y="1239721"/>
            <a:ext cx="1620957" cy="338554"/>
          </a:xfrm>
          <a:prstGeom prst="rect">
            <a:avLst/>
          </a:prstGeom>
          <a:noFill/>
        </p:spPr>
        <p:txBody>
          <a:bodyPr wrap="none" rtlCol="0">
            <a:spAutoFit/>
          </a:bodyPr>
          <a:lstStyle/>
          <a:p>
            <a:r>
              <a:rPr lang="en-US" altLang="ko-KR" sz="1600" dirty="0">
                <a:latin typeface="Microsoft Sans Serif" panose="020B0604020202020204" pitchFamily="34" charset="0"/>
                <a:ea typeface="Microsoft Sans Serif" panose="020B0604020202020204" pitchFamily="34" charset="0"/>
                <a:cs typeface="Microsoft Sans Serif" panose="020B0604020202020204" pitchFamily="34" charset="0"/>
              </a:rPr>
              <a:t>Medium density</a:t>
            </a:r>
            <a:endParaRPr lang="ko-KR" altLang="en-US" sz="1600" dirty="0">
              <a:latin typeface="Microsoft Sans Serif" panose="020B0604020202020204" pitchFamily="34" charset="0"/>
              <a:cs typeface="Microsoft Sans Serif" panose="020B0604020202020204" pitchFamily="34" charset="0"/>
            </a:endParaRPr>
          </a:p>
        </p:txBody>
      </p:sp>
      <p:sp>
        <p:nvSpPr>
          <p:cNvPr id="20" name="TextBox 19"/>
          <p:cNvSpPr txBox="1"/>
          <p:nvPr/>
        </p:nvSpPr>
        <p:spPr>
          <a:xfrm>
            <a:off x="8175743" y="1239721"/>
            <a:ext cx="1311578" cy="338554"/>
          </a:xfrm>
          <a:prstGeom prst="rect">
            <a:avLst/>
          </a:prstGeom>
          <a:noFill/>
        </p:spPr>
        <p:txBody>
          <a:bodyPr wrap="none" rtlCol="0">
            <a:spAutoFit/>
          </a:bodyPr>
          <a:lstStyle/>
          <a:p>
            <a:r>
              <a:rPr lang="en-US" altLang="ko-KR" sz="1600" dirty="0">
                <a:latin typeface="Microsoft Sans Serif" panose="020B0604020202020204" pitchFamily="34" charset="0"/>
                <a:ea typeface="Microsoft Sans Serif" panose="020B0604020202020204" pitchFamily="34" charset="0"/>
                <a:cs typeface="Microsoft Sans Serif" panose="020B0604020202020204" pitchFamily="34" charset="0"/>
              </a:rPr>
              <a:t>High density</a:t>
            </a:r>
            <a:endParaRPr lang="ko-KR" altLang="en-US" sz="1600" dirty="0">
              <a:latin typeface="Microsoft Sans Serif" panose="020B0604020202020204" pitchFamily="34" charset="0"/>
              <a:cs typeface="Microsoft Sans Serif" panose="020B0604020202020204" pitchFamily="34" charset="0"/>
            </a:endParaRPr>
          </a:p>
        </p:txBody>
      </p:sp>
      <p:sp>
        <p:nvSpPr>
          <p:cNvPr id="12" name="TextBox 11"/>
          <p:cNvSpPr txBox="1"/>
          <p:nvPr/>
        </p:nvSpPr>
        <p:spPr>
          <a:xfrm>
            <a:off x="79200" y="141410"/>
            <a:ext cx="3299621" cy="369332"/>
          </a:xfrm>
          <a:prstGeom prst="rect">
            <a:avLst/>
          </a:prstGeom>
          <a:noFill/>
        </p:spPr>
        <p:txBody>
          <a:bodyPr wrap="none" rtlCol="0">
            <a:spAutoFit/>
          </a:bodyPr>
          <a:lstStyle/>
          <a:p>
            <a:r>
              <a:rPr lang="en-US" altLang="ko-KR" dirty="0"/>
              <a:t>KD values for</a:t>
            </a:r>
            <a:r>
              <a:rPr lang="ko-KR" altLang="en-US" dirty="0"/>
              <a:t> </a:t>
            </a:r>
            <a:r>
              <a:rPr lang="en-US" altLang="ko-KR" dirty="0"/>
              <a:t>FcRn</a:t>
            </a:r>
            <a:r>
              <a:rPr lang="ko-KR" altLang="en-US" dirty="0"/>
              <a:t> </a:t>
            </a:r>
            <a:r>
              <a:rPr lang="en-US" altLang="ko-KR" dirty="0"/>
              <a:t>at</a:t>
            </a:r>
            <a:r>
              <a:rPr lang="ko-KR" altLang="en-US" dirty="0"/>
              <a:t> </a:t>
            </a:r>
            <a:r>
              <a:rPr lang="en-US" altLang="ko-KR" dirty="0"/>
              <a:t>pH</a:t>
            </a:r>
            <a:r>
              <a:rPr lang="ko-KR" altLang="en-US" dirty="0"/>
              <a:t> </a:t>
            </a:r>
            <a:r>
              <a:rPr lang="en-US" altLang="ko-KR" dirty="0"/>
              <a:t>7.4 </a:t>
            </a:r>
            <a:endParaRPr lang="ko-KR" altLang="en-US" dirty="0"/>
          </a:p>
        </p:txBody>
      </p:sp>
      <p:graphicFrame>
        <p:nvGraphicFramePr>
          <p:cNvPr id="23" name="Table 22"/>
          <p:cNvGraphicFramePr>
            <a:graphicFrameLocks noGrp="1"/>
          </p:cNvGraphicFramePr>
          <p:nvPr>
            <p:extLst/>
          </p:nvPr>
        </p:nvGraphicFramePr>
        <p:xfrm>
          <a:off x="1201087" y="4490238"/>
          <a:ext cx="8857895" cy="1782544"/>
        </p:xfrm>
        <a:graphic>
          <a:graphicData uri="http://schemas.openxmlformats.org/drawingml/2006/table">
            <a:tbl>
              <a:tblPr firstRow="1">
                <a:tableStyleId>{9D7B26C5-4107-4FEC-AEDC-1716B250A1EF}</a:tableStyleId>
              </a:tblPr>
              <a:tblGrid>
                <a:gridCol w="1771579">
                  <a:extLst>
                    <a:ext uri="{9D8B030D-6E8A-4147-A177-3AD203B41FA5}">
                      <a16:colId xmlns="" xmlns:a16="http://schemas.microsoft.com/office/drawing/2014/main" val="2710897087"/>
                    </a:ext>
                  </a:extLst>
                </a:gridCol>
                <a:gridCol w="1771579">
                  <a:extLst>
                    <a:ext uri="{9D8B030D-6E8A-4147-A177-3AD203B41FA5}">
                      <a16:colId xmlns="" xmlns:a16="http://schemas.microsoft.com/office/drawing/2014/main" val="1126678181"/>
                    </a:ext>
                  </a:extLst>
                </a:gridCol>
                <a:gridCol w="1771579">
                  <a:extLst>
                    <a:ext uri="{9D8B030D-6E8A-4147-A177-3AD203B41FA5}">
                      <a16:colId xmlns="" xmlns:a16="http://schemas.microsoft.com/office/drawing/2014/main" val="836412421"/>
                    </a:ext>
                  </a:extLst>
                </a:gridCol>
                <a:gridCol w="1771579">
                  <a:extLst>
                    <a:ext uri="{9D8B030D-6E8A-4147-A177-3AD203B41FA5}">
                      <a16:colId xmlns="" xmlns:a16="http://schemas.microsoft.com/office/drawing/2014/main" val="3507676284"/>
                    </a:ext>
                  </a:extLst>
                </a:gridCol>
                <a:gridCol w="1771579">
                  <a:extLst>
                    <a:ext uri="{9D8B030D-6E8A-4147-A177-3AD203B41FA5}">
                      <a16:colId xmlns="" xmlns:a16="http://schemas.microsoft.com/office/drawing/2014/main" val="12659554"/>
                    </a:ext>
                  </a:extLst>
                </a:gridCol>
              </a:tblGrid>
              <a:tr h="445636">
                <a:tc>
                  <a:txBody>
                    <a:bodyPr/>
                    <a:lstStyle/>
                    <a:p>
                      <a:pPr algn="ctr" latinLnBrk="1"/>
                      <a:r>
                        <a:rPr lang="en-US" altLang="ko-KR" b="0" i="0" dirty="0">
                          <a:latin typeface="Microsoft Sans Serif" panose="020B0604020202020204" pitchFamily="34" charset="0"/>
                          <a:ea typeface="Microsoft Sans Serif" panose="020B0604020202020204" pitchFamily="34" charset="0"/>
                          <a:cs typeface="Microsoft Sans Serif" panose="020B0604020202020204" pitchFamily="34" charset="0"/>
                        </a:rPr>
                        <a:t>FcRn density</a:t>
                      </a:r>
                      <a:endParaRPr lang="ko-KR" altLang="en-US" b="0" i="0" dirty="0">
                        <a:latin typeface="Microsoft Sans Serif" panose="020B0604020202020204" pitchFamily="34" charset="0"/>
                        <a:cs typeface="Microsoft Sans Serif" panose="020B0604020202020204" pitchFamily="34" charset="0"/>
                      </a:endParaRPr>
                    </a:p>
                  </a:txBody>
                  <a:tcPr anchor="ctr"/>
                </a:tc>
                <a:tc>
                  <a:txBody>
                    <a:bodyPr/>
                    <a:lstStyle/>
                    <a:p>
                      <a:pPr algn="ctr" latinLnBrk="1"/>
                      <a:r>
                        <a:rPr lang="en-US" altLang="ko-KR" b="0" i="0" dirty="0">
                          <a:latin typeface="Microsoft Sans Serif" panose="020B0604020202020204" pitchFamily="34" charset="0"/>
                          <a:ea typeface="Microsoft Sans Serif" panose="020B0604020202020204" pitchFamily="34" charset="0"/>
                          <a:cs typeface="Microsoft Sans Serif" panose="020B0604020202020204" pitchFamily="34" charset="0"/>
                        </a:rPr>
                        <a:t>WT</a:t>
                      </a:r>
                      <a:endParaRPr lang="ko-KR" altLang="en-US" b="0" i="0" dirty="0">
                        <a:latin typeface="Microsoft Sans Serif" panose="020B0604020202020204" pitchFamily="34" charset="0"/>
                        <a:cs typeface="Microsoft Sans Serif" panose="020B0604020202020204" pitchFamily="34" charset="0"/>
                      </a:endParaRPr>
                    </a:p>
                  </a:txBody>
                  <a:tcPr anchor="ctr"/>
                </a:tc>
                <a:tc>
                  <a:txBody>
                    <a:bodyPr/>
                    <a:lstStyle/>
                    <a:p>
                      <a:pPr algn="ctr" latinLnBrk="1"/>
                      <a:r>
                        <a:rPr lang="en-US" altLang="ko-KR" b="0" i="0" dirty="0">
                          <a:latin typeface="Microsoft Sans Serif" panose="020B0604020202020204" pitchFamily="34" charset="0"/>
                          <a:ea typeface="Microsoft Sans Serif" panose="020B0604020202020204" pitchFamily="34" charset="0"/>
                          <a:cs typeface="Microsoft Sans Serif" panose="020B0604020202020204" pitchFamily="34" charset="0"/>
                        </a:rPr>
                        <a:t>DHS</a:t>
                      </a:r>
                      <a:endParaRPr lang="ko-KR" altLang="en-US" b="0" i="0" dirty="0">
                        <a:latin typeface="Microsoft Sans Serif" panose="020B0604020202020204" pitchFamily="34" charset="0"/>
                        <a:cs typeface="Microsoft Sans Serif" panose="020B0604020202020204" pitchFamily="34" charset="0"/>
                      </a:endParaRPr>
                    </a:p>
                  </a:txBody>
                  <a:tcPr anchor="ctr"/>
                </a:tc>
                <a:tc>
                  <a:txBody>
                    <a:bodyPr/>
                    <a:lstStyle/>
                    <a:p>
                      <a:pPr algn="ctr" latinLnBrk="1"/>
                      <a:r>
                        <a:rPr lang="en-US" altLang="ko-KR" b="0" i="0" dirty="0">
                          <a:latin typeface="Microsoft Sans Serif" panose="020B0604020202020204" pitchFamily="34" charset="0"/>
                          <a:ea typeface="Microsoft Sans Serif" panose="020B0604020202020204" pitchFamily="34" charset="0"/>
                          <a:cs typeface="Microsoft Sans Serif" panose="020B0604020202020204" pitchFamily="34" charset="0"/>
                        </a:rPr>
                        <a:t>LS</a:t>
                      </a:r>
                      <a:endParaRPr lang="ko-KR" altLang="en-US" b="0" i="0" dirty="0">
                        <a:latin typeface="Microsoft Sans Serif" panose="020B0604020202020204" pitchFamily="34" charset="0"/>
                        <a:cs typeface="Microsoft Sans Serif" panose="020B0604020202020204" pitchFamily="34" charset="0"/>
                      </a:endParaRPr>
                    </a:p>
                  </a:txBody>
                  <a:tcPr anchor="ctr"/>
                </a:tc>
                <a:tc>
                  <a:txBody>
                    <a:bodyPr/>
                    <a:lstStyle/>
                    <a:p>
                      <a:pPr algn="ctr" latinLnBrk="1"/>
                      <a:r>
                        <a:rPr lang="en-US" altLang="ko-KR" b="0" i="0" dirty="0">
                          <a:latin typeface="Microsoft Sans Serif" panose="020B0604020202020204" pitchFamily="34" charset="0"/>
                          <a:ea typeface="Microsoft Sans Serif" panose="020B0604020202020204" pitchFamily="34" charset="0"/>
                          <a:cs typeface="Microsoft Sans Serif" panose="020B0604020202020204" pitchFamily="34" charset="0"/>
                        </a:rPr>
                        <a:t>YTE</a:t>
                      </a:r>
                      <a:endParaRPr lang="ko-KR" altLang="en-US" b="0" i="0" dirty="0">
                        <a:latin typeface="Microsoft Sans Serif" panose="020B0604020202020204" pitchFamily="34" charset="0"/>
                        <a:cs typeface="Microsoft Sans Serif" panose="020B0604020202020204" pitchFamily="34" charset="0"/>
                      </a:endParaRPr>
                    </a:p>
                  </a:txBody>
                  <a:tcPr anchor="ctr"/>
                </a:tc>
                <a:extLst>
                  <a:ext uri="{0D108BD9-81ED-4DB2-BD59-A6C34878D82A}">
                    <a16:rowId xmlns="" xmlns:a16="http://schemas.microsoft.com/office/drawing/2014/main" val="230942404"/>
                  </a:ext>
                </a:extLst>
              </a:tr>
              <a:tr h="445636">
                <a:tc>
                  <a:txBody>
                    <a:bodyPr/>
                    <a:lstStyle/>
                    <a:p>
                      <a:pPr algn="ctr" latinLnBrk="1"/>
                      <a:r>
                        <a:rPr lang="en-US" altLang="ko-KR" b="0" i="0" dirty="0">
                          <a:latin typeface="Microsoft Sans Serif" panose="020B0604020202020204" pitchFamily="34" charset="0"/>
                          <a:ea typeface="Microsoft Sans Serif" panose="020B0604020202020204" pitchFamily="34" charset="0"/>
                          <a:cs typeface="Microsoft Sans Serif" panose="020B0604020202020204" pitchFamily="34" charset="0"/>
                        </a:rPr>
                        <a:t>Low</a:t>
                      </a:r>
                      <a:endParaRPr lang="ko-KR" altLang="en-US" b="0" i="0" dirty="0">
                        <a:latin typeface="Microsoft Sans Serif" panose="020B0604020202020204" pitchFamily="34" charset="0"/>
                        <a:cs typeface="Microsoft Sans Serif" panose="020B0604020202020204" pitchFamily="34" charset="0"/>
                      </a:endParaRPr>
                    </a:p>
                  </a:txBody>
                  <a:tcPr anchor="ctr"/>
                </a:tc>
                <a:tc>
                  <a:txBody>
                    <a:bodyPr/>
                    <a:lstStyle/>
                    <a:p>
                      <a:pPr algn="ctr" latinLnBrk="1"/>
                      <a:r>
                        <a:rPr lang="en-US" altLang="ko-KR" b="0" i="0" dirty="0">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ko-KR" altLang="en-US" b="0" i="0" dirty="0">
                        <a:latin typeface="Microsoft Sans Serif" panose="020B0604020202020204" pitchFamily="34" charset="0"/>
                        <a:cs typeface="Microsoft Sans Serif" panose="020B0604020202020204" pitchFamily="34" charset="0"/>
                      </a:endParaRPr>
                    </a:p>
                  </a:txBody>
                  <a:tcPr anchor="ctr"/>
                </a:tc>
                <a:tc>
                  <a:txBody>
                    <a:bodyPr/>
                    <a:lstStyle/>
                    <a:p>
                      <a:pPr algn="ctr" latinLnBrk="1"/>
                      <a:r>
                        <a:rPr lang="en-US" altLang="ko-KR" b="0" i="0" dirty="0">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ko-KR" altLang="en-US" b="0" i="0" dirty="0">
                        <a:latin typeface="Microsoft Sans Serif" panose="020B0604020202020204" pitchFamily="34" charset="0"/>
                        <a:cs typeface="Microsoft Sans Serif" panose="020B0604020202020204" pitchFamily="34" charset="0"/>
                      </a:endParaRPr>
                    </a:p>
                  </a:txBody>
                  <a:tcPr anchor="ctr"/>
                </a:tc>
                <a:tc>
                  <a:txBody>
                    <a:bodyPr/>
                    <a:lstStyle/>
                    <a:p>
                      <a:pPr algn="ctr" latinLnBrk="1"/>
                      <a:r>
                        <a:rPr lang="en-US" altLang="ko-KR" b="0" i="0" dirty="0">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ko-KR" altLang="en-US" b="0" i="0" dirty="0">
                        <a:latin typeface="Microsoft Sans Serif" panose="020B0604020202020204" pitchFamily="34" charset="0"/>
                        <a:cs typeface="Microsoft Sans Serif" panose="020B0604020202020204" pitchFamily="34" charset="0"/>
                      </a:endParaRPr>
                    </a:p>
                  </a:txBody>
                  <a:tcPr anchor="ctr"/>
                </a:tc>
                <a:tc>
                  <a:txBody>
                    <a:bodyPr/>
                    <a:lstStyle/>
                    <a:p>
                      <a:pPr algn="ctr" latinLnBrk="1"/>
                      <a:r>
                        <a:rPr lang="en-US" altLang="ko-KR" b="0" i="0" dirty="0">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ko-KR" altLang="en-US" b="0" i="0" dirty="0">
                        <a:latin typeface="Microsoft Sans Serif" panose="020B0604020202020204" pitchFamily="34" charset="0"/>
                        <a:cs typeface="Microsoft Sans Serif" panose="020B0604020202020204" pitchFamily="34" charset="0"/>
                      </a:endParaRPr>
                    </a:p>
                  </a:txBody>
                  <a:tcPr anchor="ctr"/>
                </a:tc>
                <a:extLst>
                  <a:ext uri="{0D108BD9-81ED-4DB2-BD59-A6C34878D82A}">
                    <a16:rowId xmlns="" xmlns:a16="http://schemas.microsoft.com/office/drawing/2014/main" val="2256468776"/>
                  </a:ext>
                </a:extLst>
              </a:tr>
              <a:tr h="445636">
                <a:tc>
                  <a:txBody>
                    <a:bodyPr/>
                    <a:lstStyle/>
                    <a:p>
                      <a:pPr algn="ctr" latinLnBrk="1"/>
                      <a:r>
                        <a:rPr lang="en-US" altLang="ko-KR" b="0" i="0" dirty="0">
                          <a:latin typeface="Microsoft Sans Serif" panose="020B0604020202020204" pitchFamily="34" charset="0"/>
                          <a:ea typeface="Microsoft Sans Serif" panose="020B0604020202020204" pitchFamily="34" charset="0"/>
                          <a:cs typeface="Microsoft Sans Serif" panose="020B0604020202020204" pitchFamily="34" charset="0"/>
                        </a:rPr>
                        <a:t>Medium</a:t>
                      </a:r>
                      <a:endParaRPr lang="ko-KR" altLang="en-US" b="0" i="0" dirty="0">
                        <a:latin typeface="Microsoft Sans Serif" panose="020B0604020202020204" pitchFamily="34" charset="0"/>
                        <a:cs typeface="Microsoft Sans Serif" panose="020B0604020202020204" pitchFamily="34" charset="0"/>
                      </a:endParaRPr>
                    </a:p>
                  </a:txBody>
                  <a:tcPr anchor="ctr"/>
                </a:tc>
                <a:tc>
                  <a:txBody>
                    <a:bodyPr/>
                    <a:lstStyle/>
                    <a:p>
                      <a:pPr algn="ctr" latinLnBrk="1"/>
                      <a:r>
                        <a:rPr lang="en-US" altLang="ko-KR" b="0" i="0" dirty="0">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ko-KR" altLang="en-US" b="0" i="0" dirty="0">
                        <a:latin typeface="Microsoft Sans Serif" panose="020B0604020202020204" pitchFamily="34" charset="0"/>
                        <a:cs typeface="Microsoft Sans Serif" panose="020B0604020202020204" pitchFamily="34" charset="0"/>
                      </a:endParaRPr>
                    </a:p>
                  </a:txBody>
                  <a:tcPr anchor="ctr"/>
                </a:tc>
                <a:tc>
                  <a:txBody>
                    <a:bodyPr/>
                    <a:lstStyle/>
                    <a:p>
                      <a:pPr algn="ctr" latinLnBrk="1"/>
                      <a:r>
                        <a:rPr lang="en-US" altLang="ko-KR" b="0" i="0" dirty="0">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ko-KR" altLang="en-US" b="0" i="0" dirty="0">
                        <a:latin typeface="Microsoft Sans Serif" panose="020B0604020202020204" pitchFamily="34" charset="0"/>
                        <a:cs typeface="Microsoft Sans Serif" panose="020B0604020202020204" pitchFamily="34" charset="0"/>
                      </a:endParaRPr>
                    </a:p>
                  </a:txBody>
                  <a:tcPr anchor="ctr"/>
                </a:tc>
                <a:tc>
                  <a:txBody>
                    <a:bodyPr/>
                    <a:lstStyle/>
                    <a:p>
                      <a:pPr algn="ctr" latinLnBrk="1"/>
                      <a:r>
                        <a:rPr lang="en-US" altLang="ko-KR" b="0" i="0" dirty="0">
                          <a:latin typeface="Microsoft Sans Serif" panose="020B0604020202020204" pitchFamily="34" charset="0"/>
                          <a:ea typeface="Microsoft Sans Serif" panose="020B0604020202020204" pitchFamily="34" charset="0"/>
                          <a:cs typeface="Microsoft Sans Serif" panose="020B0604020202020204" pitchFamily="34" charset="0"/>
                        </a:rPr>
                        <a:t>58.7 nM</a:t>
                      </a:r>
                      <a:endParaRPr lang="ko-KR" altLang="en-US" b="0" i="0" dirty="0">
                        <a:latin typeface="Microsoft Sans Serif" panose="020B0604020202020204" pitchFamily="34" charset="0"/>
                        <a:cs typeface="Microsoft Sans Serif" panose="020B0604020202020204" pitchFamily="34" charset="0"/>
                      </a:endParaRPr>
                    </a:p>
                  </a:txBody>
                  <a:tcPr anchor="ctr"/>
                </a:tc>
                <a:tc>
                  <a:txBody>
                    <a:bodyPr/>
                    <a:lstStyle/>
                    <a:p>
                      <a:pPr algn="ctr" latinLnBrk="1"/>
                      <a:r>
                        <a:rPr lang="en-US" altLang="ko-KR" b="0" i="0" dirty="0">
                          <a:latin typeface="Microsoft Sans Serif" panose="020B0604020202020204" pitchFamily="34" charset="0"/>
                          <a:ea typeface="Microsoft Sans Serif" panose="020B0604020202020204" pitchFamily="34" charset="0"/>
                          <a:cs typeface="Microsoft Sans Serif" panose="020B0604020202020204" pitchFamily="34" charset="0"/>
                        </a:rPr>
                        <a:t>4.73 </a:t>
                      </a:r>
                      <a:r>
                        <a:rPr lang="en-US" altLang="ko-KR" b="0" i="0" dirty="0" err="1">
                          <a:latin typeface="Microsoft Sans Serif" panose="020B0604020202020204" pitchFamily="34" charset="0"/>
                          <a:ea typeface="Microsoft Sans Serif" panose="020B0604020202020204" pitchFamily="34" charset="0"/>
                          <a:cs typeface="Microsoft Sans Serif" panose="020B0604020202020204" pitchFamily="34" charset="0"/>
                        </a:rPr>
                        <a:t>uM</a:t>
                      </a:r>
                      <a:endParaRPr lang="ko-KR" altLang="en-US" b="0" i="0" dirty="0">
                        <a:latin typeface="Microsoft Sans Serif" panose="020B0604020202020204" pitchFamily="34" charset="0"/>
                        <a:cs typeface="Microsoft Sans Serif" panose="020B0604020202020204" pitchFamily="34" charset="0"/>
                      </a:endParaRPr>
                    </a:p>
                  </a:txBody>
                  <a:tcPr anchor="ctr"/>
                </a:tc>
                <a:extLst>
                  <a:ext uri="{0D108BD9-81ED-4DB2-BD59-A6C34878D82A}">
                    <a16:rowId xmlns="" xmlns:a16="http://schemas.microsoft.com/office/drawing/2014/main" val="2495201213"/>
                  </a:ext>
                </a:extLst>
              </a:tr>
              <a:tr h="445636">
                <a:tc>
                  <a:txBody>
                    <a:bodyPr/>
                    <a:lstStyle/>
                    <a:p>
                      <a:pPr algn="ctr" latinLnBrk="1"/>
                      <a:r>
                        <a:rPr lang="en-US" altLang="ko-KR" b="0" i="0" dirty="0">
                          <a:latin typeface="Microsoft Sans Serif" panose="020B0604020202020204" pitchFamily="34" charset="0"/>
                          <a:ea typeface="Microsoft Sans Serif" panose="020B0604020202020204" pitchFamily="34" charset="0"/>
                          <a:cs typeface="Microsoft Sans Serif" panose="020B0604020202020204" pitchFamily="34" charset="0"/>
                        </a:rPr>
                        <a:t>High</a:t>
                      </a:r>
                      <a:endParaRPr lang="ko-KR" altLang="en-US" b="0" i="0" dirty="0">
                        <a:latin typeface="Microsoft Sans Serif" panose="020B0604020202020204" pitchFamily="34" charset="0"/>
                        <a:cs typeface="Microsoft Sans Serif" panose="020B0604020202020204" pitchFamily="34" charset="0"/>
                      </a:endParaRPr>
                    </a:p>
                  </a:txBody>
                  <a:tcPr anchor="ctr"/>
                </a:tc>
                <a:tc>
                  <a:txBody>
                    <a:bodyPr/>
                    <a:lstStyle/>
                    <a:p>
                      <a:pPr algn="ctr" latinLnBrk="1"/>
                      <a:r>
                        <a:rPr lang="en-US" altLang="ko-KR" b="0" i="0" dirty="0">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ko-KR" altLang="en-US" b="0" i="0" dirty="0">
                        <a:latin typeface="Microsoft Sans Serif" panose="020B0604020202020204" pitchFamily="34" charset="0"/>
                        <a:cs typeface="Microsoft Sans Serif" panose="020B0604020202020204" pitchFamily="34" charset="0"/>
                      </a:endParaRPr>
                    </a:p>
                  </a:txBody>
                  <a:tcPr anchor="ctr"/>
                </a:tc>
                <a:tc>
                  <a:txBody>
                    <a:bodyPr/>
                    <a:lstStyle/>
                    <a:p>
                      <a:pPr algn="ctr" latinLnBrk="1"/>
                      <a:r>
                        <a:rPr lang="en-US" altLang="ko-KR" b="0" i="0" dirty="0">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ko-KR" altLang="en-US" b="0" i="0" dirty="0">
                        <a:latin typeface="Microsoft Sans Serif" panose="020B0604020202020204" pitchFamily="34" charset="0"/>
                        <a:cs typeface="Microsoft Sans Serif" panose="020B0604020202020204" pitchFamily="34" charset="0"/>
                      </a:endParaRPr>
                    </a:p>
                  </a:txBody>
                  <a:tcPr anchor="ctr"/>
                </a:tc>
                <a:tc>
                  <a:txBody>
                    <a:bodyPr/>
                    <a:lstStyle/>
                    <a:p>
                      <a:pPr algn="ctr" latinLnBrk="1"/>
                      <a:r>
                        <a:rPr lang="en-US" altLang="ko-KR" b="0" i="0" dirty="0">
                          <a:latin typeface="Microsoft Sans Serif" panose="020B0604020202020204" pitchFamily="34" charset="0"/>
                          <a:ea typeface="Microsoft Sans Serif" panose="020B0604020202020204" pitchFamily="34" charset="0"/>
                          <a:cs typeface="Microsoft Sans Serif" panose="020B0604020202020204" pitchFamily="34" charset="0"/>
                        </a:rPr>
                        <a:t>22.7 nM</a:t>
                      </a:r>
                      <a:endParaRPr lang="ko-KR" altLang="en-US" b="0" i="0" dirty="0">
                        <a:latin typeface="Microsoft Sans Serif" panose="020B0604020202020204" pitchFamily="34" charset="0"/>
                        <a:cs typeface="Microsoft Sans Serif" panose="020B0604020202020204" pitchFamily="34" charset="0"/>
                      </a:endParaRPr>
                    </a:p>
                  </a:txBody>
                  <a:tcPr anchor="ctr"/>
                </a:tc>
                <a:tc>
                  <a:txBody>
                    <a:bodyPr/>
                    <a:lstStyle/>
                    <a:p>
                      <a:pPr algn="ctr" latinLnBrk="1"/>
                      <a:r>
                        <a:rPr lang="en-US" altLang="ko-KR" b="0" i="0" dirty="0">
                          <a:latin typeface="Microsoft Sans Serif" panose="020B0604020202020204" pitchFamily="34" charset="0"/>
                          <a:ea typeface="Microsoft Sans Serif" panose="020B0604020202020204" pitchFamily="34" charset="0"/>
                          <a:cs typeface="Microsoft Sans Serif" panose="020B0604020202020204" pitchFamily="34" charset="0"/>
                        </a:rPr>
                        <a:t>4.29 </a:t>
                      </a:r>
                      <a:r>
                        <a:rPr lang="en-US" altLang="ko-KR" b="0" i="0" dirty="0" err="1">
                          <a:latin typeface="Microsoft Sans Serif" panose="020B0604020202020204" pitchFamily="34" charset="0"/>
                          <a:ea typeface="Microsoft Sans Serif" panose="020B0604020202020204" pitchFamily="34" charset="0"/>
                          <a:cs typeface="Microsoft Sans Serif" panose="020B0604020202020204" pitchFamily="34" charset="0"/>
                        </a:rPr>
                        <a:t>uM</a:t>
                      </a:r>
                      <a:endParaRPr lang="ko-KR" altLang="en-US" b="0" i="0" dirty="0">
                        <a:latin typeface="Microsoft Sans Serif" panose="020B0604020202020204" pitchFamily="34" charset="0"/>
                        <a:cs typeface="Microsoft Sans Serif" panose="020B0604020202020204" pitchFamily="34" charset="0"/>
                      </a:endParaRPr>
                    </a:p>
                  </a:txBody>
                  <a:tcPr anchor="ctr"/>
                </a:tc>
                <a:extLst>
                  <a:ext uri="{0D108BD9-81ED-4DB2-BD59-A6C34878D82A}">
                    <a16:rowId xmlns="" xmlns:a16="http://schemas.microsoft.com/office/drawing/2014/main" val="1095020665"/>
                  </a:ext>
                </a:extLst>
              </a:tr>
            </a:tbl>
          </a:graphicData>
        </a:graphic>
      </p:graphicFrame>
      <p:cxnSp>
        <p:nvCxnSpPr>
          <p:cNvPr id="24" name="Straight Connector 23"/>
          <p:cNvCxnSpPr>
            <a:cxnSpLocks/>
          </p:cNvCxnSpPr>
          <p:nvPr/>
        </p:nvCxnSpPr>
        <p:spPr>
          <a:xfrm>
            <a:off x="1671829" y="1630052"/>
            <a:ext cx="10054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7227673" y="1752033"/>
            <a:ext cx="3307634" cy="2405624"/>
            <a:chOff x="6755028" y="1752033"/>
            <a:chExt cx="3307634" cy="2405624"/>
          </a:xfrm>
        </p:grpSpPr>
        <p:graphicFrame>
          <p:nvGraphicFramePr>
            <p:cNvPr id="13" name="Chart 12">
              <a:extLst/>
            </p:cNvPr>
            <p:cNvGraphicFramePr>
              <a:graphicFrameLocks/>
            </p:cNvGraphicFramePr>
            <p:nvPr>
              <p:extLst/>
            </p:nvPr>
          </p:nvGraphicFramePr>
          <p:xfrm>
            <a:off x="7182662" y="1752033"/>
            <a:ext cx="2880000" cy="2160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rot="16200000">
              <a:off x="5934290" y="2598779"/>
              <a:ext cx="1980029" cy="338554"/>
            </a:xfrm>
            <a:prstGeom prst="rect">
              <a:avLst/>
            </a:prstGeom>
            <a:noFill/>
          </p:spPr>
          <p:txBody>
            <a:bodyPr wrap="none" rtlCol="0">
              <a:spAutoFit/>
            </a:bodyPr>
            <a:lstStyle/>
            <a:p>
              <a:r>
                <a:rPr lang="en-US" altLang="ko-KR" sz="1600" dirty="0">
                  <a:latin typeface="Microsoft Sans Serif" panose="020B0604020202020204" pitchFamily="34" charset="0"/>
                  <a:ea typeface="Microsoft Sans Serif" panose="020B0604020202020204" pitchFamily="34" charset="0"/>
                  <a:cs typeface="Microsoft Sans Serif" panose="020B0604020202020204" pitchFamily="34" charset="0"/>
                </a:rPr>
                <a:t>Response unit (RU)</a:t>
              </a:r>
              <a:endParaRPr lang="ko-KR" altLang="en-US" sz="1600" dirty="0">
                <a:latin typeface="Microsoft Sans Serif" panose="020B0604020202020204" pitchFamily="34" charset="0"/>
                <a:cs typeface="Microsoft Sans Serif" panose="020B0604020202020204" pitchFamily="34" charset="0"/>
              </a:endParaRPr>
            </a:p>
          </p:txBody>
        </p:sp>
        <p:sp>
          <p:nvSpPr>
            <p:cNvPr id="30" name="TextBox 29"/>
            <p:cNvSpPr txBox="1"/>
            <p:nvPr/>
          </p:nvSpPr>
          <p:spPr>
            <a:xfrm>
              <a:off x="8881930" y="3819103"/>
              <a:ext cx="1152880" cy="338554"/>
            </a:xfrm>
            <a:prstGeom prst="rect">
              <a:avLst/>
            </a:prstGeom>
            <a:noFill/>
          </p:spPr>
          <p:txBody>
            <a:bodyPr wrap="none" rtlCol="0">
              <a:spAutoFit/>
            </a:bodyPr>
            <a:lstStyle/>
            <a:p>
              <a:r>
                <a:rPr lang="en-US" altLang="ko-KR" sz="1600" dirty="0">
                  <a:latin typeface="Microsoft Sans Serif" panose="020B0604020202020204" pitchFamily="34" charset="0"/>
                  <a:ea typeface="Microsoft Sans Serif" panose="020B0604020202020204" pitchFamily="34" charset="0"/>
                  <a:cs typeface="Microsoft Sans Serif" panose="020B0604020202020204" pitchFamily="34" charset="0"/>
                </a:rPr>
                <a:t>Time (sec)</a:t>
              </a:r>
              <a:endParaRPr lang="ko-KR" altLang="en-US" sz="1600" dirty="0">
                <a:latin typeface="Microsoft Sans Serif" panose="020B0604020202020204" pitchFamily="34" charset="0"/>
                <a:cs typeface="Microsoft Sans Serif" panose="020B0604020202020204" pitchFamily="34" charset="0"/>
              </a:endParaRPr>
            </a:p>
          </p:txBody>
        </p:sp>
      </p:grpSp>
      <p:grpSp>
        <p:nvGrpSpPr>
          <p:cNvPr id="6" name="Group 5"/>
          <p:cNvGrpSpPr/>
          <p:nvPr/>
        </p:nvGrpSpPr>
        <p:grpSpPr>
          <a:xfrm>
            <a:off x="4125045" y="1752033"/>
            <a:ext cx="3130479" cy="2405624"/>
            <a:chOff x="3888722" y="1752033"/>
            <a:chExt cx="3130479" cy="2405624"/>
          </a:xfrm>
        </p:grpSpPr>
        <p:graphicFrame>
          <p:nvGraphicFramePr>
            <p:cNvPr id="16" name="Chart 15">
              <a:extLst/>
            </p:cNvPr>
            <p:cNvGraphicFramePr>
              <a:graphicFrameLocks/>
            </p:cNvGraphicFramePr>
            <p:nvPr>
              <p:extLst/>
            </p:nvPr>
          </p:nvGraphicFramePr>
          <p:xfrm>
            <a:off x="4139201" y="1752033"/>
            <a:ext cx="2880000" cy="2160000"/>
          </p:xfrm>
          <a:graphic>
            <a:graphicData uri="http://schemas.openxmlformats.org/drawingml/2006/chart">
              <c:chart xmlns:c="http://schemas.openxmlformats.org/drawingml/2006/chart" xmlns:r="http://schemas.openxmlformats.org/officeDocument/2006/relationships" r:id="rId3"/>
            </a:graphicData>
          </a:graphic>
        </p:graphicFrame>
        <p:sp>
          <p:nvSpPr>
            <p:cNvPr id="33" name="TextBox 32"/>
            <p:cNvSpPr txBox="1"/>
            <p:nvPr/>
          </p:nvSpPr>
          <p:spPr>
            <a:xfrm rot="16200000">
              <a:off x="3067984" y="2577939"/>
              <a:ext cx="1980029" cy="338554"/>
            </a:xfrm>
            <a:prstGeom prst="rect">
              <a:avLst/>
            </a:prstGeom>
            <a:noFill/>
          </p:spPr>
          <p:txBody>
            <a:bodyPr wrap="square" rtlCol="0">
              <a:spAutoFit/>
            </a:bodyPr>
            <a:lstStyle/>
            <a:p>
              <a:r>
                <a:rPr lang="en-US" altLang="ko-KR" sz="1600" dirty="0">
                  <a:latin typeface="Microsoft Sans Serif" panose="020B0604020202020204" pitchFamily="34" charset="0"/>
                  <a:ea typeface="Microsoft Sans Serif" panose="020B0604020202020204" pitchFamily="34" charset="0"/>
                  <a:cs typeface="Microsoft Sans Serif" panose="020B0604020202020204" pitchFamily="34" charset="0"/>
                </a:rPr>
                <a:t>Response unit (RU)</a:t>
              </a:r>
              <a:endParaRPr lang="ko-KR" altLang="en-US" sz="1600" dirty="0">
                <a:latin typeface="Microsoft Sans Serif" panose="020B0604020202020204" pitchFamily="34" charset="0"/>
                <a:cs typeface="Microsoft Sans Serif" panose="020B0604020202020204" pitchFamily="34" charset="0"/>
              </a:endParaRPr>
            </a:p>
          </p:txBody>
        </p:sp>
        <p:sp>
          <p:nvSpPr>
            <p:cNvPr id="34" name="TextBox 33"/>
            <p:cNvSpPr txBox="1"/>
            <p:nvPr/>
          </p:nvSpPr>
          <p:spPr>
            <a:xfrm>
              <a:off x="5838469" y="3819103"/>
              <a:ext cx="1152880" cy="338554"/>
            </a:xfrm>
            <a:prstGeom prst="rect">
              <a:avLst/>
            </a:prstGeom>
            <a:noFill/>
          </p:spPr>
          <p:txBody>
            <a:bodyPr wrap="none" rtlCol="0">
              <a:spAutoFit/>
            </a:bodyPr>
            <a:lstStyle/>
            <a:p>
              <a:r>
                <a:rPr lang="en-US" altLang="ko-KR" sz="1600" dirty="0">
                  <a:latin typeface="Microsoft Sans Serif" panose="020B0604020202020204" pitchFamily="34" charset="0"/>
                  <a:ea typeface="Microsoft Sans Serif" panose="020B0604020202020204" pitchFamily="34" charset="0"/>
                  <a:cs typeface="Microsoft Sans Serif" panose="020B0604020202020204" pitchFamily="34" charset="0"/>
                </a:rPr>
                <a:t>Time (sec)</a:t>
              </a:r>
              <a:endParaRPr lang="ko-KR" altLang="en-US" sz="1600" dirty="0">
                <a:latin typeface="Microsoft Sans Serif" panose="020B0604020202020204" pitchFamily="34" charset="0"/>
                <a:cs typeface="Microsoft Sans Serif" panose="020B0604020202020204" pitchFamily="34" charset="0"/>
              </a:endParaRPr>
            </a:p>
          </p:txBody>
        </p:sp>
      </p:grpSp>
      <p:grpSp>
        <p:nvGrpSpPr>
          <p:cNvPr id="5" name="Group 4"/>
          <p:cNvGrpSpPr/>
          <p:nvPr/>
        </p:nvGrpSpPr>
        <p:grpSpPr>
          <a:xfrm>
            <a:off x="843530" y="1752033"/>
            <a:ext cx="3192434" cy="2368722"/>
            <a:chOff x="843530" y="1752033"/>
            <a:chExt cx="3132210" cy="2405624"/>
          </a:xfrm>
        </p:grpSpPr>
        <p:graphicFrame>
          <p:nvGraphicFramePr>
            <p:cNvPr id="17" name="Chart 16">
              <a:extLst/>
            </p:cNvPr>
            <p:cNvGraphicFramePr>
              <a:graphicFrameLocks/>
            </p:cNvGraphicFramePr>
            <p:nvPr>
              <p:extLst/>
            </p:nvPr>
          </p:nvGraphicFramePr>
          <p:xfrm>
            <a:off x="1095740" y="1752033"/>
            <a:ext cx="2880000" cy="2160000"/>
          </p:xfrm>
          <a:graphic>
            <a:graphicData uri="http://schemas.openxmlformats.org/drawingml/2006/chart">
              <c:chart xmlns:c="http://schemas.openxmlformats.org/drawingml/2006/chart" xmlns:r="http://schemas.openxmlformats.org/officeDocument/2006/relationships" r:id="rId4"/>
            </a:graphicData>
          </a:graphic>
        </p:graphicFrame>
        <p:sp>
          <p:nvSpPr>
            <p:cNvPr id="25" name="TextBox 24"/>
            <p:cNvSpPr txBox="1"/>
            <p:nvPr/>
          </p:nvSpPr>
          <p:spPr>
            <a:xfrm>
              <a:off x="1870139" y="1778042"/>
              <a:ext cx="564578" cy="954107"/>
            </a:xfrm>
            <a:prstGeom prst="rect">
              <a:avLst/>
            </a:prstGeom>
            <a:noFill/>
          </p:spPr>
          <p:txBody>
            <a:bodyPr wrap="none" rtlCol="0">
              <a:spAutoFit/>
            </a:bodyPr>
            <a:lstStyle/>
            <a:p>
              <a:r>
                <a:rPr lang="en-US" altLang="ko-KR"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WT</a:t>
              </a:r>
            </a:p>
            <a:p>
              <a:r>
                <a:rPr lang="en-US" altLang="ko-KR" sz="1400" dirty="0">
                  <a:solidFill>
                    <a:schemeClr val="accent2"/>
                  </a:solidFill>
                  <a:latin typeface="Microsoft Sans Serif" panose="020B0604020202020204" pitchFamily="34" charset="0"/>
                  <a:ea typeface="Microsoft Sans Serif" panose="020B0604020202020204" pitchFamily="34" charset="0"/>
                  <a:cs typeface="Microsoft Sans Serif" panose="020B0604020202020204" pitchFamily="34" charset="0"/>
                </a:rPr>
                <a:t>DHS</a:t>
              </a:r>
            </a:p>
            <a:p>
              <a:r>
                <a:rPr lang="en-US" altLang="ko-KR" sz="1400" dirty="0">
                  <a:solidFill>
                    <a:schemeClr val="accent5"/>
                  </a:solidFill>
                  <a:latin typeface="Microsoft Sans Serif" panose="020B0604020202020204" pitchFamily="34" charset="0"/>
                  <a:ea typeface="Microsoft Sans Serif" panose="020B0604020202020204" pitchFamily="34" charset="0"/>
                  <a:cs typeface="Microsoft Sans Serif" panose="020B0604020202020204" pitchFamily="34" charset="0"/>
                </a:rPr>
                <a:t>LS</a:t>
              </a:r>
            </a:p>
            <a:p>
              <a:r>
                <a:rPr lang="en-US" altLang="ko-KR" sz="1400" dirty="0">
                  <a:solidFill>
                    <a:schemeClr val="accent6"/>
                  </a:solidFill>
                  <a:latin typeface="Microsoft Sans Serif" panose="020B0604020202020204" pitchFamily="34" charset="0"/>
                  <a:ea typeface="Microsoft Sans Serif" panose="020B0604020202020204" pitchFamily="34" charset="0"/>
                  <a:cs typeface="Microsoft Sans Serif" panose="020B0604020202020204" pitchFamily="34" charset="0"/>
                </a:rPr>
                <a:t>YTE</a:t>
              </a:r>
              <a:endParaRPr lang="ko-KR" altLang="en-US" sz="1400" dirty="0">
                <a:solidFill>
                  <a:schemeClr val="accent6"/>
                </a:solidFill>
                <a:latin typeface="Microsoft Sans Serif" panose="020B0604020202020204" pitchFamily="34" charset="0"/>
                <a:cs typeface="Microsoft Sans Serif" panose="020B0604020202020204" pitchFamily="34" charset="0"/>
              </a:endParaRPr>
            </a:p>
          </p:txBody>
        </p:sp>
        <p:cxnSp>
          <p:nvCxnSpPr>
            <p:cNvPr id="26" name="Straight Connector 25"/>
            <p:cNvCxnSpPr/>
            <p:nvPr/>
          </p:nvCxnSpPr>
          <p:spPr>
            <a:xfrm>
              <a:off x="1755839" y="1945001"/>
              <a:ext cx="144000" cy="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755839" y="2156678"/>
              <a:ext cx="1440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755839" y="2368354"/>
              <a:ext cx="144000"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755839" y="2565204"/>
              <a:ext cx="14400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6200000">
              <a:off x="22792" y="2577939"/>
              <a:ext cx="1980029" cy="338554"/>
            </a:xfrm>
            <a:prstGeom prst="rect">
              <a:avLst/>
            </a:prstGeom>
            <a:noFill/>
          </p:spPr>
          <p:txBody>
            <a:bodyPr wrap="square" rtlCol="0">
              <a:spAutoFit/>
            </a:bodyPr>
            <a:lstStyle/>
            <a:p>
              <a:r>
                <a:rPr lang="en-US" altLang="ko-KR" sz="1600" dirty="0">
                  <a:latin typeface="Microsoft Sans Serif" panose="020B0604020202020204" pitchFamily="34" charset="0"/>
                  <a:ea typeface="Microsoft Sans Serif" panose="020B0604020202020204" pitchFamily="34" charset="0"/>
                  <a:cs typeface="Microsoft Sans Serif" panose="020B0604020202020204" pitchFamily="34" charset="0"/>
                </a:rPr>
                <a:t>Response unit (RU)</a:t>
              </a:r>
              <a:endParaRPr lang="ko-KR" altLang="en-US" sz="1600" dirty="0">
                <a:latin typeface="Microsoft Sans Serif" panose="020B0604020202020204" pitchFamily="34" charset="0"/>
                <a:cs typeface="Microsoft Sans Serif" panose="020B0604020202020204" pitchFamily="34" charset="0"/>
              </a:endParaRPr>
            </a:p>
          </p:txBody>
        </p:sp>
        <p:sp>
          <p:nvSpPr>
            <p:cNvPr id="36" name="TextBox 35"/>
            <p:cNvSpPr txBox="1"/>
            <p:nvPr/>
          </p:nvSpPr>
          <p:spPr>
            <a:xfrm>
              <a:off x="2793277" y="3819103"/>
              <a:ext cx="1152880" cy="338554"/>
            </a:xfrm>
            <a:prstGeom prst="rect">
              <a:avLst/>
            </a:prstGeom>
            <a:noFill/>
          </p:spPr>
          <p:txBody>
            <a:bodyPr wrap="none" rtlCol="0">
              <a:spAutoFit/>
            </a:bodyPr>
            <a:lstStyle/>
            <a:p>
              <a:r>
                <a:rPr lang="en-US" altLang="ko-KR" sz="1600" dirty="0">
                  <a:latin typeface="Microsoft Sans Serif" panose="020B0604020202020204" pitchFamily="34" charset="0"/>
                  <a:ea typeface="Microsoft Sans Serif" panose="020B0604020202020204" pitchFamily="34" charset="0"/>
                  <a:cs typeface="Microsoft Sans Serif" panose="020B0604020202020204" pitchFamily="34" charset="0"/>
                </a:rPr>
                <a:t>Time (sec)</a:t>
              </a:r>
              <a:endParaRPr lang="ko-KR" altLang="en-US" sz="1600" dirty="0">
                <a:latin typeface="Microsoft Sans Serif" panose="020B0604020202020204" pitchFamily="34" charset="0"/>
                <a:cs typeface="Microsoft Sans Serif" panose="020B0604020202020204" pitchFamily="34" charset="0"/>
              </a:endParaRPr>
            </a:p>
          </p:txBody>
        </p:sp>
      </p:grpSp>
      <p:cxnSp>
        <p:nvCxnSpPr>
          <p:cNvPr id="37" name="Straight Connector 36"/>
          <p:cNvCxnSpPr>
            <a:cxnSpLocks/>
          </p:cNvCxnSpPr>
          <p:nvPr/>
        </p:nvCxnSpPr>
        <p:spPr>
          <a:xfrm>
            <a:off x="4872752" y="1630052"/>
            <a:ext cx="162095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a:off x="8173803" y="1630052"/>
            <a:ext cx="13135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43529" y="1032916"/>
            <a:ext cx="389850" cy="461665"/>
          </a:xfrm>
          <a:prstGeom prst="rect">
            <a:avLst/>
          </a:prstGeom>
          <a:noFill/>
        </p:spPr>
        <p:txBody>
          <a:bodyPr wrap="none" rtlCol="0">
            <a:spAutoFit/>
          </a:bodyPr>
          <a:lstStyle/>
          <a:p>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A</a:t>
            </a:r>
          </a:p>
        </p:txBody>
      </p:sp>
      <p:sp>
        <p:nvSpPr>
          <p:cNvPr id="40" name="TextBox 39"/>
          <p:cNvSpPr txBox="1"/>
          <p:nvPr/>
        </p:nvSpPr>
        <p:spPr>
          <a:xfrm>
            <a:off x="843529" y="3985283"/>
            <a:ext cx="389850" cy="461665"/>
          </a:xfrm>
          <a:prstGeom prst="rect">
            <a:avLst/>
          </a:prstGeom>
          <a:noFill/>
        </p:spPr>
        <p:txBody>
          <a:bodyPr wrap="none" rtlCol="0">
            <a:spAutoFit/>
          </a:bodyPr>
          <a:lstStyle/>
          <a:p>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B</a:t>
            </a:r>
          </a:p>
        </p:txBody>
      </p:sp>
    </p:spTree>
    <p:extLst>
      <p:ext uri="{BB962C8B-B14F-4D97-AF65-F5344CB8AC3E}">
        <p14:creationId xmlns:p14="http://schemas.microsoft.com/office/powerpoint/2010/main" val="1643109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68884" y="196099"/>
            <a:ext cx="5463883" cy="3293209"/>
          </a:xfrm>
          <a:prstGeom prst="rect">
            <a:avLst/>
          </a:prstGeom>
          <a:noFill/>
        </p:spPr>
        <p:txBody>
          <a:bodyPr wrap="square" rtlCol="0">
            <a:spAutoFit/>
          </a:bodyPr>
          <a:lstStyle/>
          <a:p>
            <a:r>
              <a:rPr lang="en-US" altLang="ko-KR" sz="2400" b="1" dirty="0"/>
              <a:t>PK studies in Tg276 mouse model</a:t>
            </a:r>
          </a:p>
          <a:p>
            <a:endParaRPr lang="en-US" altLang="ko-KR" sz="2400" b="1" dirty="0"/>
          </a:p>
          <a:p>
            <a:pPr marL="342900" indent="-342900">
              <a:buAutoNum type="arabicPeriod"/>
            </a:pPr>
            <a:r>
              <a:rPr lang="en-US" altLang="ko-KR" sz="1600" dirty="0" smtClean="0"/>
              <a:t>human </a:t>
            </a:r>
            <a:r>
              <a:rPr lang="en-US" altLang="ko-KR" sz="1600" dirty="0"/>
              <a:t>FcRn/mouse </a:t>
            </a:r>
            <a:r>
              <a:rPr lang="en-US" altLang="ko-KR" sz="1600" dirty="0">
                <a:latin typeface="Symbol" panose="05050102010706020507" pitchFamily="18" charset="2"/>
              </a:rPr>
              <a:t>b</a:t>
            </a:r>
            <a:r>
              <a:rPr lang="en-US" altLang="ko-KR" sz="1600" dirty="0"/>
              <a:t>2m</a:t>
            </a:r>
          </a:p>
          <a:p>
            <a:pPr marL="800100" lvl="1" indent="-342900">
              <a:buAutoNum type="arabicPeriod"/>
            </a:pPr>
            <a:r>
              <a:rPr lang="en-US" altLang="ko-KR" sz="1600" dirty="0"/>
              <a:t>Human IgG has almost same binding properties to </a:t>
            </a:r>
            <a:r>
              <a:rPr lang="en-US" altLang="ko-KR" sz="1600" dirty="0" err="1"/>
              <a:t>hFcRn</a:t>
            </a:r>
            <a:r>
              <a:rPr lang="en-US" altLang="ko-KR" sz="1600" dirty="0"/>
              <a:t>/m</a:t>
            </a:r>
            <a:r>
              <a:rPr lang="en-US" altLang="ko-KR" sz="1600" dirty="0">
                <a:latin typeface="Symbol" panose="05050102010706020507" pitchFamily="18" charset="2"/>
              </a:rPr>
              <a:t>b</a:t>
            </a:r>
            <a:r>
              <a:rPr lang="en-US" altLang="ko-KR" sz="1600" dirty="0"/>
              <a:t>2m comparing with </a:t>
            </a:r>
            <a:r>
              <a:rPr lang="en-US" altLang="ko-KR" sz="1600" dirty="0" err="1"/>
              <a:t>hFcRn</a:t>
            </a:r>
            <a:r>
              <a:rPr lang="en-US" altLang="ko-KR" sz="1600" dirty="0"/>
              <a:t>/h</a:t>
            </a:r>
            <a:r>
              <a:rPr lang="en-US" altLang="ko-KR" sz="1600" dirty="0">
                <a:latin typeface="Symbol" panose="05050102010706020507" pitchFamily="18" charset="2"/>
              </a:rPr>
              <a:t>b</a:t>
            </a:r>
            <a:r>
              <a:rPr lang="en-US" altLang="ko-KR" sz="1600" dirty="0"/>
              <a:t>2m</a:t>
            </a:r>
          </a:p>
          <a:p>
            <a:pPr marL="342900" indent="-342900">
              <a:buAutoNum type="arabicPeriod"/>
            </a:pPr>
            <a:endParaRPr lang="en-US" altLang="ko-KR" sz="1600" dirty="0"/>
          </a:p>
          <a:p>
            <a:pPr marL="342900" indent="-342900">
              <a:buAutoNum type="arabicPeriod"/>
            </a:pPr>
            <a:r>
              <a:rPr lang="en-US" altLang="ko-KR" sz="1600" dirty="0"/>
              <a:t>Presence of mouse IgG in the serum</a:t>
            </a:r>
          </a:p>
          <a:p>
            <a:pPr marL="800100" lvl="1" indent="-342900">
              <a:buAutoNum type="arabicPeriod"/>
            </a:pPr>
            <a:r>
              <a:rPr lang="en-US" altLang="ko-KR" sz="1600" dirty="0"/>
              <a:t>Since mouse IgG does not bind to </a:t>
            </a:r>
            <a:r>
              <a:rPr lang="en-US" altLang="ko-KR" sz="1600" dirty="0" err="1"/>
              <a:t>hFcRn</a:t>
            </a:r>
            <a:r>
              <a:rPr lang="en-US" altLang="ko-KR" sz="1600" dirty="0"/>
              <a:t>, it can not compete for binding to </a:t>
            </a:r>
            <a:r>
              <a:rPr lang="en-US" altLang="ko-KR" sz="1600" dirty="0" err="1"/>
              <a:t>hFcRn</a:t>
            </a:r>
            <a:r>
              <a:rPr lang="en-US" altLang="ko-KR" sz="1600" dirty="0"/>
              <a:t> with "injected human IgG“.</a:t>
            </a:r>
          </a:p>
          <a:p>
            <a:pPr marL="342900" indent="-342900">
              <a:buAutoNum type="arabicPeriod"/>
            </a:pPr>
            <a:endParaRPr lang="en-US" altLang="ko-KR" sz="1600" dirty="0"/>
          </a:p>
          <a:p>
            <a:pPr marL="342900" indent="-342900">
              <a:buAutoNum type="arabicPeriod"/>
            </a:pPr>
            <a:r>
              <a:rPr lang="en-US" altLang="ko-KR" sz="1600" dirty="0"/>
              <a:t>Tg276 mice has mouse </a:t>
            </a:r>
            <a:r>
              <a:rPr lang="en-US" altLang="ko-KR" sz="1600" dirty="0" err="1"/>
              <a:t>Fc</a:t>
            </a:r>
            <a:r>
              <a:rPr lang="en-US" altLang="ko-KR" sz="1600" dirty="0" err="1">
                <a:latin typeface="Symbol" panose="05050102010706020507" pitchFamily="18" charset="2"/>
              </a:rPr>
              <a:t>g</a:t>
            </a:r>
            <a:r>
              <a:rPr lang="en-US" altLang="ko-KR" sz="1600" dirty="0"/>
              <a:t> receptors</a:t>
            </a:r>
            <a:endParaRPr lang="ko-KR" alt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2699845354"/>
              </p:ext>
            </p:extLst>
          </p:nvPr>
        </p:nvGraphicFramePr>
        <p:xfrm>
          <a:off x="761607" y="4593534"/>
          <a:ext cx="10899350" cy="1551419"/>
        </p:xfrm>
        <a:graphic>
          <a:graphicData uri="http://schemas.openxmlformats.org/drawingml/2006/table">
            <a:tbl>
              <a:tblPr firstRow="1" firstCol="1">
                <a:tableStyleId>{9D7B26C5-4107-4FEC-AEDC-1716B250A1EF}</a:tableStyleId>
              </a:tblPr>
              <a:tblGrid>
                <a:gridCol w="2179870">
                  <a:extLst>
                    <a:ext uri="{9D8B030D-6E8A-4147-A177-3AD203B41FA5}">
                      <a16:colId xmlns="" xmlns:a16="http://schemas.microsoft.com/office/drawing/2014/main" val="99275456"/>
                    </a:ext>
                  </a:extLst>
                </a:gridCol>
                <a:gridCol w="2179870">
                  <a:extLst>
                    <a:ext uri="{9D8B030D-6E8A-4147-A177-3AD203B41FA5}">
                      <a16:colId xmlns="" xmlns:a16="http://schemas.microsoft.com/office/drawing/2014/main" val="2227209769"/>
                    </a:ext>
                  </a:extLst>
                </a:gridCol>
                <a:gridCol w="2179870">
                  <a:extLst>
                    <a:ext uri="{9D8B030D-6E8A-4147-A177-3AD203B41FA5}">
                      <a16:colId xmlns="" xmlns:a16="http://schemas.microsoft.com/office/drawing/2014/main" val="2800832539"/>
                    </a:ext>
                  </a:extLst>
                </a:gridCol>
                <a:gridCol w="2179870">
                  <a:extLst>
                    <a:ext uri="{9D8B030D-6E8A-4147-A177-3AD203B41FA5}">
                      <a16:colId xmlns="" xmlns:a16="http://schemas.microsoft.com/office/drawing/2014/main" val="1046701344"/>
                    </a:ext>
                  </a:extLst>
                </a:gridCol>
                <a:gridCol w="2179870">
                  <a:extLst>
                    <a:ext uri="{9D8B030D-6E8A-4147-A177-3AD203B41FA5}">
                      <a16:colId xmlns="" xmlns:a16="http://schemas.microsoft.com/office/drawing/2014/main" val="636017068"/>
                    </a:ext>
                  </a:extLst>
                </a:gridCol>
              </a:tblGrid>
              <a:tr h="570085">
                <a:tc>
                  <a:txBody>
                    <a:bodyPr/>
                    <a:lstStyle/>
                    <a:p>
                      <a:pPr algn="l" fontAlgn="t"/>
                      <a:r>
                        <a:rPr lang="ko-KR" altLang="en-US" sz="1600" b="0" i="0" u="none" strike="noStrike" dirty="0">
                          <a:effectLst/>
                          <a:latin typeface="Microsoft Sans Serif" panose="020B0604020202020204" pitchFamily="34" charset="0"/>
                          <a:cs typeface="Microsoft Sans Serif" panose="020B0604020202020204" pitchFamily="34" charset="0"/>
                        </a:rPr>
                        <a:t>　</a:t>
                      </a:r>
                      <a:endParaRPr lang="ko-KR" altLang="en-US" sz="1600" b="0" i="0" u="none" strike="noStrike" dirty="0">
                        <a:solidFill>
                          <a:srgbClr val="000000"/>
                        </a:solidFill>
                        <a:effectLst/>
                        <a:latin typeface="Microsoft Sans Serif" panose="020B0604020202020204" pitchFamily="34" charset="0"/>
                        <a:ea typeface="맑은 고딕" panose="020B0503020000020004" pitchFamily="34" charset="-127"/>
                        <a:cs typeface="Microsoft Sans Serif" panose="020B0604020202020204" pitchFamily="34" charset="0"/>
                      </a:endParaRPr>
                    </a:p>
                  </a:txBody>
                  <a:tcPr marL="9525" marR="9525" marT="9525" marB="0"/>
                </a:tc>
                <a:tc>
                  <a:txBody>
                    <a:bodyPr/>
                    <a:lstStyle/>
                    <a:p>
                      <a:pPr algn="l" rtl="0" fontAlgn="ctr"/>
                      <a:r>
                        <a:rPr lang="en-US" sz="16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Clearance (ml/days/kg)</a:t>
                      </a:r>
                      <a:endParaRPr lang="en-US" sz="1600" b="0" i="0" u="none" strike="noStrike" dirty="0">
                        <a:solidFill>
                          <a:srgbClr val="FFFFFF"/>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9525" marR="9525" marT="9525" marB="0" anchor="ctr"/>
                </a:tc>
                <a:tc>
                  <a:txBody>
                    <a:bodyPr/>
                    <a:lstStyle/>
                    <a:p>
                      <a:pPr algn="l" rtl="0" fontAlgn="ctr"/>
                      <a:r>
                        <a:rPr lang="el-GR" sz="1600" b="1"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β </a:t>
                      </a:r>
                      <a:r>
                        <a:rPr lang="en-US" sz="1600" b="1"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phase T</a:t>
                      </a:r>
                      <a:r>
                        <a:rPr lang="en-US" sz="1600" b="1" i="0" u="none" strike="noStrike" baseline="-250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1/2 </a:t>
                      </a:r>
                      <a:r>
                        <a:rPr lang="en-US" sz="1600" b="1"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sz="1600" b="1" i="0" u="none" strike="noStrike" dirty="0" err="1">
                          <a:effectLst/>
                          <a:latin typeface="Microsoft Sans Serif" panose="020B0604020202020204" pitchFamily="34" charset="0"/>
                          <a:ea typeface="Microsoft Sans Serif" panose="020B0604020202020204" pitchFamily="34" charset="0"/>
                          <a:cs typeface="Microsoft Sans Serif" panose="020B0604020202020204" pitchFamily="34" charset="0"/>
                        </a:rPr>
                        <a:t>hrs</a:t>
                      </a:r>
                      <a:r>
                        <a:rPr lang="en-US" sz="1600" b="1"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en-US" sz="1600" b="1" i="0" u="none" strike="noStrike" dirty="0">
                        <a:solidFill>
                          <a:srgbClr val="FFFFFF"/>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9525" marR="9525" marT="9525" marB="0" anchor="ctr"/>
                </a:tc>
                <a:tc>
                  <a:txBody>
                    <a:bodyPr/>
                    <a:lstStyle/>
                    <a:p>
                      <a:pPr algn="l" rtl="0" fontAlgn="ctr"/>
                      <a:r>
                        <a:rPr lang="en-US" sz="1600" b="0" i="0" u="none" strike="noStrike" dirty="0" err="1">
                          <a:effectLst/>
                          <a:latin typeface="Microsoft Sans Serif" panose="020B0604020202020204" pitchFamily="34" charset="0"/>
                          <a:ea typeface="Microsoft Sans Serif" panose="020B0604020202020204" pitchFamily="34" charset="0"/>
                          <a:cs typeface="Microsoft Sans Serif" panose="020B0604020202020204" pitchFamily="34" charset="0"/>
                        </a:rPr>
                        <a:t>AUC</a:t>
                      </a:r>
                      <a:r>
                        <a:rPr lang="en-US" sz="1600" b="0" i="0" u="none" strike="noStrike" baseline="-25000" dirty="0" err="1">
                          <a:effectLst/>
                          <a:latin typeface="Microsoft Sans Serif" panose="020B0604020202020204" pitchFamily="34" charset="0"/>
                          <a:ea typeface="Microsoft Sans Serif" panose="020B0604020202020204" pitchFamily="34" charset="0"/>
                          <a:cs typeface="Microsoft Sans Serif" panose="020B0604020202020204" pitchFamily="34" charset="0"/>
                        </a:rPr>
                        <a:t>inf</a:t>
                      </a:r>
                      <a:r>
                        <a:rPr lang="en-US" sz="1600" b="0" i="0" u="none" strike="noStrike" baseline="-250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6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a:t>
                      </a:r>
                      <a:r>
                        <a:rPr lang="el-GR" sz="16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μ</a:t>
                      </a:r>
                      <a:r>
                        <a:rPr lang="en-US" sz="16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g*days/ml)</a:t>
                      </a:r>
                      <a:endParaRPr lang="en-US" sz="1600" b="0" i="0" u="none" strike="noStrike" dirty="0">
                        <a:solidFill>
                          <a:srgbClr val="FFFFFF"/>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9525" marR="9525" marT="9525" marB="0" anchor="ctr"/>
                </a:tc>
                <a:tc>
                  <a:txBody>
                    <a:bodyPr/>
                    <a:lstStyle/>
                    <a:p>
                      <a:pPr algn="l" rtl="0" fontAlgn="ctr"/>
                      <a:r>
                        <a:rPr lang="en-US" sz="1600" b="0" i="0" u="none" strike="noStrike" dirty="0" err="1">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Vss</a:t>
                      </a:r>
                      <a:r>
                        <a:rPr lang="en-US" sz="16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(ml/kg)</a:t>
                      </a:r>
                    </a:p>
                  </a:txBody>
                  <a:tcPr marL="9525" marR="9525" marT="9525" marB="0" anchor="ctr"/>
                </a:tc>
                <a:extLst>
                  <a:ext uri="{0D108BD9-81ED-4DB2-BD59-A6C34878D82A}">
                    <a16:rowId xmlns="" xmlns:a16="http://schemas.microsoft.com/office/drawing/2014/main" val="3829505869"/>
                  </a:ext>
                </a:extLst>
              </a:tr>
              <a:tr h="289209">
                <a:tc>
                  <a:txBody>
                    <a:bodyPr/>
                    <a:lstStyle/>
                    <a:p>
                      <a:pPr algn="l" rtl="0" fontAlgn="ctr"/>
                      <a:r>
                        <a:rPr lang="en-US" sz="16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Wild-type</a:t>
                      </a:r>
                      <a:endParaRPr lang="en-US" sz="1600" b="0"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9525" marR="9525" marT="9525" marB="0" anchor="ctr"/>
                </a:tc>
                <a:tc>
                  <a:txBody>
                    <a:bodyPr/>
                    <a:lstStyle/>
                    <a:p>
                      <a:pPr algn="l" rtl="0" fontAlgn="ctr"/>
                      <a:r>
                        <a:rPr lang="en-US" altLang="ko-KR" sz="1600" b="0"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0.58 </a:t>
                      </a:r>
                      <a:r>
                        <a:rPr lang="en-US" altLang="en-US" sz="1600" b="0" i="0"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 ± 0.17</a:t>
                      </a:r>
                      <a:endParaRPr lang="en-US" altLang="ko-KR" sz="1600" b="0"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9525" marR="9525" marT="9525" marB="0" anchor="ctr"/>
                </a:tc>
                <a:tc>
                  <a:txBody>
                    <a:bodyPr/>
                    <a:lstStyle/>
                    <a:p>
                      <a:pPr algn="l" rtl="0" fontAlgn="ctr"/>
                      <a:r>
                        <a:rPr lang="en-US" altLang="ko-KR" sz="1600" b="1"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49.3 </a:t>
                      </a:r>
                      <a:r>
                        <a:rPr lang="en-US" altLang="en-US" sz="1600" b="1" i="0"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 ± 8.8</a:t>
                      </a:r>
                      <a:endParaRPr lang="en-US" altLang="ko-KR" sz="1600" b="1"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9525" marR="9525" marT="9525" marB="0" anchor="ctr"/>
                </a:tc>
                <a:tc>
                  <a:txBody>
                    <a:bodyPr/>
                    <a:lstStyle/>
                    <a:p>
                      <a:pPr algn="l" rtl="0" fontAlgn="ctr"/>
                      <a:r>
                        <a:rPr lang="en-US" altLang="ko-KR" sz="1600" b="0"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41.2 </a:t>
                      </a:r>
                      <a:r>
                        <a:rPr lang="en-US" altLang="en-US" sz="1600" b="0" i="0"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 ± 23.6</a:t>
                      </a:r>
                      <a:endParaRPr lang="en-US" altLang="ko-KR" sz="1600" b="0"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9525" marR="9525" marT="9525" marB="0" anchor="ctr"/>
                </a:tc>
                <a:tc>
                  <a:txBody>
                    <a:bodyPr/>
                    <a:lstStyle/>
                    <a:p>
                      <a:pPr algn="l" rtl="0" fontAlgn="ctr"/>
                      <a:r>
                        <a:rPr lang="en-US" altLang="ko-KR" sz="16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1.11 </a:t>
                      </a:r>
                      <a:r>
                        <a:rPr lang="en-US" altLang="en-US" sz="1600" b="0" i="0"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 0.15</a:t>
                      </a:r>
                      <a:endParaRPr lang="en-US" altLang="ko-KR" sz="16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9525" marR="9525" marT="9525" marB="0" anchor="ctr"/>
                </a:tc>
                <a:extLst>
                  <a:ext uri="{0D108BD9-81ED-4DB2-BD59-A6C34878D82A}">
                    <a16:rowId xmlns="" xmlns:a16="http://schemas.microsoft.com/office/drawing/2014/main" val="1441454431"/>
                  </a:ext>
                </a:extLst>
              </a:tr>
              <a:tr h="402916">
                <a:tc>
                  <a:txBody>
                    <a:bodyPr/>
                    <a:lstStyle/>
                    <a:p>
                      <a:pPr algn="l" rtl="0" fontAlgn="ctr"/>
                      <a:r>
                        <a:rPr lang="en-US" sz="16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DHS</a:t>
                      </a:r>
                      <a:endParaRPr lang="en-US" sz="1600" b="0"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9525" marR="9525" marT="9525" marB="0" anchor="ctr"/>
                </a:tc>
                <a:tc>
                  <a:txBody>
                    <a:bodyPr/>
                    <a:lstStyle/>
                    <a:p>
                      <a:pPr algn="l" rtl="0" fontAlgn="ctr"/>
                      <a:r>
                        <a:rPr lang="en-US" altLang="ko-KR" sz="1600" b="0"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0.061 </a:t>
                      </a:r>
                      <a:r>
                        <a:rPr lang="en-US" altLang="en-US" sz="1600" b="0" i="0"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 ± 0.003</a:t>
                      </a:r>
                      <a:endParaRPr lang="en-US" altLang="ko-KR" sz="1600" b="0"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9525" marR="9525" marT="9525" marB="0" anchor="ctr"/>
                </a:tc>
                <a:tc>
                  <a:txBody>
                    <a:bodyPr/>
                    <a:lstStyle/>
                    <a:p>
                      <a:pPr algn="l" rtl="0" fontAlgn="ctr"/>
                      <a:r>
                        <a:rPr lang="en-US" altLang="ko-KR" sz="1600" b="1"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336 </a:t>
                      </a:r>
                      <a:r>
                        <a:rPr lang="en-US" altLang="en-US" sz="1600" b="1" i="0"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 ± 49.5</a:t>
                      </a:r>
                      <a:endParaRPr lang="en-US" altLang="ko-KR" sz="1600" b="1"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9525" marR="9525" marT="9525" marB="0" anchor="ctr"/>
                </a:tc>
                <a:tc>
                  <a:txBody>
                    <a:bodyPr/>
                    <a:lstStyle/>
                    <a:p>
                      <a:pPr algn="l" rtl="0" fontAlgn="ctr"/>
                      <a:r>
                        <a:rPr lang="en-US" altLang="en-US" sz="1600" b="0" i="0"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326.6 ± 17.9</a:t>
                      </a:r>
                      <a:endParaRPr lang="en-US" altLang="ko-KR" sz="1600" b="0"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9525" marR="9525" marT="9525" marB="0" anchor="ctr"/>
                </a:tc>
                <a:tc>
                  <a:txBody>
                    <a:bodyPr/>
                    <a:lstStyle/>
                    <a:p>
                      <a:pPr algn="l" rtl="0" fontAlgn="ctr"/>
                      <a:r>
                        <a:rPr lang="en-US" altLang="ko-KR" sz="16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0.28 </a:t>
                      </a:r>
                      <a:r>
                        <a:rPr lang="en-US" altLang="en-US" sz="1600" b="0" i="0"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 0.01</a:t>
                      </a:r>
                      <a:endParaRPr lang="en-US" altLang="ko-KR" sz="16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9525" marR="9525" marT="9525" marB="0" anchor="ctr"/>
                </a:tc>
                <a:extLst>
                  <a:ext uri="{0D108BD9-81ED-4DB2-BD59-A6C34878D82A}">
                    <a16:rowId xmlns="" xmlns:a16="http://schemas.microsoft.com/office/drawing/2014/main" val="834796388"/>
                  </a:ext>
                </a:extLst>
              </a:tr>
              <a:tr h="289209">
                <a:tc>
                  <a:txBody>
                    <a:bodyPr/>
                    <a:lstStyle/>
                    <a:p>
                      <a:pPr algn="l" rtl="0" fontAlgn="ctr"/>
                      <a:r>
                        <a:rPr lang="en-US" sz="16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LS</a:t>
                      </a:r>
                      <a:endParaRPr lang="en-US" sz="1600" b="0"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9525" marR="9525" marT="9525" marB="0" anchor="ctr"/>
                </a:tc>
                <a:tc>
                  <a:txBody>
                    <a:bodyPr/>
                    <a:lstStyle/>
                    <a:p>
                      <a:pPr algn="l" rtl="0" fontAlgn="ctr"/>
                      <a:r>
                        <a:rPr lang="en-US" altLang="ko-KR" sz="1600" b="0" i="0" u="none" strike="noStrike" dirty="0">
                          <a:solidFill>
                            <a:srgbClr val="000000"/>
                          </a:solidFill>
                          <a:effectLst/>
                          <a:latin typeface="+mn-lt"/>
                          <a:ea typeface="맑은 고딕" panose="020B0503020000020004" pitchFamily="34" charset="-127"/>
                        </a:rPr>
                        <a:t>0.099 </a:t>
                      </a:r>
                      <a:r>
                        <a:rPr lang="en-US" altLang="en-US" sz="1600" b="0" i="0" dirty="0">
                          <a:solidFill>
                            <a:schemeClr val="tx1"/>
                          </a:solidFill>
                          <a:latin typeface="+mn-lt"/>
                        </a:rPr>
                        <a:t> ±  0.004</a:t>
                      </a:r>
                      <a:endParaRPr lang="en-US" altLang="ko-KR" sz="1600" b="0" i="0" u="none" strike="noStrike" dirty="0">
                        <a:solidFill>
                          <a:srgbClr val="000000"/>
                        </a:solidFill>
                        <a:effectLst/>
                        <a:latin typeface="+mn-lt"/>
                        <a:ea typeface="맑은 고딕" panose="020B0503020000020004" pitchFamily="34" charset="-127"/>
                      </a:endParaRPr>
                    </a:p>
                  </a:txBody>
                  <a:tcPr marL="9525" marR="9525" marT="9525" marB="0" anchor="ctr"/>
                </a:tc>
                <a:tc>
                  <a:txBody>
                    <a:bodyPr/>
                    <a:lstStyle/>
                    <a:p>
                      <a:pPr algn="l" rtl="0" fontAlgn="ctr"/>
                      <a:r>
                        <a:rPr lang="en-US" sz="1600" b="1" i="0" u="none" strike="noStrike" dirty="0">
                          <a:solidFill>
                            <a:srgbClr val="000000"/>
                          </a:solidFill>
                          <a:effectLst/>
                          <a:latin typeface="+mn-lt"/>
                          <a:ea typeface="맑은 고딕" panose="020B0503020000020004" pitchFamily="34" charset="-127"/>
                        </a:rPr>
                        <a:t>107</a:t>
                      </a:r>
                      <a:r>
                        <a:rPr lang="en-US" altLang="en-US" sz="1600" b="1" i="0" dirty="0">
                          <a:solidFill>
                            <a:schemeClr val="tx1"/>
                          </a:solidFill>
                          <a:latin typeface="+mn-lt"/>
                        </a:rPr>
                        <a:t> ± 14.3</a:t>
                      </a:r>
                      <a:endParaRPr lang="en-US" sz="1600" b="1" i="0" u="none" strike="noStrike" dirty="0">
                        <a:solidFill>
                          <a:srgbClr val="000000"/>
                        </a:solidFill>
                        <a:effectLst/>
                        <a:latin typeface="+mn-lt"/>
                        <a:ea typeface="맑은 고딕" panose="020B0503020000020004" pitchFamily="34" charset="-127"/>
                      </a:endParaRPr>
                    </a:p>
                  </a:txBody>
                  <a:tcPr marL="9525" marR="9525" marT="9525" marB="0" anchor="ctr"/>
                </a:tc>
                <a:tc>
                  <a:txBody>
                    <a:bodyPr/>
                    <a:lstStyle/>
                    <a:p>
                      <a:pPr algn="l" rtl="0" fontAlgn="ctr"/>
                      <a:r>
                        <a:rPr lang="en-US" altLang="ko-KR" sz="1600" b="0" i="0" u="none" strike="noStrike" dirty="0">
                          <a:solidFill>
                            <a:srgbClr val="000000"/>
                          </a:solidFill>
                          <a:effectLst/>
                          <a:latin typeface="+mn-lt"/>
                          <a:ea typeface="맑은 고딕" panose="020B0503020000020004" pitchFamily="34" charset="-127"/>
                        </a:rPr>
                        <a:t>200.7</a:t>
                      </a:r>
                      <a:r>
                        <a:rPr lang="en-US" altLang="en-US" sz="1600" b="0" i="0" dirty="0">
                          <a:solidFill>
                            <a:schemeClr val="tx1"/>
                          </a:solidFill>
                          <a:latin typeface="+mn-lt"/>
                        </a:rPr>
                        <a:t> ± 9.4 </a:t>
                      </a:r>
                      <a:endParaRPr lang="en-US" altLang="ko-KR" sz="1600" b="0" i="0" u="none" strike="noStrike" dirty="0">
                        <a:solidFill>
                          <a:srgbClr val="000000"/>
                        </a:solidFill>
                        <a:effectLst/>
                        <a:latin typeface="+mn-lt"/>
                        <a:ea typeface="맑은 고딕" panose="020B0503020000020004" pitchFamily="34" charset="-127"/>
                      </a:endParaRPr>
                    </a:p>
                  </a:txBody>
                  <a:tcPr marL="9525" marR="9525" marT="9525" marB="0" anchor="ctr"/>
                </a:tc>
                <a:tc>
                  <a:txBody>
                    <a:bodyPr/>
                    <a:lstStyle/>
                    <a:p>
                      <a:pPr algn="l" rtl="0" fontAlgn="ctr"/>
                      <a:r>
                        <a:rPr lang="en-US" altLang="ko-KR" sz="1600" b="0" i="0" u="none" strike="noStrike" dirty="0">
                          <a:solidFill>
                            <a:schemeClr val="tx1"/>
                          </a:solidFill>
                          <a:effectLst/>
                          <a:latin typeface="+mn-lt"/>
                          <a:ea typeface="맑은 고딕" panose="020B0503020000020004" pitchFamily="34" charset="-127"/>
                        </a:rPr>
                        <a:t>0.34 </a:t>
                      </a:r>
                      <a:r>
                        <a:rPr lang="en-US" altLang="en-US" sz="1600" b="0" i="0" dirty="0">
                          <a:solidFill>
                            <a:schemeClr val="tx1"/>
                          </a:solidFill>
                          <a:latin typeface="+mn-lt"/>
                        </a:rPr>
                        <a:t>± 0.01</a:t>
                      </a:r>
                      <a:endParaRPr lang="en-US" altLang="ko-KR" sz="1600" b="0" i="0" u="none" strike="noStrike" dirty="0">
                        <a:solidFill>
                          <a:schemeClr val="tx1"/>
                        </a:solidFill>
                        <a:effectLst/>
                        <a:latin typeface="+mn-lt"/>
                        <a:ea typeface="맑은 고딕" panose="020B0503020000020004" pitchFamily="34" charset="-127"/>
                      </a:endParaRPr>
                    </a:p>
                  </a:txBody>
                  <a:tcPr marL="9525" marR="9525" marT="9525" marB="0" anchor="ctr"/>
                </a:tc>
                <a:extLst>
                  <a:ext uri="{0D108BD9-81ED-4DB2-BD59-A6C34878D82A}">
                    <a16:rowId xmlns="" xmlns:a16="http://schemas.microsoft.com/office/drawing/2014/main" val="4019994040"/>
                  </a:ext>
                </a:extLst>
              </a:tr>
            </a:tbl>
          </a:graphicData>
        </a:graphic>
      </p:graphicFrame>
      <p:grpSp>
        <p:nvGrpSpPr>
          <p:cNvPr id="2" name="Group 1"/>
          <p:cNvGrpSpPr/>
          <p:nvPr/>
        </p:nvGrpSpPr>
        <p:grpSpPr>
          <a:xfrm>
            <a:off x="5932581" y="1063083"/>
            <a:ext cx="4879776" cy="3146754"/>
            <a:chOff x="672425" y="1063083"/>
            <a:chExt cx="4879776" cy="3146754"/>
          </a:xfrm>
        </p:grpSpPr>
        <p:sp>
          <p:nvSpPr>
            <p:cNvPr id="13" name="TextBox 12"/>
            <p:cNvSpPr txBox="1"/>
            <p:nvPr/>
          </p:nvSpPr>
          <p:spPr>
            <a:xfrm rot="16200000">
              <a:off x="-642197" y="2377705"/>
              <a:ext cx="2937022" cy="307777"/>
            </a:xfrm>
            <a:prstGeom prst="rect">
              <a:avLst/>
            </a:prstGeom>
            <a:noFill/>
          </p:spPr>
          <p:txBody>
            <a:bodyPr wrap="none" rtlCol="0">
              <a:spAutoFit/>
            </a:bodyPr>
            <a:lstStyle/>
            <a:p>
              <a:r>
                <a:rPr lang="en-US" altLang="ko-KR" sz="1400" dirty="0">
                  <a:latin typeface="Microsoft Sans Serif" panose="020B0604020202020204" pitchFamily="34" charset="0"/>
                  <a:ea typeface="Microsoft Sans Serif" panose="020B0604020202020204" pitchFamily="34" charset="0"/>
                  <a:cs typeface="Microsoft Sans Serif" panose="020B0604020202020204" pitchFamily="34" charset="0"/>
                </a:rPr>
                <a:t>IgG concentration in serum (μg/ml)</a:t>
              </a:r>
              <a:endParaRPr lang="ko-KR" altLang="en-US" sz="1400" dirty="0">
                <a:latin typeface="Microsoft Sans Serif" panose="020B0604020202020204" pitchFamily="34" charset="0"/>
                <a:cs typeface="Microsoft Sans Serif" panose="020B0604020202020204" pitchFamily="34" charset="0"/>
              </a:endParaRPr>
            </a:p>
          </p:txBody>
        </p:sp>
        <p:sp>
          <p:nvSpPr>
            <p:cNvPr id="15" name="TextBox 14"/>
            <p:cNvSpPr txBox="1"/>
            <p:nvPr/>
          </p:nvSpPr>
          <p:spPr>
            <a:xfrm>
              <a:off x="2667320" y="3902060"/>
              <a:ext cx="1197764" cy="307777"/>
            </a:xfrm>
            <a:prstGeom prst="rect">
              <a:avLst/>
            </a:prstGeom>
            <a:noFill/>
          </p:spPr>
          <p:txBody>
            <a:bodyPr wrap="none" rtlCol="0">
              <a:spAutoFit/>
            </a:bodyPr>
            <a:lstStyle/>
            <a:p>
              <a:r>
                <a:rPr lang="en-US" altLang="ko-KR" sz="1400" dirty="0">
                  <a:latin typeface="Microsoft Sans Serif" panose="020B0604020202020204" pitchFamily="34" charset="0"/>
                  <a:ea typeface="Microsoft Sans Serif" panose="020B0604020202020204" pitchFamily="34" charset="0"/>
                  <a:cs typeface="Microsoft Sans Serif" panose="020B0604020202020204" pitchFamily="34" charset="0"/>
                </a:rPr>
                <a:t>Time (hours)</a:t>
              </a:r>
              <a:endParaRPr lang="ko-KR" altLang="en-US" sz="1400" dirty="0">
                <a:latin typeface="Microsoft Sans Serif" panose="020B0604020202020204" pitchFamily="34" charset="0"/>
                <a:cs typeface="Microsoft Sans Serif" panose="020B0604020202020204" pitchFamily="34" charset="0"/>
              </a:endParaRPr>
            </a:p>
          </p:txBody>
        </p:sp>
        <p:graphicFrame>
          <p:nvGraphicFramePr>
            <p:cNvPr id="8" name="Chart 7">
              <a:extLst>
                <a:ext uri="{FF2B5EF4-FFF2-40B4-BE49-F238E27FC236}">
                  <a16:creationId xmlns="" xmlns:a16="http://schemas.microsoft.com/office/drawing/2014/main" id="{9724C3B6-00EF-4601-A76A-965E4BBACEF9}"/>
                </a:ext>
              </a:extLst>
            </p:cNvPr>
            <p:cNvGraphicFramePr>
              <a:graphicFrameLocks/>
            </p:cNvGraphicFramePr>
            <p:nvPr>
              <p:extLst/>
            </p:nvPr>
          </p:nvGraphicFramePr>
          <p:xfrm>
            <a:off x="980201" y="1158860"/>
            <a:ext cx="4572000" cy="2743200"/>
          </p:xfrm>
          <a:graphic>
            <a:graphicData uri="http://schemas.openxmlformats.org/drawingml/2006/chart">
              <c:chart xmlns:c="http://schemas.openxmlformats.org/drawingml/2006/chart" xmlns:r="http://schemas.openxmlformats.org/officeDocument/2006/relationships" r:id="rId2"/>
            </a:graphicData>
          </a:graphic>
        </p:graphicFrame>
      </p:grpSp>
      <p:sp>
        <p:nvSpPr>
          <p:cNvPr id="10" name="TextBox 9"/>
          <p:cNvSpPr txBox="1"/>
          <p:nvPr/>
        </p:nvSpPr>
        <p:spPr>
          <a:xfrm>
            <a:off x="5632767" y="772668"/>
            <a:ext cx="356188" cy="461665"/>
          </a:xfrm>
          <a:prstGeom prst="rect">
            <a:avLst/>
          </a:prstGeom>
          <a:noFill/>
        </p:spPr>
        <p:txBody>
          <a:bodyPr wrap="none" rtlCol="0">
            <a:spAutoFit/>
          </a:bodyPr>
          <a:lstStyle/>
          <a:p>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a</a:t>
            </a:r>
          </a:p>
        </p:txBody>
      </p:sp>
      <p:sp>
        <p:nvSpPr>
          <p:cNvPr id="11" name="TextBox 10"/>
          <p:cNvSpPr txBox="1"/>
          <p:nvPr/>
        </p:nvSpPr>
        <p:spPr>
          <a:xfrm>
            <a:off x="382038" y="4137351"/>
            <a:ext cx="356188" cy="461665"/>
          </a:xfrm>
          <a:prstGeom prst="rect">
            <a:avLst/>
          </a:prstGeom>
          <a:noFill/>
        </p:spPr>
        <p:txBody>
          <a:bodyPr wrap="none" rtlCol="0">
            <a:spAutoFit/>
          </a:bodyPr>
          <a:lstStyle/>
          <a:p>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b</a:t>
            </a:r>
          </a:p>
        </p:txBody>
      </p:sp>
      <p:sp>
        <p:nvSpPr>
          <p:cNvPr id="3" name="TextBox 2">
            <a:extLst>
              <a:ext uri="{FF2B5EF4-FFF2-40B4-BE49-F238E27FC236}">
                <a16:creationId xmlns="" xmlns:a16="http://schemas.microsoft.com/office/drawing/2014/main" id="{32C21C15-B53B-4FE0-A5E3-4D429BEF5F49}"/>
              </a:ext>
            </a:extLst>
          </p:cNvPr>
          <p:cNvSpPr txBox="1"/>
          <p:nvPr/>
        </p:nvSpPr>
        <p:spPr>
          <a:xfrm>
            <a:off x="8730428" y="1158860"/>
            <a:ext cx="2468048" cy="738664"/>
          </a:xfrm>
          <a:prstGeom prst="rect">
            <a:avLst/>
          </a:prstGeom>
          <a:noFill/>
        </p:spPr>
        <p:txBody>
          <a:bodyPr wrap="none" rtlCol="0">
            <a:spAutoFit/>
          </a:bodyPr>
          <a:lstStyle/>
          <a:p>
            <a:r>
              <a:rPr lang="en-US" altLang="ko-KR" sz="1400" b="1" dirty="0"/>
              <a:t>Herceptin (wild type IgG1)</a:t>
            </a:r>
          </a:p>
          <a:p>
            <a:r>
              <a:rPr lang="en-US" altLang="ko-KR" sz="1400" b="1" dirty="0">
                <a:solidFill>
                  <a:schemeClr val="accent5"/>
                </a:solidFill>
              </a:rPr>
              <a:t>Herceptin-LS</a:t>
            </a:r>
          </a:p>
          <a:p>
            <a:r>
              <a:rPr lang="en-US" altLang="ko-KR" sz="1400" b="1" dirty="0">
                <a:solidFill>
                  <a:schemeClr val="accent2"/>
                </a:solidFill>
              </a:rPr>
              <a:t>Herceptin-DHS</a:t>
            </a:r>
            <a:endParaRPr lang="ko-KR" altLang="en-US" sz="1400" b="1" dirty="0">
              <a:solidFill>
                <a:schemeClr val="accent2"/>
              </a:solidFill>
            </a:endParaRPr>
          </a:p>
        </p:txBody>
      </p:sp>
    </p:spTree>
    <p:extLst>
      <p:ext uri="{BB962C8B-B14F-4D97-AF65-F5344CB8AC3E}">
        <p14:creationId xmlns:p14="http://schemas.microsoft.com/office/powerpoint/2010/main" val="473933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576</Words>
  <Application>Microsoft Macintosh PowerPoint</Application>
  <PresentationFormat>Widescreen</PresentationFormat>
  <Paragraphs>114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Microsoft Sans Serif</vt:lpstr>
      <vt:lpstr>Symbol</vt:lpstr>
      <vt:lpstr>맑은 고딕</vt:lpstr>
      <vt:lpstr>Arial</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Chang-han Lee</dc:creator>
  <cp:lastModifiedBy>Microsoft Office User</cp:lastModifiedBy>
  <cp:revision>11</cp:revision>
  <dcterms:created xsi:type="dcterms:W3CDTF">2017-06-22T18:29:38Z</dcterms:created>
  <dcterms:modified xsi:type="dcterms:W3CDTF">2017-06-25T00:43:42Z</dcterms:modified>
</cp:coreProperties>
</file>