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6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2"/>
  </p:normalViewPr>
  <p:slideViewPr>
    <p:cSldViewPr snapToGrid="0" snapToObjects="1">
      <p:cViewPr varScale="1">
        <p:scale>
          <a:sx n="90" d="100"/>
          <a:sy n="90" d="100"/>
        </p:scale>
        <p:origin x="232" y="5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C3AD-13E1-484E-8CBF-D17D1A78EE46}" type="datetimeFigureOut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B2D0-6B98-D642-A4BE-02B7857C2D8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23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C3AD-13E1-484E-8CBF-D17D1A78EE46}" type="datetimeFigureOut">
              <a:rPr lang="en-US" smtClean="0"/>
              <a:t>6/9/20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B2D0-6B98-D642-A4BE-02B7857C2D8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6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C3AD-13E1-484E-8CBF-D17D1A78EE46}" type="datetimeFigureOut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B2D0-6B98-D642-A4BE-02B7857C2D8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3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C3AD-13E1-484E-8CBF-D17D1A78EE46}" type="datetimeFigureOut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B2D0-6B98-D642-A4BE-02B7857C2D8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84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C3AD-13E1-484E-8CBF-D17D1A78EE46}" type="datetimeFigureOut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B2D0-6B98-D642-A4BE-02B7857C2D8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52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C3AD-13E1-484E-8CBF-D17D1A78EE46}" type="datetimeFigureOut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B2D0-6B98-D642-A4BE-02B7857C2D8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44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C3AD-13E1-484E-8CBF-D17D1A78EE46}" type="datetimeFigureOut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B2D0-6B98-D642-A4BE-02B7857C2D8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64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C3AD-13E1-484E-8CBF-D17D1A78EE46}" type="datetimeFigureOut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B2D0-6B98-D642-A4BE-02B7857C2D8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843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C3AD-13E1-484E-8CBF-D17D1A78EE46}" type="datetimeFigureOut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B2D0-6B98-D642-A4BE-02B7857C2D8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25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C3AD-13E1-484E-8CBF-D17D1A78EE46}" type="datetimeFigureOut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B2D0-6B98-D642-A4BE-02B7857C2D8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2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C3AD-13E1-484E-8CBF-D17D1A78EE46}" type="datetimeFigureOut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B2D0-6B98-D642-A4BE-02B7857C2D8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C3AD-13E1-484E-8CBF-D17D1A78EE46}" type="datetimeFigureOut">
              <a:rPr lang="en-US" smtClean="0"/>
              <a:t>6/9/20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B2D0-6B98-D642-A4BE-02B7857C2D8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6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C3AD-13E1-484E-8CBF-D17D1A78EE46}" type="datetimeFigureOut">
              <a:rPr lang="en-US" smtClean="0"/>
              <a:t>6/9/20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B2D0-6B98-D642-A4BE-02B7857C2D8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29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C3AD-13E1-484E-8CBF-D17D1A78EE46}" type="datetimeFigureOut">
              <a:rPr lang="en-US" smtClean="0"/>
              <a:t>6/9/20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B2D0-6B98-D642-A4BE-02B7857C2D8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08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C3AD-13E1-484E-8CBF-D17D1A78EE46}" type="datetimeFigureOut">
              <a:rPr lang="en-US" smtClean="0"/>
              <a:t>6/9/20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B2D0-6B98-D642-A4BE-02B7857C2D8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18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C3AD-13E1-484E-8CBF-D17D1A78EE46}" type="datetimeFigureOut">
              <a:rPr lang="en-US" smtClean="0"/>
              <a:t>6/9/20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B2D0-6B98-D642-A4BE-02B7857C2D8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667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5199C3AD-13E1-484E-8CBF-D17D1A78EE46}" type="datetimeFigureOut">
              <a:rPr lang="en-US" smtClean="0"/>
              <a:t>6/9/20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129B2D0-6B98-D642-A4BE-02B7857C2D8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97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199C3AD-13E1-484E-8CBF-D17D1A78EE46}" type="datetimeFigureOut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129B2D0-6B98-D642-A4BE-02B7857C2D8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404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  <p:sldLayoutId id="21474838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CDF7D9-1D10-2146-B953-DC8F8A772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8738" y="851508"/>
            <a:ext cx="8674524" cy="2234046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Final presentation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F3A3E76-FAA6-2D4D-A6EC-A509F5E90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5212" y="3210790"/>
            <a:ext cx="8508269" cy="1787237"/>
          </a:xfrm>
        </p:spPr>
        <p:txBody>
          <a:bodyPr>
            <a:normAutofit/>
          </a:bodyPr>
          <a:lstStyle/>
          <a:p>
            <a:r>
              <a:rPr lang="en-US" sz="2800" dirty="0"/>
              <a:t>Team red</a:t>
            </a:r>
          </a:p>
          <a:p>
            <a:r>
              <a:rPr lang="de-DE" dirty="0" err="1">
                <a:effectLst/>
              </a:rPr>
              <a:t>Dénervaud</a:t>
            </a:r>
            <a:r>
              <a:rPr lang="de-DE" dirty="0">
                <a:effectLst/>
              </a:rPr>
              <a:t> Natalya, Rodriguez Julián, Meyer Remo, </a:t>
            </a:r>
            <a:r>
              <a:rPr lang="de-DE" dirty="0" err="1">
                <a:effectLst/>
              </a:rPr>
              <a:t>Pelts</a:t>
            </a:r>
            <a:r>
              <a:rPr lang="de-DE" dirty="0">
                <a:effectLst/>
              </a:rPr>
              <a:t> </a:t>
            </a:r>
            <a:r>
              <a:rPr lang="de-DE" dirty="0" err="1">
                <a:effectLst/>
              </a:rPr>
              <a:t>Dmytriy</a:t>
            </a:r>
            <a:r>
              <a:rPr lang="de-DE" dirty="0">
                <a:effectLst/>
              </a:rPr>
              <a:t>, Kirupananthan </a:t>
            </a:r>
            <a:r>
              <a:rPr lang="de-DE" dirty="0" err="1">
                <a:effectLst/>
              </a:rPr>
              <a:t>Kaurisanker</a:t>
            </a:r>
            <a:endParaRPr lang="de-CH" dirty="0">
              <a:effectLst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4115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A7C666-4A5D-FE43-A46C-C86C84146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920" y="0"/>
            <a:ext cx="9905998" cy="1905000"/>
          </a:xfrm>
        </p:spPr>
        <p:txBody>
          <a:bodyPr>
            <a:normAutofit/>
          </a:bodyPr>
          <a:lstStyle/>
          <a:p>
            <a:r>
              <a:rPr lang="en-US" dirty="0"/>
              <a:t>features implemented vs. design thinking ideas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C741295-BE52-5445-AB7B-1E35B038F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179" y="1671637"/>
            <a:ext cx="7517596" cy="465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992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D2372B-5E85-D042-8A4D-EDA707780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069" y="72430"/>
            <a:ext cx="9613861" cy="446922"/>
          </a:xfrm>
        </p:spPr>
        <p:txBody>
          <a:bodyPr>
            <a:normAutofit fontScale="90000"/>
          </a:bodyPr>
          <a:lstStyle/>
          <a:p>
            <a:pPr algn="ctr"/>
            <a:r>
              <a:rPr lang="de-CH" sz="3600" dirty="0" err="1"/>
              <a:t>architecture</a:t>
            </a:r>
            <a:endParaRPr lang="en-US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2B5CA3D8-EAFE-AF40-AEE1-A5477C3AC4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3969" y="661737"/>
            <a:ext cx="7447820" cy="593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83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6642BE-911C-8D47-96B5-0FF9DD7C4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989" y="188912"/>
            <a:ext cx="9905998" cy="676275"/>
          </a:xfrm>
        </p:spPr>
        <p:txBody>
          <a:bodyPr/>
          <a:lstStyle/>
          <a:p>
            <a:pPr algn="ctr"/>
            <a:r>
              <a:rPr lang="en-US" dirty="0"/>
              <a:t>Code highlight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20CB052D-EC05-E543-B684-018B890073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54716"/>
            <a:ext cx="6365285" cy="479523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AC3EBE3-38DF-E04D-8FC4-7752D198E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922" y="1154716"/>
            <a:ext cx="5345723" cy="478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700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3001" y="242032"/>
            <a:ext cx="9905998" cy="542925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Code highlight</a:t>
            </a:r>
            <a:endParaRPr lang="de-CH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573CBB89-D8D3-3845-921E-562055E9D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725" y="1014412"/>
            <a:ext cx="3075029" cy="517768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C997C3A-277E-5546-80D4-09D86FFDF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049" y="1360316"/>
            <a:ext cx="7016010" cy="413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240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93736F-BFDD-C54E-8F31-48CA7C6D1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333375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Lessons learnt</a:t>
            </a:r>
            <a:br>
              <a:rPr lang="en-US" dirty="0"/>
            </a:br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66B0F13-2676-8B4D-BCB3-F16B7C26F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942975"/>
            <a:ext cx="9905998" cy="64644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/>
              <a:t>PRO:</a:t>
            </a:r>
          </a:p>
          <a:p>
            <a:r>
              <a:rPr lang="de-CH" dirty="0" err="1"/>
              <a:t>Vaadin</a:t>
            </a:r>
            <a:r>
              <a:rPr lang="de-CH" dirty="0"/>
              <a:t> als Frontendtechnologie kennengelernt</a:t>
            </a:r>
          </a:p>
          <a:p>
            <a:r>
              <a:rPr lang="de-CH" dirty="0" err="1"/>
              <a:t>Scrum</a:t>
            </a:r>
            <a:r>
              <a:rPr lang="de-CH" dirty="0"/>
              <a:t> Methode kennengelernt</a:t>
            </a:r>
          </a:p>
          <a:p>
            <a:r>
              <a:rPr lang="de-CH" dirty="0"/>
              <a:t>Detaillierte Diskussion der Architektur</a:t>
            </a:r>
          </a:p>
          <a:p>
            <a:r>
              <a:rPr lang="de-CH" dirty="0"/>
              <a:t>Nach MVP Pattern implementiert</a:t>
            </a:r>
          </a:p>
          <a:p>
            <a:r>
              <a:rPr lang="de-CH" dirty="0"/>
              <a:t>Arbeitserfahrung als Gruppe </a:t>
            </a:r>
          </a:p>
          <a:p>
            <a:r>
              <a:rPr lang="de-CH" dirty="0"/>
              <a:t>Codereviews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/>
              <a:t>CON:</a:t>
            </a:r>
          </a:p>
          <a:p>
            <a:r>
              <a:rPr lang="en-US" dirty="0" err="1"/>
              <a:t>Vaadin</a:t>
            </a:r>
            <a:r>
              <a:rPr lang="en-US" dirty="0"/>
              <a:t> </a:t>
            </a:r>
            <a:r>
              <a:rPr lang="de-CH" dirty="0" err="1"/>
              <a:t>documentation</a:t>
            </a:r>
            <a:endParaRPr lang="de-CH" dirty="0"/>
          </a:p>
          <a:p>
            <a:r>
              <a:rPr lang="de-CH" dirty="0"/>
              <a:t>DB-Anbindung</a:t>
            </a:r>
          </a:p>
          <a:p>
            <a:endParaRPr lang="de-CH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670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8677" y="266700"/>
            <a:ext cx="9905998" cy="523009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/>
              <a:t>Demo</a:t>
            </a:r>
            <a:endParaRPr lang="de-CH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AB29360-5943-F547-9AFF-DFA6D2565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555" y="1080654"/>
            <a:ext cx="10040198" cy="499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2855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z">
  <a:themeElements>
    <a:clrScheme name="Netz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Netz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Netz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{143B8038-6BC0-8D45-A67E-6E54D8AFCE22}tf10001063</Template>
  <TotalTime>0</TotalTime>
  <Words>60</Words>
  <Application>Microsoft Macintosh PowerPoint</Application>
  <PresentationFormat>Breitbild</PresentationFormat>
  <Paragraphs>21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Netz</vt:lpstr>
      <vt:lpstr>Final presentation </vt:lpstr>
      <vt:lpstr>features implemented vs. design thinking ideas</vt:lpstr>
      <vt:lpstr>architecture</vt:lpstr>
      <vt:lpstr>Code highlight</vt:lpstr>
      <vt:lpstr>Code highlight</vt:lpstr>
      <vt:lpstr>Lessons learnt 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 </dc:title>
  <dc:creator>Kausi Kirupananthan</dc:creator>
  <cp:lastModifiedBy>Kausi Kirupananthan</cp:lastModifiedBy>
  <cp:revision>15</cp:revision>
  <dcterms:created xsi:type="dcterms:W3CDTF">2020-06-08T15:34:23Z</dcterms:created>
  <dcterms:modified xsi:type="dcterms:W3CDTF">2020-06-09T17:17:11Z</dcterms:modified>
</cp:coreProperties>
</file>