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84" r:id="rId4"/>
    <p:sldId id="283" r:id="rId5"/>
    <p:sldId id="282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  <p14:sldId id="271"/>
            <p14:sldId id="284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1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3179EB-719E-4C37-891A-D1EF76B57FF5}" type="datetime1">
              <a:rPr lang="de-DE" smtClean="0"/>
              <a:t>26.04.2020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9C204C-0006-49DE-83E0-D2881F3E7E9C}" type="datetime1">
              <a:rPr lang="de-DE" noProof="0" smtClean="0"/>
              <a:t>26.04.2020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93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3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02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Wählen Sie im Präsentationsmodus die Pfeile aus, um Links zu folgen.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Mastertextformat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C754B4E-5CE8-402D-9E02-2CC2D7E4ED7D}" type="datetime1">
              <a:rPr lang="de-DE" noProof="0" smtClean="0"/>
              <a:t>26.04.2020</a:t>
            </a:fld>
            <a:endParaRPr lang="de-DE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 dirty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Mastertextformat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de-DE" noProof="0" dirty="0"/>
              <a:t>Zweite Ebene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de-DE" noProof="0" dirty="0"/>
              <a:t>Dritte Ebene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de-DE" noProof="0" dirty="0"/>
              <a:t>Vierte Ebene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7A323BD-DC0C-4FC5-AD5B-ECA4E30AEC4B}" type="datetime1">
              <a:rPr lang="de-DE" noProof="0" smtClean="0"/>
              <a:t>26.04.2020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3769646" cy="196736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sz="3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Team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Red</a:t>
            </a:r>
            <a:endParaRPr lang="de-DE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  <a:p>
            <a:pPr marL="0" indent="0" rtl="0">
              <a:buNone/>
            </a:pPr>
            <a:endParaRPr lang="de-DE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55264B-836A-43EF-8CF7-B9C73B7B43B6}"/>
              </a:ext>
            </a:extLst>
          </p:cNvPr>
          <p:cNvSpPr/>
          <p:nvPr/>
        </p:nvSpPr>
        <p:spPr>
          <a:xfrm>
            <a:off x="7121001" y="2194441"/>
            <a:ext cx="35850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Pelts Dmytriy 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Rodriguez Ugolini Julian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Kirupananthan Kaurisanker 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Meyer Remo 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Dénervaud Natalya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C529A16-A548-44E0-85D7-8D17F5223FB9}"/>
              </a:ext>
            </a:extLst>
          </p:cNvPr>
          <p:cNvCxnSpPr/>
          <p:nvPr/>
        </p:nvCxnSpPr>
        <p:spPr>
          <a:xfrm>
            <a:off x="6844868" y="1827407"/>
            <a:ext cx="0" cy="22113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29DC572-2331-4BB3-A0B2-3181FB9E9A54}"/>
              </a:ext>
            </a:extLst>
          </p:cNvPr>
          <p:cNvSpPr/>
          <p:nvPr/>
        </p:nvSpPr>
        <p:spPr>
          <a:xfrm>
            <a:off x="1485906" y="1827407"/>
            <a:ext cx="2184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Task 4</a:t>
            </a:r>
            <a:endParaRPr lang="de-CH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44063" cy="640080"/>
          </a:xfrm>
        </p:spPr>
        <p:txBody>
          <a:bodyPr rtlCol="0">
            <a:noAutofit/>
          </a:bodyPr>
          <a:lstStyle/>
          <a:p>
            <a:pPr rtl="0"/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Domain Model von Applikation „Sucht-Tagebuch“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3412AF9-66B8-4EA9-B268-AFCF2C3E2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8" y="1795462"/>
            <a:ext cx="9196388" cy="38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44063" cy="640080"/>
          </a:xfrm>
        </p:spPr>
        <p:txBody>
          <a:bodyPr rtlCol="0">
            <a:noAutofit/>
          </a:bodyPr>
          <a:lstStyle/>
          <a:p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Sequence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Diagram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„Tagebucheintrag erstellen“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5C9289D-8F14-420B-93D7-352FB595E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3" y="1314450"/>
            <a:ext cx="7615238" cy="52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44063" cy="640080"/>
          </a:xfrm>
        </p:spPr>
        <p:txBody>
          <a:bodyPr rtlCol="0">
            <a:noAutofit/>
          </a:bodyPr>
          <a:lstStyle/>
          <a:p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Model von Applikation „Sucht-Tagebuch“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1056209-2422-4684-8ACB-0A02D0A47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3" y="1337665"/>
            <a:ext cx="8548688" cy="50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683133" y="1012317"/>
            <a:ext cx="6876288" cy="640080"/>
          </a:xfrm>
        </p:spPr>
        <p:txBody>
          <a:bodyPr rtlCol="0">
            <a:noAutofit/>
          </a:bodyPr>
          <a:lstStyle/>
          <a:p>
            <a:pPr rtl="0"/>
            <a:r>
              <a:rPr lang="de-DE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Fragen?</a:t>
            </a:r>
          </a:p>
        </p:txBody>
      </p:sp>
      <p:pic>
        <p:nvPicPr>
          <p:cNvPr id="1026" name="Picture 2" descr="Was ist mein System?&quot; Das Kontext Diagramm verschafft Klarheit ...">
            <a:extLst>
              <a:ext uri="{FF2B5EF4-FFF2-40B4-BE49-F238E27FC236}">
                <a16:creationId xmlns:a16="http://schemas.microsoft.com/office/drawing/2014/main" id="{03AAA05A-0A7F-485D-BB68-9B58B2313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491300"/>
            <a:ext cx="6348413" cy="390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illkommenD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1_TF10001108" id="{07697364-0B73-4747-B9CE-5EA2B942B594}" vid="{38915AEA-B4B8-4116-8636-330A3885EF2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Willkommen bei PowerPoint</Template>
  <TotalTime>0</TotalTime>
  <Words>57</Words>
  <Application>Microsoft Office PowerPoint</Application>
  <PresentationFormat>Breitbild</PresentationFormat>
  <Paragraphs>17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WillkommenDok</vt:lpstr>
      <vt:lpstr>PowerPoint-Präsentation</vt:lpstr>
      <vt:lpstr>Domain Model von Applikation „Sucht-Tagebuch“</vt:lpstr>
      <vt:lpstr>Sequence Diagram: „Tagebucheintrag erstellen“</vt:lpstr>
      <vt:lpstr>Class Model von Applikation „Sucht-Tagebuch“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Natalya Dénervaud</dc:creator>
  <cp:keywords/>
  <cp:lastModifiedBy>Natalya Dénervaud</cp:lastModifiedBy>
  <cp:revision>5</cp:revision>
  <dcterms:created xsi:type="dcterms:W3CDTF">2020-04-25T14:54:15Z</dcterms:created>
  <dcterms:modified xsi:type="dcterms:W3CDTF">2020-04-26T17:11:56Z</dcterms:modified>
  <cp:version/>
</cp:coreProperties>
</file>