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8" autoAdjust="0"/>
    <p:restoredTop sz="93462" autoAdjust="0"/>
  </p:normalViewPr>
  <p:slideViewPr>
    <p:cSldViewPr snapToGrid="0">
      <p:cViewPr varScale="1">
        <p:scale>
          <a:sx n="71" d="100"/>
          <a:sy n="71" d="100"/>
        </p:scale>
        <p:origin x="29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E3AD-86FF-4E8C-B5C2-0FF451EEDDE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07393-B8A9-4C20-A1FF-B76DB2E01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07393-B8A9-4C20-A1FF-B76DB2E01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2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7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5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8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5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1A646-89B2-4871-9142-F4368F04BE0E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5860D-B36D-4CF6-A68E-ACAA0F13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4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FD05FE-2B39-673C-8CBF-8C4DDD7B132D}"/>
              </a:ext>
            </a:extLst>
          </p:cNvPr>
          <p:cNvSpPr/>
          <p:nvPr/>
        </p:nvSpPr>
        <p:spPr>
          <a:xfrm>
            <a:off x="-1770214" y="2680455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asterisks to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78203-61FD-392E-8862-69DBDD2F5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40" y="300275"/>
            <a:ext cx="3200400" cy="2560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34C735-A4AD-11C2-8803-4D93DE1CB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64" y="300275"/>
            <a:ext cx="3200400" cy="2560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868905-64DA-94FA-3372-AAE1CA06F47C}"/>
              </a:ext>
            </a:extLst>
          </p:cNvPr>
          <p:cNvCxnSpPr>
            <a:cxnSpLocks/>
          </p:cNvCxnSpPr>
          <p:nvPr/>
        </p:nvCxnSpPr>
        <p:spPr>
          <a:xfrm>
            <a:off x="-2484422" y="472220"/>
            <a:ext cx="274320" cy="0"/>
          </a:xfrm>
          <a:prstGeom prst="line">
            <a:avLst/>
          </a:prstGeom>
          <a:ln w="25400">
            <a:solidFill>
              <a:srgbClr val="4F9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49731D-7C05-7D58-E68D-F8A859ED5B1F}"/>
              </a:ext>
            </a:extLst>
          </p:cNvPr>
          <p:cNvCxnSpPr>
            <a:cxnSpLocks/>
          </p:cNvCxnSpPr>
          <p:nvPr/>
        </p:nvCxnSpPr>
        <p:spPr>
          <a:xfrm>
            <a:off x="-2484422" y="300275"/>
            <a:ext cx="274320" cy="0"/>
          </a:xfrm>
          <a:prstGeom prst="line">
            <a:avLst/>
          </a:prstGeom>
          <a:ln w="25400">
            <a:solidFill>
              <a:srgbClr val="EF2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EB875A-4555-37B8-CA9E-186FAEF3095A}"/>
              </a:ext>
            </a:extLst>
          </p:cNvPr>
          <p:cNvCxnSpPr>
            <a:cxnSpLocks/>
          </p:cNvCxnSpPr>
          <p:nvPr/>
        </p:nvCxnSpPr>
        <p:spPr>
          <a:xfrm>
            <a:off x="-1163822" y="472220"/>
            <a:ext cx="274320" cy="0"/>
          </a:xfrm>
          <a:prstGeom prst="line">
            <a:avLst/>
          </a:prstGeom>
          <a:ln w="25400">
            <a:solidFill>
              <a:srgbClr val="4F94C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C8A36C-7024-D23D-162E-F0ECAAF30EE1}"/>
              </a:ext>
            </a:extLst>
          </p:cNvPr>
          <p:cNvCxnSpPr>
            <a:cxnSpLocks/>
          </p:cNvCxnSpPr>
          <p:nvPr/>
        </p:nvCxnSpPr>
        <p:spPr>
          <a:xfrm>
            <a:off x="-1163822" y="300275"/>
            <a:ext cx="274320" cy="0"/>
          </a:xfrm>
          <a:prstGeom prst="line">
            <a:avLst/>
          </a:prstGeom>
          <a:ln w="25400">
            <a:solidFill>
              <a:srgbClr val="EF2B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01257C2-4937-CA52-5798-9F60E990395B}"/>
              </a:ext>
            </a:extLst>
          </p:cNvPr>
          <p:cNvSpPr txBox="1"/>
          <p:nvPr/>
        </p:nvSpPr>
        <p:spPr>
          <a:xfrm>
            <a:off x="-2259268" y="188847"/>
            <a:ext cx="969346" cy="25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Female Fear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4DC53-A0A7-2CB7-2E47-FED0E3D5A175}"/>
              </a:ext>
            </a:extLst>
          </p:cNvPr>
          <p:cNvSpPr txBox="1"/>
          <p:nvPr/>
        </p:nvSpPr>
        <p:spPr>
          <a:xfrm>
            <a:off x="-2259269" y="354068"/>
            <a:ext cx="1156533" cy="25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Female Safety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8D80C-5C7D-C47B-6EC1-23FAA25C4667}"/>
              </a:ext>
            </a:extLst>
          </p:cNvPr>
          <p:cNvSpPr txBox="1"/>
          <p:nvPr/>
        </p:nvSpPr>
        <p:spPr>
          <a:xfrm>
            <a:off x="-934293" y="188847"/>
            <a:ext cx="892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Male Fear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60AC1F-F4D1-E51D-335C-71D36D9568C0}"/>
              </a:ext>
            </a:extLst>
          </p:cNvPr>
          <p:cNvSpPr txBox="1"/>
          <p:nvPr/>
        </p:nvSpPr>
        <p:spPr>
          <a:xfrm>
            <a:off x="-934293" y="354068"/>
            <a:ext cx="892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Male Safety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C3E66FE-1303-25C9-6F7E-9E405B95D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703" y="2259364"/>
            <a:ext cx="2438611" cy="4389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A798BB-A869-185D-FB2A-BECB8A94A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909" y="2259364"/>
            <a:ext cx="2438611" cy="43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500A5D-71E1-CAA7-8C70-B7F49636E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3941" y="6280277"/>
            <a:ext cx="3200400" cy="2385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06CDD-FC3B-4AC8-C8CC-37C903AD7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864" y="6280277"/>
            <a:ext cx="3200400" cy="2385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0AC606-16E6-8A58-9EE0-030E061FCD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64" y="3217540"/>
            <a:ext cx="3200400" cy="2705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17F65D-4D93-36C3-EC00-090B8D7F5D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3941" y="3217540"/>
            <a:ext cx="3200400" cy="27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6EAD2B-90E8-B247-49FD-E8BCCCC1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3" y="346223"/>
            <a:ext cx="3200400" cy="2560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80914B-23B4-FD03-FEF2-0BA04ACF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3" y="346223"/>
            <a:ext cx="3200400" cy="2560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85AA90-1AA0-699B-D995-C3447DE5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193" y="3159779"/>
            <a:ext cx="17145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EBCACC-F2A0-9ED8-C875-6EFAAB12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07" y="3159779"/>
            <a:ext cx="17145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9A348-6CFB-D7DF-C65D-98F116C9F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9107" y="3159779"/>
            <a:ext cx="1714501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116F5C-7578-363C-6741-C9FA725720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8693" y="3159779"/>
            <a:ext cx="1714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933F9-2646-EC60-A4F1-EEE88349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354438"/>
            <a:ext cx="3394286" cy="2715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E4A69-4956-9E4E-78C0-66A0C3C82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406" y="354425"/>
            <a:ext cx="3395958" cy="2716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DADAA0-6C7D-71A1-7162-805A96F44E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265" t="3780" r="1470" b="74737"/>
          <a:stretch/>
        </p:blipFill>
        <p:spPr>
          <a:xfrm>
            <a:off x="365760" y="3160644"/>
            <a:ext cx="1757559" cy="9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0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63006-49A8-56B0-71C6-955D232D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66" y="8930624"/>
            <a:ext cx="3946030" cy="922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C7E1B-90E6-650C-6123-F6A3E726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40" y="856217"/>
            <a:ext cx="3200400" cy="2560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60261-986A-2758-3466-96FBA5106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66" y="856217"/>
            <a:ext cx="3200400" cy="2560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8C0460-5366-59C4-5EE8-243D7F969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966" y="3547686"/>
            <a:ext cx="3200400" cy="2560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1B62BD-4FB6-99E7-7C39-DEB2ED26B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0" y="3547686"/>
            <a:ext cx="3200400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26D4CD-604B-F9CC-88C8-7599162015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7090" b="91582"/>
          <a:stretch/>
        </p:blipFill>
        <p:spPr>
          <a:xfrm>
            <a:off x="505341" y="543593"/>
            <a:ext cx="3200399" cy="2956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907D24-05B6-42C4-8788-A6BC0278396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7126" b="91586"/>
          <a:stretch/>
        </p:blipFill>
        <p:spPr>
          <a:xfrm>
            <a:off x="4071966" y="543593"/>
            <a:ext cx="3200399" cy="2956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7F55CC-A1A0-E422-08AB-2D03D1F565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1966" y="6239155"/>
            <a:ext cx="3200400" cy="25603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320F53-842D-6C82-6E02-A9A4360031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340" y="6239155"/>
            <a:ext cx="3200400" cy="25603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56AEF5-F449-5CA6-A31D-ADABCA689386}"/>
              </a:ext>
            </a:extLst>
          </p:cNvPr>
          <p:cNvSpPr/>
          <p:nvPr/>
        </p:nvSpPr>
        <p:spPr>
          <a:xfrm>
            <a:off x="-1432883" y="-144295"/>
            <a:ext cx="3057525" cy="1542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Schematic of what these conditions are, including relative </a:t>
            </a:r>
            <a:r>
              <a:rPr lang="en-US" dirty="0" err="1"/>
              <a:t>khz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51393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260C4CE-B3D9-BFAD-FBEB-CF872793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2" y="1444902"/>
            <a:ext cx="2380447" cy="17726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822843-20FE-81AF-16E8-3A0575598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25" y="1444902"/>
            <a:ext cx="2380447" cy="17726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8C7146-BFEA-5849-BA06-66A8A590C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918" y="1444902"/>
            <a:ext cx="2380447" cy="17726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3A94B3-9A33-9BD3-AC64-1A0FAF14C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32" y="3633044"/>
            <a:ext cx="2380447" cy="17726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E453AD-CEBC-6643-A2D0-751156D6E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918" y="3633044"/>
            <a:ext cx="2380447" cy="177267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7EDFE2D-496D-47B7-2FB1-4333380B3AE3}"/>
              </a:ext>
            </a:extLst>
          </p:cNvPr>
          <p:cNvSpPr/>
          <p:nvPr/>
        </p:nvSpPr>
        <p:spPr>
          <a:xfrm>
            <a:off x="0" y="0"/>
            <a:ext cx="2057400" cy="1280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asterisks to graphs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70DA1EE-4390-4A0C-88DA-B6A7C24DD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33271"/>
              </p:ext>
            </p:extLst>
          </p:nvPr>
        </p:nvGraphicFramePr>
        <p:xfrm>
          <a:off x="-3290046" y="5826071"/>
          <a:ext cx="518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23108204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726892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74427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Infralimbic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4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0.06259755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0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0.17663502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0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0.73307826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9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Discrim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0.08224390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8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0.34380440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581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312919D-CD86-B021-61F3-794AFA16A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31764"/>
              </p:ext>
            </p:extLst>
          </p:nvPr>
        </p:nvGraphicFramePr>
        <p:xfrm>
          <a:off x="7772400" y="5404327"/>
          <a:ext cx="518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23108204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726892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74427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4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0.14129806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0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0.03385764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0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0.81024313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9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Discrim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0.14681712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8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0.05512859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581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6E33D0E-D1FA-4C45-510A-CBB59F8E3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19502"/>
              </p:ext>
            </p:extLst>
          </p:nvPr>
        </p:nvGraphicFramePr>
        <p:xfrm>
          <a:off x="7539668" y="2275892"/>
          <a:ext cx="518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23108204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726892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74427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4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0.02724138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0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0.06716722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0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0.70557971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9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Discrim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0.20147652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8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0.18107211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581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E7504FD-B7CB-1A84-6403-32586374D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20993"/>
              </p:ext>
            </p:extLst>
          </p:nvPr>
        </p:nvGraphicFramePr>
        <p:xfrm>
          <a:off x="-5741893" y="2736697"/>
          <a:ext cx="518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23108204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726892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74427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Prelimbic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4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0.05941994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0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0.14825348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0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0.52129156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9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Discrim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0.55483206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8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0.32655021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581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E37797C-7095-9CFE-EAE4-B288FB00B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64407"/>
              </p:ext>
            </p:extLst>
          </p:nvPr>
        </p:nvGraphicFramePr>
        <p:xfrm>
          <a:off x="2358068" y="7500978"/>
          <a:ext cx="5181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23108204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5726892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74427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04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0.24293775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0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0.09551632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0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0.86657764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9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Discrim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0.32971542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8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0.15077154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87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29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1379</TotalTime>
  <Words>133</Words>
  <Application>Microsoft Office PowerPoint</Application>
  <PresentationFormat>Custom</PresentationFormat>
  <Paragraphs>98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Meyer, Heidi</dc:creator>
  <cp:lastModifiedBy>Meyer, Heidi</cp:lastModifiedBy>
  <cp:revision>10</cp:revision>
  <dcterms:created xsi:type="dcterms:W3CDTF">2023-10-27T16:15:05Z</dcterms:created>
  <dcterms:modified xsi:type="dcterms:W3CDTF">2024-06-28T21:59:49Z</dcterms:modified>
</cp:coreProperties>
</file>