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599" autoAdjust="0"/>
  </p:normalViewPr>
  <p:slideViewPr>
    <p:cSldViewPr snapToGrid="0" snapToObjects="1">
      <p:cViewPr varScale="1">
        <p:scale>
          <a:sx n="53" d="100"/>
          <a:sy n="53" d="100"/>
        </p:scale>
        <p:origin x="36" y="2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6" d="100"/>
          <a:sy n="126" d="100"/>
        </p:scale>
        <p:origin x="-436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C2719-43FE-644A-B626-6753B45FA92B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FC8EE-C86E-AF45-BC7E-F39CAB297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CGI</a:t>
            </a:r>
            <a:r>
              <a:rPr lang="en-US" baseline="0" dirty="0" smtClean="0"/>
              <a:t> of landscape</a:t>
            </a:r>
          </a:p>
          <a:p>
            <a:r>
              <a:rPr lang="en-US" baseline="0" dirty="0" smtClean="0"/>
              <a:t>      - E.G. Skyrim</a:t>
            </a:r>
          </a:p>
          <a:p>
            <a:r>
              <a:rPr lang="en-US" dirty="0" smtClean="0"/>
              <a:t>Refer</a:t>
            </a:r>
            <a:r>
              <a:rPr lang="en-US" baseline="0" dirty="0" smtClean="0"/>
              <a:t> to image and show sides with light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FC8EE-C86E-AF45-BC7E-F39CAB2972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2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987" y="2062393"/>
            <a:ext cx="782321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272" y="3818168"/>
            <a:ext cx="706612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57AE-AC13-8E4F-8676-A94BACF8331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4F5-A660-814B-AF99-F12525182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57AE-AC13-8E4F-8676-A94BACF8331E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4F5-A660-814B-AF99-F125251820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2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57AE-AC13-8E4F-8676-A94BACF8331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4F5-A660-814B-AF99-F12525182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57AE-AC13-8E4F-8676-A94BACF8331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4F5-A660-814B-AF99-F12525182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2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43" y="4399341"/>
            <a:ext cx="7814369" cy="88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43" y="2899154"/>
            <a:ext cx="78143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90046" y="6171782"/>
            <a:ext cx="1169640" cy="365125"/>
          </a:xfrm>
        </p:spPr>
        <p:txBody>
          <a:bodyPr/>
          <a:lstStyle/>
          <a:p>
            <a:fld id="{F32E57AE-AC13-8E4F-8676-A94BACF8331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0734" y="6171782"/>
            <a:ext cx="18444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06898" y="6177623"/>
            <a:ext cx="590717" cy="365125"/>
          </a:xfrm>
        </p:spPr>
        <p:txBody>
          <a:bodyPr/>
          <a:lstStyle/>
          <a:p>
            <a:fld id="{46B284F5-A660-814B-AF99-F12525182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9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1159" y="1644411"/>
            <a:ext cx="3401717" cy="41005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250" y="1644411"/>
            <a:ext cx="3561549" cy="41005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57AE-AC13-8E4F-8676-A94BACF8331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4F5-A660-814B-AF99-F12525182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8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159" y="1535113"/>
            <a:ext cx="341683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1159" y="2174875"/>
            <a:ext cx="3416835" cy="35851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929" y="1535113"/>
            <a:ext cx="35388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929" y="2174875"/>
            <a:ext cx="3538871" cy="35851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57AE-AC13-8E4F-8676-A94BACF8331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4F5-A660-814B-AF99-F12525182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57AE-AC13-8E4F-8676-A94BACF8331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4F5-A660-814B-AF99-F12525182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57AE-AC13-8E4F-8676-A94BACF8331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4F5-A660-814B-AF99-F12525182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02" y="658564"/>
            <a:ext cx="329588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2296" y="658565"/>
            <a:ext cx="4574504" cy="50485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02" y="1820615"/>
            <a:ext cx="3295886" cy="388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57AE-AC13-8E4F-8676-A94BACF8331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4F5-A660-814B-AF99-F12525182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5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3700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57AE-AC13-8E4F-8676-A94BACF8331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4F5-A660-814B-AF99-F12525182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7902" y="501411"/>
            <a:ext cx="79988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902" y="1826974"/>
            <a:ext cx="7998898" cy="385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90046" y="6186900"/>
            <a:ext cx="1169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E57AE-AC13-8E4F-8676-A94BACF8331E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0734" y="6186900"/>
            <a:ext cx="1844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6898" y="6192741"/>
            <a:ext cx="590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4F5-A660-814B-AF99-F125251820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7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987" y="405827"/>
            <a:ext cx="7823213" cy="1470025"/>
          </a:xfrm>
        </p:spPr>
        <p:txBody>
          <a:bodyPr/>
          <a:lstStyle/>
          <a:p>
            <a:r>
              <a:rPr lang="en-US" dirty="0" smtClean="0">
                <a:latin typeface="Verdana"/>
                <a:cs typeface="Verdana"/>
              </a:rPr>
              <a:t>Image Processing and STM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272" y="2161602"/>
            <a:ext cx="7066128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Verdana"/>
                <a:cs typeface="Verdana"/>
              </a:rPr>
              <a:t>Computational Physics Final Project</a:t>
            </a:r>
            <a:endParaRPr lang="en-US" dirty="0">
              <a:latin typeface="Verdana"/>
              <a:cs typeface="Verdana"/>
            </a:endParaRPr>
          </a:p>
          <a:p>
            <a:endParaRPr lang="en-US" dirty="0">
              <a:latin typeface="Verdana"/>
              <a:cs typeface="Verdana"/>
            </a:endParaRPr>
          </a:p>
          <a:p>
            <a:r>
              <a:rPr lang="en-US" sz="2400" dirty="0" smtClean="0">
                <a:latin typeface="Verdana"/>
                <a:cs typeface="Verdana"/>
              </a:rPr>
              <a:t>Paige Meyer</a:t>
            </a:r>
          </a:p>
        </p:txBody>
      </p:sp>
    </p:spTree>
    <p:extLst>
      <p:ext uri="{BB962C8B-B14F-4D97-AF65-F5344CB8AC3E}">
        <p14:creationId xmlns:p14="http://schemas.microsoft.com/office/powerpoint/2010/main" val="25862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=90°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A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48" y="1543974"/>
            <a:ext cx="6976902" cy="442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95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Tunneling Machine</a:t>
            </a:r>
            <a:endParaRPr lang="en-US" dirty="0"/>
          </a:p>
        </p:txBody>
      </p:sp>
      <p:pic>
        <p:nvPicPr>
          <p:cNvPr id="4098" name="Picture 2" descr="lskj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49" y="1754363"/>
            <a:ext cx="4762601" cy="402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94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=0°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I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00" y="1644411"/>
            <a:ext cx="5096663" cy="419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31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00" y="1644411"/>
            <a:ext cx="5096663" cy="419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=90°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61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[1</a:t>
            </a:r>
            <a:r>
              <a:rPr lang="en-US" sz="2000" dirty="0"/>
              <a:t>] 	M. Newman, Computational Physics, pp. 145-212, (2012).</a:t>
            </a:r>
          </a:p>
        </p:txBody>
      </p:sp>
    </p:spTree>
    <p:extLst>
      <p:ext uri="{BB962C8B-B14F-4D97-AF65-F5344CB8AC3E}">
        <p14:creationId xmlns:p14="http://schemas.microsoft.com/office/powerpoint/2010/main" val="44043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 Skyrim</a:t>
            </a:r>
            <a:endParaRPr lang="en-US" dirty="0"/>
          </a:p>
        </p:txBody>
      </p:sp>
      <p:pic>
        <p:nvPicPr>
          <p:cNvPr id="1026" name="Picture 2" descr="https://geoheritagescience.files.wordpress.com/2013/01/skyrim-mountain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94" y="1827213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8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4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4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a 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73959" y="1644411"/>
            <a:ext cx="3401717" cy="41005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C:\Users\uz5283oo\Documents\STM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400" y="2858400"/>
            <a:ext cx="4165200" cy="169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82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461" y="1644411"/>
            <a:ext cx="3866939" cy="41005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73600" y="1644411"/>
                <a:ext cx="3913199" cy="41005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/>
                        <m:t>𝐼</m:t>
                      </m:r>
                      <m:r>
                        <a:rPr lang="en-US" sz="1800" i="1"/>
                        <m:t>= </m:t>
                      </m:r>
                      <m:f>
                        <m:fPr>
                          <m:ctrlPr>
                            <a:rPr lang="en-US" sz="1800" i="1"/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/>
                                <m:t>cos</m:t>
                              </m:r>
                            </m:fName>
                            <m:e>
                              <m:r>
                                <a:rPr lang="en-US" sz="1800" i="1"/>
                                <m:t>𝜙</m:t>
                              </m:r>
                            </m:e>
                          </m:func>
                          <m:d>
                            <m:dPr>
                              <m:ctrlPr>
                                <a:rPr lang="en-US" sz="18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/>
                                  </m:ctrlPr>
                                </m:fPr>
                                <m:num>
                                  <m:r>
                                    <a:rPr lang="en-US" sz="1800" i="1"/>
                                    <m:t>𝜕</m:t>
                                  </m:r>
                                  <m:r>
                                    <a:rPr lang="en-US" sz="1800" i="1"/>
                                    <m:t>𝑤</m:t>
                                  </m:r>
                                </m:num>
                                <m:den>
                                  <m:r>
                                    <a:rPr lang="en-US" sz="1800" i="1"/>
                                    <m:t>𝜕</m:t>
                                  </m:r>
                                  <m:r>
                                    <a:rPr lang="en-US" sz="1800" i="1"/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/>
                            <m:t>+</m:t>
                          </m:r>
                          <m:func>
                            <m:funcPr>
                              <m:ctrlPr>
                                <a:rPr lang="en-US" sz="1800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/>
                                <m:t>sin</m:t>
                              </m:r>
                            </m:fName>
                            <m:e>
                              <m:r>
                                <a:rPr lang="en-US" sz="1800" i="1"/>
                                <m:t>𝜙</m:t>
                              </m:r>
                            </m:e>
                          </m:func>
                          <m:d>
                            <m:dPr>
                              <m:ctrlPr>
                                <a:rPr lang="en-US" sz="18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/>
                                  </m:ctrlPr>
                                </m:fPr>
                                <m:num>
                                  <m:r>
                                    <a:rPr lang="en-US" sz="1800" i="1"/>
                                    <m:t>𝜕</m:t>
                                  </m:r>
                                  <m:r>
                                    <a:rPr lang="en-US" sz="1800" i="1"/>
                                    <m:t>𝑤</m:t>
                                  </m:r>
                                </m:num>
                                <m:den>
                                  <m:r>
                                    <a:rPr lang="en-US" sz="1800" i="1"/>
                                    <m:t>𝜕</m:t>
                                  </m:r>
                                  <m:r>
                                    <a:rPr lang="en-US" sz="1800" i="1"/>
                                    <m:t>𝑦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/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/>
                                      </m:ctrlPr>
                                    </m:dPr>
                                    <m:e>
                                      <m:r>
                                        <a:rPr lang="en-US" sz="1800" i="1"/>
                                        <m:t>𝜕</m:t>
                                      </m:r>
                                      <m:r>
                                        <a:rPr lang="en-US" sz="1800" i="1"/>
                                        <m:t>𝑤</m:t>
                                      </m:r>
                                      <m:r>
                                        <a:rPr lang="en-US" sz="1800" i="1"/>
                                        <m:t>/</m:t>
                                      </m:r>
                                      <m:r>
                                        <a:rPr lang="en-US" sz="1800" i="1"/>
                                        <m:t>𝜕</m:t>
                                      </m:r>
                                      <m:r>
                                        <a:rPr lang="en-US" sz="1800" i="1"/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/>
                                    <m:t>2</m:t>
                                  </m:r>
                                </m:sup>
                              </m:sSup>
                              <m:r>
                                <a:rPr lang="en-US" sz="1800" i="1"/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/>
                                      </m:ctrlPr>
                                    </m:dPr>
                                    <m:e>
                                      <m:r>
                                        <a:rPr lang="en-US" sz="1800" i="1"/>
                                        <m:t>𝜕</m:t>
                                      </m:r>
                                      <m:r>
                                        <a:rPr lang="en-US" sz="1800" i="1"/>
                                        <m:t>𝑤</m:t>
                                      </m:r>
                                      <m:r>
                                        <a:rPr lang="en-US" sz="1800" i="1"/>
                                        <m:t>/</m:t>
                                      </m:r>
                                      <m:r>
                                        <a:rPr lang="en-US" sz="1800" i="1"/>
                                        <m:t>𝜕</m:t>
                                      </m:r>
                                      <m:r>
                                        <a:rPr lang="en-US" sz="1800" i="1"/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/>
                                    <m:t>2</m:t>
                                  </m:r>
                                </m:sup>
                              </m:sSup>
                              <m:r>
                                <a:rPr lang="en-US" sz="1800" i="1"/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73600" y="1644411"/>
                <a:ext cx="3913199" cy="410051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78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Altitudinal Data</a:t>
            </a:r>
            <a:endParaRPr lang="en-US" dirty="0"/>
          </a:p>
        </p:txBody>
      </p:sp>
      <p:pic>
        <p:nvPicPr>
          <p:cNvPr id="2050" name="Picture 2" descr="lskj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02" y="1514811"/>
            <a:ext cx="8308351" cy="43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89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A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01" y="1548931"/>
            <a:ext cx="7063200" cy="447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792049"/>
      </p:ext>
    </p:extLst>
  </p:cSld>
  <p:clrMapOvr>
    <a:masterClrMapping/>
  </p:clrMapOvr>
</p:sld>
</file>

<file path=ppt/theme/theme1.xml><?xml version="1.0" encoding="utf-8"?>
<a:theme xmlns:a="http://schemas.openxmlformats.org/drawingml/2006/main" name="MSUM_PowerPoint_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MSUM_PowerPoint_02</Template>
  <TotalTime>643</TotalTime>
  <Words>73</Words>
  <Application>Microsoft Office PowerPoint</Application>
  <PresentationFormat>On-screen Show (4:3)</PresentationFormat>
  <Paragraphs>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Verdana</vt:lpstr>
      <vt:lpstr>MSUM_PowerPoint_02</vt:lpstr>
      <vt:lpstr>Image Processing and STM</vt:lpstr>
      <vt:lpstr>Motivation - Skyrim</vt:lpstr>
      <vt:lpstr>Statement of Problem</vt:lpstr>
      <vt:lpstr>Statement of Problem</vt:lpstr>
      <vt:lpstr>Statement of Problem</vt:lpstr>
      <vt:lpstr>Deriving a solution</vt:lpstr>
      <vt:lpstr>Final Equation</vt:lpstr>
      <vt:lpstr>World Altitudinal Data</vt:lpstr>
      <vt:lpstr>ϕ=0° </vt:lpstr>
      <vt:lpstr>ϕ=90°</vt:lpstr>
      <vt:lpstr>Scanning Tunneling Machine</vt:lpstr>
      <vt:lpstr>ϕ=0° </vt:lpstr>
      <vt:lpstr>ϕ=90°</vt:lpstr>
      <vt:lpstr>References</vt:lpstr>
    </vt:vector>
  </TitlesOfParts>
  <Company>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stegmaie</dc:creator>
  <cp:lastModifiedBy>Paige Meyer</cp:lastModifiedBy>
  <cp:revision>10</cp:revision>
  <dcterms:created xsi:type="dcterms:W3CDTF">2012-12-10T20:04:40Z</dcterms:created>
  <dcterms:modified xsi:type="dcterms:W3CDTF">2017-05-04T06:12:01Z</dcterms:modified>
</cp:coreProperties>
</file>