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D7A3-A134-FAF6-6F5B-36CA7269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A947-7401-0B21-441B-1D4A7CBE7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F684-B042-7E92-5ED7-10537D6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D739-76CD-B97D-6D70-00169C46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E6C5-DB4E-FDCB-6C1F-45714609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C00C-D9F0-1557-5E01-9E6FF0AE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BB003-2FD6-7BA0-6BDE-19FEFB7AF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815F-0171-89E3-DB17-B412C642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DFD8-E766-5FA3-D373-E36937F2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F6F1-4082-282C-4959-C6A3D43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7235A-13D6-2C13-3144-67552FBA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15A72-2C18-1BCC-0F31-47162343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0F93-1804-BE88-F79E-9E7B1AD7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8690A-605E-0BB1-B611-5E081807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416C-B870-9ED0-D6A4-9118AD0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EB2E-7370-1C8C-2444-20F673BD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8853-851E-C84C-B67D-5D96C012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32BE-B771-D3FA-AA66-9EB8840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66B5-F144-FA21-AE83-2434E56C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AB8D-7BE0-7E2A-7939-AED62DD3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4D4-6958-70FE-D635-659D4612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5CD9-D829-5FCE-1827-F6370BF7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7D61-5627-0CE8-F130-137496BA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C192-759F-3552-3C2B-BF91A31C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3D09-D059-2A3B-93B4-B3266987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1C8A-D98E-B93B-2A57-C401F600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D4E1-E658-0A21-BAAB-FA10874D2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F2F8F-4593-20EE-ADCD-6D115127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53BA-2BDD-2D7F-0F04-4A43CCFC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49CE-7E44-E3DB-125E-CC0CEEC1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6B0A-EEF3-9943-8D29-1A976247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269-CD99-423A-9881-437B5390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DF5A4-AF11-239D-C6C8-B6841CDA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E69EB-1508-363D-F3FC-1F5A6AB1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FF03-A3C0-93F9-E457-87AC1031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1F130-78D3-23E8-7875-AB164CDF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20F5B-9DB3-25A9-CE5C-968133C1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671E7-1E65-BC75-DF0A-45DF3DF9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DE35E-252F-8464-56E4-C6DA3D63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9CE1-1748-2198-7BEB-F5E9482F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1C488-26FF-98BE-F643-36286456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6219-64D5-B554-CE09-50C1E479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8516-A84F-FE4F-D440-BDA06D57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8B154-E87A-BDD3-98ED-095A4447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E184B-23CF-95DD-09F9-FE4A65A8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D81A7-AC55-B142-0B9A-1FA8C9CE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BF2F-3CFF-442E-2E4A-7C0D881B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FA44-74C4-3795-EAEA-F5446687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8F50-35F6-78F0-0600-04F63A06C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522D-E741-0A08-E0B5-94635B6B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FE50-CC2E-A6D3-5C92-71FFF14E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C188-24E4-C240-C41C-C8D975EC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78FC-0696-C71F-28D5-35AE97D1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76903-C3B9-5211-0FA6-7CA389C03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670C-CA25-C4E7-BBBC-E9DAE09A4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BA89-AEE9-1FE7-919C-4A9FC503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677-E2B5-AB94-8D76-34E58841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C661-F4D5-B499-E038-E91EBED9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EFE27-8F7E-46CC-2524-BDA827BC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4BA3-14E0-1443-ED66-D6D2CD74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EE4B-58C9-E268-B130-B41D33B2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EBFB1-7B34-6F4D-A28B-C86038B607E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E678-3A5A-D5B7-0ED2-14C8D1DE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34EC-79E0-5918-4D33-02275FC4E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D4DDF-251B-6C49-A2FB-872A80A8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40E869-878D-6438-6B45-E728F8CC9DCF}"/>
              </a:ext>
            </a:extLst>
          </p:cNvPr>
          <p:cNvGrpSpPr/>
          <p:nvPr/>
        </p:nvGrpSpPr>
        <p:grpSpPr>
          <a:xfrm>
            <a:off x="1371600" y="756745"/>
            <a:ext cx="677917" cy="430924"/>
            <a:chOff x="1371600" y="756745"/>
            <a:chExt cx="677917" cy="4309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59C2C2-C6A1-CCEC-2DF4-DB5659E9F511}"/>
                </a:ext>
              </a:extLst>
            </p:cNvPr>
            <p:cNvSpPr/>
            <p:nvPr/>
          </p:nvSpPr>
          <p:spPr>
            <a:xfrm>
              <a:off x="1502979" y="756745"/>
              <a:ext cx="546538" cy="43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Lane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54142D-4BEA-E15E-1C2D-F30988E29154}"/>
                </a:ext>
              </a:extLst>
            </p:cNvPr>
            <p:cNvSpPr/>
            <p:nvPr/>
          </p:nvSpPr>
          <p:spPr>
            <a:xfrm>
              <a:off x="1371600" y="756745"/>
              <a:ext cx="131379" cy="4309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6E0D415-8616-4350-70B2-012171E4F0E3}"/>
              </a:ext>
            </a:extLst>
          </p:cNvPr>
          <p:cNvSpPr/>
          <p:nvPr/>
        </p:nvSpPr>
        <p:spPr>
          <a:xfrm>
            <a:off x="2333297" y="756745"/>
            <a:ext cx="767255" cy="430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944010-5A17-2593-D2A5-B98A50BEE60B}"/>
              </a:ext>
            </a:extLst>
          </p:cNvPr>
          <p:cNvSpPr/>
          <p:nvPr/>
        </p:nvSpPr>
        <p:spPr>
          <a:xfrm>
            <a:off x="3352800" y="751490"/>
            <a:ext cx="767255" cy="430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2971E1B3-125E-AEF5-2FEE-9A91CB6866F6}"/>
              </a:ext>
            </a:extLst>
          </p:cNvPr>
          <p:cNvSpPr/>
          <p:nvPr/>
        </p:nvSpPr>
        <p:spPr>
          <a:xfrm>
            <a:off x="4277711" y="751490"/>
            <a:ext cx="872359" cy="430924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773E5F4-FD27-C20B-EAF5-C5E074CD1E61}"/>
              </a:ext>
            </a:extLst>
          </p:cNvPr>
          <p:cNvSpPr/>
          <p:nvPr/>
        </p:nvSpPr>
        <p:spPr>
          <a:xfrm>
            <a:off x="5412828" y="751490"/>
            <a:ext cx="430924" cy="43092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A9CA6BD4-BAD1-5BA5-A0F3-4C079A71B9C0}"/>
              </a:ext>
            </a:extLst>
          </p:cNvPr>
          <p:cNvSpPr/>
          <p:nvPr/>
        </p:nvSpPr>
        <p:spPr>
          <a:xfrm>
            <a:off x="6096000" y="751490"/>
            <a:ext cx="472966" cy="430924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7069FF-C0B0-7019-721A-26164FAF80CC}"/>
              </a:ext>
            </a:extLst>
          </p:cNvPr>
          <p:cNvGrpSpPr/>
          <p:nvPr/>
        </p:nvGrpSpPr>
        <p:grpSpPr>
          <a:xfrm>
            <a:off x="7003366" y="2036436"/>
            <a:ext cx="1220764" cy="859007"/>
            <a:chOff x="6851183" y="751490"/>
            <a:chExt cx="767255" cy="44032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30B0B67-D4F4-4F82-4566-051A765991C0}"/>
                </a:ext>
              </a:extLst>
            </p:cNvPr>
            <p:cNvSpPr/>
            <p:nvPr/>
          </p:nvSpPr>
          <p:spPr>
            <a:xfrm>
              <a:off x="6851183" y="751490"/>
              <a:ext cx="767255" cy="4309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Sub Process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88BC7B-86D1-CAC8-561F-90DADD364EA9}"/>
                </a:ext>
              </a:extLst>
            </p:cNvPr>
            <p:cNvSpPr/>
            <p:nvPr/>
          </p:nvSpPr>
          <p:spPr>
            <a:xfrm>
              <a:off x="7174658" y="1058844"/>
              <a:ext cx="131379" cy="1329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45726-BE9A-0730-8CE4-9D0DBCE4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98" y="1610497"/>
            <a:ext cx="1079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A4A6843-60BF-6D1E-90EB-33503416482C}"/>
              </a:ext>
            </a:extLst>
          </p:cNvPr>
          <p:cNvGrpSpPr/>
          <p:nvPr/>
        </p:nvGrpSpPr>
        <p:grpSpPr>
          <a:xfrm>
            <a:off x="8490673" y="2036436"/>
            <a:ext cx="1358119" cy="935561"/>
            <a:chOff x="3070158" y="1765525"/>
            <a:chExt cx="767255" cy="48583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A559A6D-3C32-9B49-62EA-9546A57DA17C}"/>
                </a:ext>
              </a:extLst>
            </p:cNvPr>
            <p:cNvSpPr/>
            <p:nvPr/>
          </p:nvSpPr>
          <p:spPr>
            <a:xfrm>
              <a:off x="3070158" y="1765525"/>
              <a:ext cx="767255" cy="4309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timed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BD098E1-DFE4-6EF5-5AE5-A0A067594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933" y="2036436"/>
              <a:ext cx="217480" cy="214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nector 17">
            <a:extLst>
              <a:ext uri="{FF2B5EF4-FFF2-40B4-BE49-F238E27FC236}">
                <a16:creationId xmlns:a16="http://schemas.microsoft.com/office/drawing/2014/main" id="{8508C72F-E293-0732-0C54-7E54DCAE20F5}"/>
              </a:ext>
            </a:extLst>
          </p:cNvPr>
          <p:cNvSpPr/>
          <p:nvPr/>
        </p:nvSpPr>
        <p:spPr>
          <a:xfrm>
            <a:off x="4126021" y="1710275"/>
            <a:ext cx="541424" cy="54142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4255C792-0EDF-9096-17B6-9613D64B7F64}"/>
              </a:ext>
            </a:extLst>
          </p:cNvPr>
          <p:cNvSpPr/>
          <p:nvPr/>
        </p:nvSpPr>
        <p:spPr>
          <a:xfrm rot="5400000">
            <a:off x="5519387" y="2093665"/>
            <a:ext cx="829823" cy="71536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82EA67DF-8FE7-404B-EBC6-B026B4ABD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130" y="599645"/>
            <a:ext cx="682062" cy="6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Narayanappa, Sadananda (US)</dc:creator>
  <cp:lastModifiedBy>Narayanappa, Sadananda (US)</cp:lastModifiedBy>
  <cp:revision>1</cp:revision>
  <dcterms:created xsi:type="dcterms:W3CDTF">2025-05-03T03:56:59Z</dcterms:created>
  <dcterms:modified xsi:type="dcterms:W3CDTF">2025-05-03T04:20:20Z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2025-05-03T04:20:20Z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65da8bc8-595b-4234-94ae-48c1818057eb</vt:lpwstr>
  </property>
  <property fmtid="{D5CDD505-2E9C-101B-9397-08002B2CF9AE}" pid="8" name="MSIP_Label_502bc7c3-f152-4da1-98bd-f7a1bebdf752_ContentBits">
    <vt:lpwstr>0</vt:lpwstr>
  </property>
  <property fmtid="{D5CDD505-2E9C-101B-9397-08002B2CF9AE}" pid="9" name="MSIP_Label_502bc7c3-f152-4da1-98bd-f7a1bebdf752_Tag">
    <vt:lpwstr>50, 0, 1, 1</vt:lpwstr>
  </property>
</Properties>
</file>