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82796" autoAdjust="0"/>
  </p:normalViewPr>
  <p:slideViewPr>
    <p:cSldViewPr snapToGrid="0">
      <p:cViewPr varScale="1">
        <p:scale>
          <a:sx n="74" d="100"/>
          <a:sy n="74" d="100"/>
        </p:scale>
        <p:origin x="6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E6EAB43-FDD5-4DA5-A2FD-96DC022D7B5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CCC3F75-EF2C-4C84-B71C-8905250F5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0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C3F75-EF2C-4C84-B71C-8905250F5E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7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1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7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5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3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9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3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6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2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3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6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2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9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9152" y="1554622"/>
            <a:ext cx="8813259" cy="805594"/>
          </a:xfrm>
        </p:spPr>
        <p:txBody>
          <a:bodyPr/>
          <a:lstStyle/>
          <a:p>
            <a:pPr algn="ctr"/>
            <a:r>
              <a:rPr lang="en-US" sz="4000" dirty="0" smtClean="0"/>
              <a:t>The Anatomy of a Function Call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509834"/>
            <a:ext cx="4003589" cy="348173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Dan Maxwell, PhD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294" y="6287431"/>
            <a:ext cx="1711706" cy="570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49" y="2986827"/>
            <a:ext cx="4103348" cy="18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1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Anatomy of a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“You </a:t>
            </a:r>
            <a:r>
              <a:rPr lang="en-US" dirty="0"/>
              <a:t>can think of a function as a small program inside a program.  The basic idea of a function is that we write a sequence of statements and give that sequence a name. The instructions can then be executed at any point in the program by referring to the function </a:t>
            </a:r>
            <a:r>
              <a:rPr lang="en-US" dirty="0" smtClean="0"/>
              <a:t>name…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a function is subsequently used in a program, we say that the definition is 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called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invoked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John Zelle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294" y="6287431"/>
            <a:ext cx="1711706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1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94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Anatomy of a Function Call</vt:lpstr>
      <vt:lpstr>The Anatomy of a Function Call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and the logic of discovery</dc:title>
  <dc:creator>danielmaxwell</dc:creator>
  <cp:lastModifiedBy>Maxwell,Daniel</cp:lastModifiedBy>
  <cp:revision>66</cp:revision>
  <cp:lastPrinted>2018-06-15T13:05:07Z</cp:lastPrinted>
  <dcterms:created xsi:type="dcterms:W3CDTF">2018-06-11T12:44:42Z</dcterms:created>
  <dcterms:modified xsi:type="dcterms:W3CDTF">2018-06-28T15:00:41Z</dcterms:modified>
</cp:coreProperties>
</file>