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79" r:id="rId17"/>
    <p:sldId id="280" r:id="rId18"/>
    <p:sldId id="282" r:id="rId19"/>
    <p:sldId id="275" r:id="rId20"/>
    <p:sldId id="261" r:id="rId21"/>
    <p:sldId id="268" r:id="rId22"/>
    <p:sldId id="269" r:id="rId23"/>
    <p:sldId id="274" r:id="rId24"/>
    <p:sldId id="283" r:id="rId25"/>
    <p:sldId id="262" r:id="rId26"/>
    <p:sldId id="273" r:id="rId27"/>
    <p:sldId id="281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>
        <p:scale>
          <a:sx n="80" d="100"/>
          <a:sy n="80" d="100"/>
        </p:scale>
        <p:origin x="-21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r="21204" b="50737"/>
          <a:stretch/>
        </p:blipFill>
        <p:spPr>
          <a:xfrm>
            <a:off x="1524000" y="1828800"/>
            <a:ext cx="5394883" cy="4343400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359806"/>
            <a:ext cx="10795998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</a:t>
            </a:r>
            <a:r>
              <a:rPr lang="en-US" dirty="0" smtClean="0"/>
              <a:t>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</a:t>
            </a:r>
            <a:r>
              <a:rPr lang="en-US" dirty="0" smtClean="0"/>
              <a:t>train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1026" name="Picture 2" descr="C:\Users\coelabs\Documents\UseCaseDiagramC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144000" cy="53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199</TotalTime>
  <Words>348</Words>
  <Application>Microsoft Office PowerPoint</Application>
  <PresentationFormat>On-screen Show (4:3)</PresentationFormat>
  <Paragraphs>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Nick</cp:lastModifiedBy>
  <cp:revision>36</cp:revision>
  <dcterms:created xsi:type="dcterms:W3CDTF">2013-10-29T21:27:35Z</dcterms:created>
  <dcterms:modified xsi:type="dcterms:W3CDTF">2013-11-07T17:16:52Z</dcterms:modified>
</cp:coreProperties>
</file>