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63" r:id="rId17"/>
    <p:sldId id="275" r:id="rId18"/>
    <p:sldId id="261" r:id="rId19"/>
    <p:sldId id="268" r:id="rId20"/>
    <p:sldId id="269" r:id="rId21"/>
    <p:sldId id="274" r:id="rId22"/>
    <p:sldId id="26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1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0" y="914400"/>
            <a:ext cx="8455004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0"/>
            <a:ext cx="10795998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4098" name="Picture 2" descr="C:\Users\coelabs\Documents\GitHub\COE1186\Class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600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89" y="1600200"/>
            <a:ext cx="5489022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163</TotalTime>
  <Words>288</Words>
  <Application>Microsoft Office PowerPoint</Application>
  <PresentationFormat>On-screen Show (4:3)</PresentationFormat>
  <Paragraphs>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 (only for modules with algorithms)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ECE User</cp:lastModifiedBy>
  <cp:revision>25</cp:revision>
  <dcterms:created xsi:type="dcterms:W3CDTF">2013-10-29T21:27:35Z</dcterms:created>
  <dcterms:modified xsi:type="dcterms:W3CDTF">2013-10-31T21:45:39Z</dcterms:modified>
</cp:coreProperties>
</file>