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sorterViewPr>
    <p:cViewPr>
      <p:scale>
        <a:sx n="110" d="100"/>
        <a:sy n="110" d="100"/>
      </p:scale>
      <p:origin x="0" y="-2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57CFB-2169-4F60-82B5-66CB228E306E}"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57CFB-2169-4F60-82B5-66CB228E306E}"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7CFB-2169-4F60-82B5-66CB228E306E}"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6A57CFB-2169-4F60-82B5-66CB228E306E}" type="datetimeFigureOut">
              <a:rPr lang="en-US" smtClean="0"/>
              <a:t>12/12/2013</a:t>
            </a:fld>
            <a:endParaRPr lang="en-US"/>
          </a:p>
        </p:txBody>
      </p:sp>
      <p:sp>
        <p:nvSpPr>
          <p:cNvPr id="9" name="Slide Number Placeholder 8"/>
          <p:cNvSpPr>
            <a:spLocks noGrp="1"/>
          </p:cNvSpPr>
          <p:nvPr>
            <p:ph type="sldNum" sz="quarter" idx="11"/>
          </p:nvPr>
        </p:nvSpPr>
        <p:spPr/>
        <p:txBody>
          <a:bodyPr/>
          <a:lstStyle/>
          <a:p>
            <a:fld id="{8447A7F9-61FB-4837-BE08-2AA5494205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7A7F9-61FB-4837-BE08-2AA5494205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7CFB-2169-4F60-82B5-66CB228E306E}" type="datetimeFigureOut">
              <a:rPr lang="en-US" smtClean="0"/>
              <a:t>12/12/2013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524000"/>
            <a:ext cx="7543800" cy="2593975"/>
          </a:xfrm>
        </p:spPr>
        <p:txBody>
          <a:bodyPr/>
          <a:lstStyle/>
          <a:p>
            <a:r>
              <a:rPr lang="en-US" dirty="0" smtClean="0"/>
              <a:t>PAAC North Shore Extension: Final Presentation</a:t>
            </a:r>
            <a:endParaRPr lang="en-US" dirty="0"/>
          </a:p>
        </p:txBody>
      </p:sp>
      <p:sp>
        <p:nvSpPr>
          <p:cNvPr id="3" name="Subtitle 2"/>
          <p:cNvSpPr>
            <a:spLocks noGrp="1"/>
          </p:cNvSpPr>
          <p:nvPr>
            <p:ph type="subTitle" idx="1"/>
          </p:nvPr>
        </p:nvSpPr>
        <p:spPr/>
        <p:txBody>
          <a:bodyPr/>
          <a:lstStyle/>
          <a:p>
            <a:r>
              <a:rPr lang="en-US" dirty="0" smtClean="0"/>
              <a:t>On Track </a:t>
            </a:r>
            <a:r>
              <a:rPr lang="en-US" dirty="0" err="1" smtClean="0"/>
              <a:t>Trainwreck</a:t>
            </a:r>
            <a:endParaRPr lang="en-US" dirty="0"/>
          </a:p>
        </p:txBody>
      </p:sp>
      <p:pic>
        <p:nvPicPr>
          <p:cNvPr id="1026" name="Picture 2" descr="C:\Users\Cather\AppData\Local\Microsoft\Windows\Temporary Internet Files\Content.IE5\ZXQR9GDU\MC9002872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657600"/>
            <a:ext cx="2794503" cy="15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3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numCol="2">
            <a:normAutofit/>
          </a:bodyPr>
          <a:lstStyle/>
          <a:p>
            <a:r>
              <a:rPr lang="en-US" dirty="0" smtClean="0"/>
              <a:t>Individual hours</a:t>
            </a:r>
          </a:p>
          <a:p>
            <a:pPr lvl="1"/>
            <a:r>
              <a:rPr lang="en-US" dirty="0" smtClean="0"/>
              <a:t>Sarah Bunke</a:t>
            </a:r>
          </a:p>
          <a:p>
            <a:pPr lvl="2"/>
            <a:r>
              <a:rPr lang="en-US" dirty="0" smtClean="0"/>
              <a:t>Estimated: </a:t>
            </a:r>
            <a:r>
              <a:rPr lang="en-US" dirty="0" smtClean="0"/>
              <a:t>50</a:t>
            </a:r>
            <a:endParaRPr lang="en-US" dirty="0" smtClean="0"/>
          </a:p>
          <a:p>
            <a:pPr lvl="2"/>
            <a:r>
              <a:rPr lang="en-US" dirty="0" smtClean="0"/>
              <a:t>Actual: </a:t>
            </a:r>
            <a:r>
              <a:rPr lang="en-US" dirty="0" smtClean="0"/>
              <a:t>60</a:t>
            </a:r>
            <a:endParaRPr lang="en-US" dirty="0" smtClean="0"/>
          </a:p>
          <a:p>
            <a:pPr lvl="1"/>
            <a:r>
              <a:rPr lang="en-US" dirty="0" smtClean="0"/>
              <a:t>Nicholas </a:t>
            </a:r>
            <a:r>
              <a:rPr lang="en-US" dirty="0" err="1" smtClean="0"/>
              <a:t>Schnur</a:t>
            </a:r>
            <a:endParaRPr lang="en-US" dirty="0" smtClean="0"/>
          </a:p>
          <a:p>
            <a:pPr lvl="2"/>
            <a:r>
              <a:rPr lang="en-US" dirty="0"/>
              <a:t>Estimated</a:t>
            </a:r>
            <a:r>
              <a:rPr lang="en-US" dirty="0" smtClean="0"/>
              <a:t>: 45</a:t>
            </a:r>
            <a:endParaRPr lang="en-US" dirty="0"/>
          </a:p>
          <a:p>
            <a:pPr lvl="2"/>
            <a:r>
              <a:rPr lang="en-US" dirty="0"/>
              <a:t>Actual</a:t>
            </a:r>
            <a:r>
              <a:rPr lang="en-US" dirty="0" smtClean="0"/>
              <a:t>: 70</a:t>
            </a:r>
          </a:p>
          <a:p>
            <a:pPr lvl="1"/>
            <a:r>
              <a:rPr lang="en-US" dirty="0" smtClean="0"/>
              <a:t>Keith Payne</a:t>
            </a:r>
          </a:p>
          <a:p>
            <a:pPr lvl="2"/>
            <a:r>
              <a:rPr lang="en-US" dirty="0" smtClean="0"/>
              <a:t>Estimated: 65</a:t>
            </a:r>
            <a:endParaRPr lang="en-US" dirty="0"/>
          </a:p>
          <a:p>
            <a:pPr lvl="2"/>
            <a:r>
              <a:rPr lang="en-US" dirty="0" smtClean="0"/>
              <a:t>Actual: 95</a:t>
            </a:r>
          </a:p>
          <a:p>
            <a:pPr lvl="1"/>
            <a:r>
              <a:rPr lang="en-US" dirty="0" err="1" smtClean="0"/>
              <a:t>Meyling</a:t>
            </a:r>
            <a:r>
              <a:rPr lang="en-US" dirty="0" smtClean="0"/>
              <a:t> </a:t>
            </a:r>
            <a:r>
              <a:rPr lang="en-US" dirty="0" err="1" smtClean="0"/>
              <a:t>Taing</a:t>
            </a:r>
            <a:endParaRPr lang="en-US" dirty="0" smtClean="0"/>
          </a:p>
          <a:p>
            <a:pPr lvl="2"/>
            <a:r>
              <a:rPr lang="en-US" dirty="0"/>
              <a:t>Estimated</a:t>
            </a:r>
            <a:r>
              <a:rPr lang="en-US" dirty="0" smtClean="0"/>
              <a:t>: 70</a:t>
            </a:r>
            <a:endParaRPr lang="en-US" dirty="0"/>
          </a:p>
          <a:p>
            <a:pPr lvl="2"/>
            <a:r>
              <a:rPr lang="en-US" dirty="0"/>
              <a:t>Actual</a:t>
            </a:r>
            <a:r>
              <a:rPr lang="en-US" dirty="0" smtClean="0"/>
              <a:t>: 90</a:t>
            </a:r>
          </a:p>
          <a:p>
            <a:pPr lvl="1"/>
            <a:r>
              <a:rPr lang="en-US" dirty="0" smtClean="0"/>
              <a:t>Brandon Bock</a:t>
            </a:r>
          </a:p>
          <a:p>
            <a:pPr lvl="2"/>
            <a:r>
              <a:rPr lang="en-US" dirty="0" smtClean="0"/>
              <a:t>Estimated: 42</a:t>
            </a:r>
            <a:endParaRPr lang="en-US" dirty="0"/>
          </a:p>
          <a:p>
            <a:pPr lvl="2"/>
            <a:r>
              <a:rPr lang="en-US" dirty="0"/>
              <a:t>Actual</a:t>
            </a:r>
            <a:r>
              <a:rPr lang="en-US" dirty="0" smtClean="0"/>
              <a:t>: 60</a:t>
            </a:r>
          </a:p>
          <a:p>
            <a:r>
              <a:rPr lang="en-US" dirty="0" smtClean="0"/>
              <a:t>Group</a:t>
            </a:r>
          </a:p>
          <a:p>
            <a:pPr lvl="1"/>
            <a:r>
              <a:rPr lang="en-US" dirty="0" smtClean="0"/>
              <a:t>Estimated </a:t>
            </a:r>
            <a:r>
              <a:rPr lang="en-US" dirty="0" smtClean="0"/>
              <a:t>272</a:t>
            </a:r>
            <a:endParaRPr lang="en-US" dirty="0" smtClean="0"/>
          </a:p>
          <a:p>
            <a:pPr lvl="1"/>
            <a:r>
              <a:rPr lang="en-US" dirty="0" smtClean="0"/>
              <a:t>Actual: </a:t>
            </a:r>
            <a:r>
              <a:rPr lang="en-US" dirty="0" smtClean="0"/>
              <a:t>375</a:t>
            </a:r>
            <a:endParaRPr lang="en-US" dirty="0"/>
          </a:p>
        </p:txBody>
      </p:sp>
    </p:spTree>
    <p:extLst>
      <p:ext uri="{BB962C8B-B14F-4D97-AF65-F5344CB8AC3E}">
        <p14:creationId xmlns:p14="http://schemas.microsoft.com/office/powerpoint/2010/main" val="345591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Count Last Four Weeks</a:t>
            </a:r>
            <a:endParaRPr lang="en-US" dirty="0"/>
          </a:p>
        </p:txBody>
      </p:sp>
      <p:sp>
        <p:nvSpPr>
          <p:cNvPr id="3" name="Content Placeholder 2"/>
          <p:cNvSpPr>
            <a:spLocks noGrp="1"/>
          </p:cNvSpPr>
          <p:nvPr>
            <p:ph idx="1"/>
          </p:nvPr>
        </p:nvSpPr>
        <p:spPr/>
        <p:txBody>
          <a:bodyPr/>
          <a:lstStyle/>
          <a:p>
            <a:r>
              <a:rPr lang="en-US" dirty="0" smtClean="0"/>
              <a:t>CTC: 9</a:t>
            </a:r>
          </a:p>
          <a:p>
            <a:r>
              <a:rPr lang="en-US" dirty="0" smtClean="0"/>
              <a:t>Track Controller: 15</a:t>
            </a:r>
          </a:p>
          <a:p>
            <a:r>
              <a:rPr lang="en-US" dirty="0" smtClean="0"/>
              <a:t>Train Controller: 7</a:t>
            </a:r>
          </a:p>
          <a:p>
            <a:r>
              <a:rPr lang="en-US" dirty="0" smtClean="0"/>
              <a:t>Track Model: 12</a:t>
            </a:r>
          </a:p>
          <a:p>
            <a:r>
              <a:rPr lang="en-US" dirty="0" smtClean="0"/>
              <a:t>Train Model: 13</a:t>
            </a:r>
          </a:p>
          <a:p>
            <a:r>
              <a:rPr lang="en-US" smtClean="0"/>
              <a:t>Total: 56</a:t>
            </a:r>
            <a:endParaRPr lang="en-US" dirty="0"/>
          </a:p>
        </p:txBody>
      </p:sp>
    </p:spTree>
    <p:extLst>
      <p:ext uri="{BB962C8B-B14F-4D97-AF65-F5344CB8AC3E}">
        <p14:creationId xmlns:p14="http://schemas.microsoft.com/office/powerpoint/2010/main" val="37764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Lesson Learned</a:t>
            </a:r>
            <a:endParaRPr lang="en-US" dirty="0"/>
          </a:p>
        </p:txBody>
      </p:sp>
      <p:sp>
        <p:nvSpPr>
          <p:cNvPr id="3" name="Content Placeholder 2"/>
          <p:cNvSpPr>
            <a:spLocks noGrp="1"/>
          </p:cNvSpPr>
          <p:nvPr>
            <p:ph idx="1"/>
          </p:nvPr>
        </p:nvSpPr>
        <p:spPr/>
        <p:txBody>
          <a:bodyPr/>
          <a:lstStyle/>
          <a:p>
            <a:r>
              <a:rPr lang="en-US" dirty="0" smtClean="0"/>
              <a:t>Besides the obvious of starting the coding part earlier, we realize now communication is the key to success. The smallest difference in expectations of other team members can lead to hours of refactoring. </a:t>
            </a:r>
            <a:endParaRPr lang="en-US" dirty="0"/>
          </a:p>
        </p:txBody>
      </p:sp>
    </p:spTree>
    <p:extLst>
      <p:ext uri="{BB962C8B-B14F-4D97-AF65-F5344CB8AC3E}">
        <p14:creationId xmlns:p14="http://schemas.microsoft.com/office/powerpoint/2010/main" val="1989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W</a:t>
            </a:r>
            <a:r>
              <a:rPr lang="en-US" dirty="0" smtClean="0"/>
              <a:t>ould Do </a:t>
            </a:r>
            <a:r>
              <a:rPr lang="en-US" dirty="0"/>
              <a:t>D</a:t>
            </a:r>
            <a:r>
              <a:rPr lang="en-US" dirty="0" smtClean="0"/>
              <a:t>ifferently</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would try to figure out as early as possible what each member needed from the others so that everyone was on the same page.</a:t>
            </a:r>
          </a:p>
          <a:p>
            <a:r>
              <a:rPr lang="en-US" dirty="0" smtClean="0"/>
              <a:t>Write </a:t>
            </a:r>
            <a:r>
              <a:rPr lang="en-US" dirty="0" smtClean="0"/>
              <a:t>code little by little and test each chunk before moving forward </a:t>
            </a:r>
          </a:p>
          <a:p>
            <a:r>
              <a:rPr lang="en-US" dirty="0" smtClean="0"/>
              <a:t>We would definitely have a better understanding of what was desired from the documentation the second time around</a:t>
            </a:r>
            <a:endParaRPr lang="en-US" dirty="0"/>
          </a:p>
        </p:txBody>
      </p:sp>
    </p:spTree>
    <p:extLst>
      <p:ext uri="{BB962C8B-B14F-4D97-AF65-F5344CB8AC3E}">
        <p14:creationId xmlns:p14="http://schemas.microsoft.com/office/powerpoint/2010/main" val="1526223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235</TotalTime>
  <Words>187</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PAAC North Shore Extension: Final Presentation</vt:lpstr>
      <vt:lpstr>Work Schedule</vt:lpstr>
      <vt:lpstr>Bug Count Last Four Weeks</vt:lpstr>
      <vt:lpstr>Biggest Lesson Learned</vt:lpstr>
      <vt:lpstr>What We Would Do Differently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Nalesnik</dc:creator>
  <cp:lastModifiedBy>Sarah</cp:lastModifiedBy>
  <cp:revision>57</cp:revision>
  <dcterms:created xsi:type="dcterms:W3CDTF">2013-10-29T21:27:35Z</dcterms:created>
  <dcterms:modified xsi:type="dcterms:W3CDTF">2013-12-12T23:39:37Z</dcterms:modified>
</cp:coreProperties>
</file>