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/>
          <a:stretch/>
        </p:blipFill>
        <p:spPr>
          <a:xfrm>
            <a:off x="1371600" y="1524000"/>
            <a:ext cx="5394883" cy="4262448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2373778"/>
            <a:ext cx="5286848" cy="3253444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279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39</cp:revision>
  <dcterms:created xsi:type="dcterms:W3CDTF">2013-10-29T21:27:35Z</dcterms:created>
  <dcterms:modified xsi:type="dcterms:W3CDTF">2013-11-07T23:27:20Z</dcterms:modified>
</cp:coreProperties>
</file>