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8" r:id="rId12"/>
    <p:sldId id="26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7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</a:t>
            </a:r>
            <a:r>
              <a:rPr lang="en-US" dirty="0" smtClean="0"/>
              <a:t>Controller: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coelabs\Desktop\UseCas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6964363" cy="57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Controller</a:t>
            </a:r>
            <a:r>
              <a:rPr lang="en-US" dirty="0" smtClean="0"/>
              <a:t>: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6589" y="16002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 (only for modules with 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108</TotalTime>
  <Words>96</Words>
  <Application>Microsoft Office PowerPoint</Application>
  <PresentationFormat>On-screen Show (4:3)</PresentationFormat>
  <Paragraphs>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PAAC North Shore Extension: Design Review</vt:lpstr>
      <vt:lpstr>System Overview</vt:lpstr>
      <vt:lpstr>CTC Office</vt:lpstr>
      <vt:lpstr>Moving Block Overlay</vt:lpstr>
      <vt:lpstr>MBO Use Cases</vt:lpstr>
      <vt:lpstr>MBO Sequence Diagram</vt:lpstr>
      <vt:lpstr>MBO Activity Diagram (only for modules with algorithms)</vt:lpstr>
      <vt:lpstr>MBO Class Diagram</vt:lpstr>
      <vt:lpstr>Train Model</vt:lpstr>
      <vt:lpstr>Train Controller: Use Cases</vt:lpstr>
      <vt:lpstr>Train Controller: Class Diagram</vt:lpstr>
      <vt:lpstr>Train Controller: Sequence Diagram</vt:lpstr>
      <vt:lpstr>Track Model</vt:lpstr>
      <vt:lpstr>Track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ECE User</cp:lastModifiedBy>
  <cp:revision>10</cp:revision>
  <dcterms:created xsi:type="dcterms:W3CDTF">2013-10-29T21:27:35Z</dcterms:created>
  <dcterms:modified xsi:type="dcterms:W3CDTF">2013-10-31T00:22:47Z</dcterms:modified>
</cp:coreProperties>
</file>