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6A57CFB-2169-4F60-82B5-66CB228E306E}" type="datetimeFigureOut">
              <a:rPr lang="en-US" smtClean="0"/>
              <a:t>10/29/2013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051" y="1890251"/>
            <a:ext cx="7543800" cy="2593975"/>
          </a:xfrm>
        </p:spPr>
        <p:txBody>
          <a:bodyPr/>
          <a:lstStyle/>
          <a:p>
            <a:r>
              <a:rPr lang="en-US" dirty="0" smtClean="0"/>
              <a:t>PAAC North Shore Extension: Design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 Track </a:t>
            </a:r>
            <a:r>
              <a:rPr lang="en-US" dirty="0" err="1" smtClean="0"/>
              <a:t>Trainwreck</a:t>
            </a:r>
            <a:endParaRPr lang="en-US" dirty="0"/>
          </a:p>
        </p:txBody>
      </p:sp>
      <p:pic>
        <p:nvPicPr>
          <p:cNvPr id="1026" name="Picture 2" descr="C:\Users\Cather\AppData\Local\Microsoft\Windows\Temporary Internet Files\Content.IE5\ZXQR9GDU\MC90028721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57600"/>
            <a:ext cx="2794503" cy="154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43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1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Office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Block Overlay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Calculate the safe Moving Block speed and authority for each train.</a:t>
            </a:r>
          </a:p>
          <a:p>
            <a:pPr lvl="1"/>
            <a:r>
              <a:rPr lang="en-US" dirty="0" smtClean="0"/>
              <a:t>Switch mode between Moving Block and Fixed Block operation.</a:t>
            </a:r>
          </a:p>
          <a:p>
            <a:pPr lvl="1"/>
            <a:r>
              <a:rPr lang="en-US" dirty="0" smtClean="0"/>
              <a:t>Schedule Transit Operators.</a:t>
            </a:r>
          </a:p>
          <a:p>
            <a:pPr lvl="1"/>
            <a:r>
              <a:rPr lang="en-US" dirty="0" smtClean="0"/>
              <a:t>Track Passenger Movement.</a:t>
            </a:r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The MBO is a vital controller.</a:t>
            </a:r>
          </a:p>
          <a:p>
            <a:r>
              <a:rPr lang="en-US" dirty="0" smtClean="0"/>
              <a:t>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73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0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63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59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05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70</TotalTime>
  <Words>66</Words>
  <Application>Microsoft Office PowerPoint</Application>
  <PresentationFormat>On-screen Show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PAAC North Shore Extension: Design Review</vt:lpstr>
      <vt:lpstr>System Overview</vt:lpstr>
      <vt:lpstr>CTC Office</vt:lpstr>
      <vt:lpstr>Moving Block Overlay</vt:lpstr>
      <vt:lpstr>Train Model</vt:lpstr>
      <vt:lpstr>Train Controller</vt:lpstr>
      <vt:lpstr>Track Model</vt:lpstr>
      <vt:lpstr>Track Controller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Nalesnik</dc:creator>
  <cp:lastModifiedBy>Catherine Nalesnik</cp:lastModifiedBy>
  <cp:revision>6</cp:revision>
  <dcterms:created xsi:type="dcterms:W3CDTF">2013-10-29T21:27:35Z</dcterms:created>
  <dcterms:modified xsi:type="dcterms:W3CDTF">2013-10-29T22:38:31Z</dcterms:modified>
</cp:coreProperties>
</file>