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75" r:id="rId19"/>
    <p:sldId id="261" r:id="rId20"/>
    <p:sldId id="268" r:id="rId21"/>
    <p:sldId id="269" r:id="rId22"/>
    <p:sldId id="274" r:id="rId23"/>
    <p:sldId id="262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9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</TotalTime>
  <Words>327</Words>
  <Application>Microsoft Office PowerPoint</Application>
  <PresentationFormat>On-screen Show 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28</cp:revision>
  <dcterms:created xsi:type="dcterms:W3CDTF">2013-10-29T21:27:35Z</dcterms:created>
  <dcterms:modified xsi:type="dcterms:W3CDTF">2013-10-31T22:10:03Z</dcterms:modified>
</cp:coreProperties>
</file>