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87" d="100"/>
          <a:sy n="87" d="100"/>
        </p:scale>
        <p:origin x="1482" y="90"/>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60</a:t>
            </a:r>
          </a:p>
          <a:p>
            <a:pPr lvl="2"/>
            <a:r>
              <a:rPr lang="en-US" dirty="0" smtClean="0"/>
              <a:t>Actual: 80</a:t>
            </a:r>
          </a:p>
          <a:p>
            <a:pPr lvl="1"/>
            <a:r>
              <a:rPr lang="en-US" dirty="0" smtClean="0"/>
              <a:t>Nicholas </a:t>
            </a:r>
            <a:r>
              <a:rPr lang="en-US" dirty="0" err="1" smtClean="0"/>
              <a:t>Schnur</a:t>
            </a:r>
            <a:endParaRPr lang="en-US" dirty="0" smtClean="0"/>
          </a:p>
          <a:p>
            <a:pPr lvl="2"/>
            <a:r>
              <a:rPr lang="en-US" dirty="0"/>
              <a:t>Estimated</a:t>
            </a:r>
            <a:r>
              <a:rPr lang="en-US" dirty="0" smtClean="0"/>
              <a:t>: 45</a:t>
            </a:r>
            <a:endParaRPr lang="en-US" dirty="0"/>
          </a:p>
          <a:p>
            <a:pPr lvl="2"/>
            <a:r>
              <a:rPr lang="en-US" dirty="0"/>
              <a:t>Actual</a:t>
            </a:r>
            <a:r>
              <a:rPr lang="en-US" dirty="0" smtClean="0"/>
              <a:t>: 70</a:t>
            </a:r>
            <a:endParaRPr lang="en-US" dirty="0" smtClean="0"/>
          </a:p>
          <a:p>
            <a:pPr lvl="1"/>
            <a:r>
              <a:rPr lang="en-US" dirty="0" smtClean="0"/>
              <a:t>Keith Payne</a:t>
            </a:r>
          </a:p>
          <a:p>
            <a:pPr lvl="2"/>
            <a:r>
              <a:rPr lang="en-US" dirty="0" smtClean="0"/>
              <a:t>Estimated: 65</a:t>
            </a:r>
            <a:endParaRPr lang="en-US" dirty="0"/>
          </a:p>
          <a:p>
            <a:pPr lvl="2"/>
            <a:r>
              <a:rPr lang="en-US" dirty="0" smtClean="0"/>
              <a:t>Actual: 95</a:t>
            </a:r>
          </a:p>
          <a:p>
            <a:pPr lvl="1"/>
            <a:r>
              <a:rPr lang="en-US" dirty="0" err="1" smtClean="0"/>
              <a:t>Meyling</a:t>
            </a:r>
            <a:r>
              <a:rPr lang="en-US" dirty="0" smtClean="0"/>
              <a:t> </a:t>
            </a:r>
            <a:r>
              <a:rPr lang="en-US" dirty="0" err="1" smtClean="0"/>
              <a:t>Taing</a:t>
            </a:r>
            <a:endParaRPr lang="en-US" dirty="0" smtClean="0"/>
          </a:p>
          <a:p>
            <a:pPr lvl="2"/>
            <a:r>
              <a:rPr lang="en-US" dirty="0"/>
              <a:t>Estimated</a:t>
            </a:r>
            <a:r>
              <a:rPr lang="en-US" dirty="0" smtClean="0"/>
              <a:t>: 70</a:t>
            </a:r>
            <a:endParaRPr lang="en-US" dirty="0"/>
          </a:p>
          <a:p>
            <a:pPr lvl="2"/>
            <a:r>
              <a:rPr lang="en-US" dirty="0"/>
              <a:t>Actual</a:t>
            </a:r>
            <a:r>
              <a:rPr lang="en-US" dirty="0" smtClean="0"/>
              <a:t>: 90</a:t>
            </a:r>
            <a:endParaRPr lang="en-US" dirty="0" smtClean="0"/>
          </a:p>
          <a:p>
            <a:pPr lvl="1"/>
            <a:r>
              <a:rPr lang="en-US" dirty="0" smtClean="0"/>
              <a:t>Brandon Bock</a:t>
            </a:r>
          </a:p>
          <a:p>
            <a:pPr lvl="2"/>
            <a:r>
              <a:rPr lang="en-US" dirty="0" smtClean="0"/>
              <a:t>Estimated: 42</a:t>
            </a:r>
            <a:endParaRPr lang="en-US" dirty="0"/>
          </a:p>
          <a:p>
            <a:pPr lvl="2"/>
            <a:r>
              <a:rPr lang="en-US" dirty="0"/>
              <a:t>Actual</a:t>
            </a:r>
            <a:r>
              <a:rPr lang="en-US" dirty="0" smtClean="0"/>
              <a:t>: 60</a:t>
            </a:r>
            <a:endParaRPr lang="en-US" dirty="0" smtClean="0"/>
          </a:p>
          <a:p>
            <a:r>
              <a:rPr lang="en-US" dirty="0" smtClean="0"/>
              <a:t>Group</a:t>
            </a:r>
          </a:p>
          <a:p>
            <a:pPr lvl="1"/>
            <a:r>
              <a:rPr lang="en-US" dirty="0" smtClean="0"/>
              <a:t>Estimated 282</a:t>
            </a:r>
            <a:endParaRPr lang="en-US" dirty="0" smtClean="0"/>
          </a:p>
          <a:p>
            <a:pPr lvl="1"/>
            <a:r>
              <a:rPr lang="en-US" dirty="0" smtClean="0"/>
              <a:t>Actual: 395</a:t>
            </a:r>
            <a:endParaRPr lang="en-US" dirty="0"/>
          </a:p>
        </p:txBody>
      </p:sp>
    </p:spTree>
    <p:extLst>
      <p:ext uri="{BB962C8B-B14F-4D97-AF65-F5344CB8AC3E}">
        <p14:creationId xmlns:p14="http://schemas.microsoft.com/office/powerpoint/2010/main" val="345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a:t>
            </a:r>
            <a:r>
              <a:rPr lang="en-US" dirty="0" smtClean="0"/>
              <a:t>: 9</a:t>
            </a:r>
            <a:endParaRPr lang="en-US" dirty="0" smtClean="0"/>
          </a:p>
          <a:p>
            <a:r>
              <a:rPr lang="en-US" dirty="0" smtClean="0"/>
              <a:t>Track Controller</a:t>
            </a:r>
            <a:r>
              <a:rPr lang="en-US" dirty="0" smtClean="0"/>
              <a:t>: 15</a:t>
            </a:r>
            <a:endParaRPr lang="en-US" dirty="0" smtClean="0"/>
          </a:p>
          <a:p>
            <a:r>
              <a:rPr lang="en-US" dirty="0" smtClean="0"/>
              <a:t>Train Controller</a:t>
            </a:r>
            <a:r>
              <a:rPr lang="en-US" dirty="0" smtClean="0"/>
              <a:t>: 7</a:t>
            </a:r>
            <a:endParaRPr lang="en-US" dirty="0" smtClean="0"/>
          </a:p>
          <a:p>
            <a:r>
              <a:rPr lang="en-US" dirty="0" smtClean="0"/>
              <a:t>Track Model: 12</a:t>
            </a:r>
          </a:p>
          <a:p>
            <a:r>
              <a:rPr lang="en-US" dirty="0" smtClean="0"/>
              <a:t>Train Model: 13</a:t>
            </a:r>
          </a:p>
          <a:p>
            <a:r>
              <a:rPr lang="en-US" smtClean="0"/>
              <a:t>Total</a:t>
            </a:r>
            <a:r>
              <a:rPr lang="en-US" smtClean="0"/>
              <a:t>: 56</a:t>
            </a:r>
            <a:endParaRPr lang="en-US" dirty="0"/>
          </a:p>
        </p:txBody>
      </p:sp>
    </p:spTree>
    <p:extLst>
      <p:ext uri="{BB962C8B-B14F-4D97-AF65-F5344CB8AC3E}">
        <p14:creationId xmlns:p14="http://schemas.microsoft.com/office/powerpoint/2010/main" val="37764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 </a:t>
            </a:r>
            <a:endParaRPr lang="en-US" dirty="0"/>
          </a:p>
        </p:txBody>
      </p:sp>
    </p:spTree>
    <p:extLst>
      <p:ext uri="{BB962C8B-B14F-4D97-AF65-F5344CB8AC3E}">
        <p14:creationId xmlns:p14="http://schemas.microsoft.com/office/powerpoint/2010/main" val="198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code little by little and test each chunk before moving forward </a:t>
            </a:r>
          </a:p>
          <a:p>
            <a:r>
              <a:rPr lang="en-US" dirty="0" smtClean="0"/>
              <a:t>We would definitely have a better understanding of what was desired from the documentation the second time around</a:t>
            </a:r>
            <a:endParaRPr lang="en-US" dirty="0"/>
          </a:p>
        </p:txBody>
      </p:sp>
    </p:spTree>
    <p:extLst>
      <p:ext uri="{BB962C8B-B14F-4D97-AF65-F5344CB8AC3E}">
        <p14:creationId xmlns:p14="http://schemas.microsoft.com/office/powerpoint/2010/main" val="152622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233</TotalTime>
  <Words>187</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vt: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Keith Payne</cp:lastModifiedBy>
  <cp:revision>56</cp:revision>
  <dcterms:created xsi:type="dcterms:W3CDTF">2013-10-29T21:27:35Z</dcterms:created>
  <dcterms:modified xsi:type="dcterms:W3CDTF">2013-12-12T22:38:26Z</dcterms:modified>
</cp:coreProperties>
</file>