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4" r:id="rId9"/>
    <p:sldId id="267" r:id="rId10"/>
    <p:sldId id="265" r:id="rId11"/>
    <p:sldId id="266" r:id="rId12"/>
    <p:sldId id="272" r:id="rId13"/>
    <p:sldId id="260" r:id="rId14"/>
    <p:sldId id="270" r:id="rId15"/>
    <p:sldId id="271" r:id="rId16"/>
    <p:sldId id="279" r:id="rId17"/>
    <p:sldId id="280" r:id="rId18"/>
    <p:sldId id="282" r:id="rId19"/>
    <p:sldId id="275" r:id="rId20"/>
    <p:sldId id="261" r:id="rId21"/>
    <p:sldId id="268" r:id="rId22"/>
    <p:sldId id="269" r:id="rId23"/>
    <p:sldId id="274" r:id="rId24"/>
    <p:sldId id="283" r:id="rId25"/>
    <p:sldId id="262" r:id="rId26"/>
    <p:sldId id="273" r:id="rId27"/>
    <p:sldId id="281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>
        <p:scale>
          <a:sx n="80" d="100"/>
          <a:sy n="80" d="100"/>
        </p:scale>
        <p:origin x="-1068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11/6/2013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9" r="21204" b="50737"/>
          <a:stretch/>
        </p:blipFill>
        <p:spPr>
          <a:xfrm>
            <a:off x="1524000" y="1828800"/>
            <a:ext cx="5394883" cy="4343400"/>
          </a:xfrm>
        </p:spPr>
      </p:pic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5015"/>
            <a:ext cx="7620000" cy="3250970"/>
          </a:xfrm>
        </p:spPr>
      </p:pic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Accepts input </a:t>
            </a:r>
            <a:r>
              <a:rPr lang="en-US" dirty="0"/>
              <a:t>regarding the </a:t>
            </a:r>
            <a:r>
              <a:rPr lang="en-US" dirty="0" err="1"/>
              <a:t>setpoint</a:t>
            </a:r>
            <a:r>
              <a:rPr lang="en-US" dirty="0"/>
              <a:t> </a:t>
            </a:r>
            <a:r>
              <a:rPr lang="en-US" dirty="0" smtClean="0"/>
              <a:t>power, </a:t>
            </a:r>
            <a:r>
              <a:rPr lang="en-US" dirty="0"/>
              <a:t>brake command, speed limit, acceleration limit, deceleration limit, route information, temperature control, door open, door close, transponder input, track circuit input, and light controller for tunnel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Calculates the speed of the train based upon power input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Displays information about next stop</a:t>
            </a:r>
          </a:p>
          <a:p>
            <a:pPr lvl="1"/>
            <a:r>
              <a:rPr lang="en-US" dirty="0" smtClean="0"/>
              <a:t>Simulates train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Model/Controller: </a:t>
            </a:r>
            <a:r>
              <a:rPr lang="en-US" sz="3200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6272964" cy="73914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649" y="359806"/>
            <a:ext cx="10795998" cy="102861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</a:t>
            </a:r>
            <a:r>
              <a:rPr lang="en-US" sz="3200" dirty="0"/>
              <a:t>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  <a:p>
            <a:pPr lvl="1"/>
            <a:r>
              <a:rPr lang="en-US" dirty="0" smtClean="0"/>
              <a:t>Regulates </a:t>
            </a:r>
            <a:r>
              <a:rPr lang="en-US" dirty="0"/>
              <a:t>train to the correct speed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that the train does not exceed speed limit or authority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input from the Engineer on power or speed</a:t>
            </a:r>
          </a:p>
          <a:p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some vital controls</a:t>
            </a:r>
          </a:p>
          <a:p>
            <a:pPr lvl="1"/>
            <a:r>
              <a:rPr lang="en-US" dirty="0" smtClean="0"/>
              <a:t>Non-vital </a:t>
            </a:r>
            <a:r>
              <a:rPr lang="en-US" dirty="0"/>
              <a:t>controls may be separated from vital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Class Diagram</a:t>
            </a:r>
            <a:endParaRPr lang="en-US" dirty="0"/>
          </a:p>
        </p:txBody>
      </p:sp>
      <p:pic>
        <p:nvPicPr>
          <p:cNvPr id="1026" name="Picture 2" descr="C:\Users\coelabs\Desktop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29" y="717494"/>
            <a:ext cx="8753475" cy="88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0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</a:t>
            </a:r>
            <a:r>
              <a:rPr lang="en-US" sz="3600" dirty="0" smtClean="0"/>
              <a:t>Sequence Diagram</a:t>
            </a:r>
            <a:endParaRPr lang="en-US" sz="36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09457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6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r>
              <a:rPr lang="en-US" dirty="0"/>
              <a:t> </a:t>
            </a:r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Create signals for each block of track</a:t>
            </a:r>
          </a:p>
          <a:p>
            <a:pPr lvl="1"/>
            <a:r>
              <a:rPr lang="en-US" dirty="0" smtClean="0"/>
              <a:t>Report current track block signal status</a:t>
            </a:r>
          </a:p>
          <a:p>
            <a:pPr lvl="1"/>
            <a:r>
              <a:rPr lang="en-US" dirty="0" smtClean="0"/>
              <a:t>Control RR Crossings.</a:t>
            </a:r>
          </a:p>
          <a:p>
            <a:r>
              <a:rPr lang="en-US" dirty="0" smtClean="0"/>
              <a:t>Detect and Report Track faults</a:t>
            </a:r>
          </a:p>
          <a:p>
            <a:r>
              <a:rPr lang="en-US" dirty="0" smtClean="0"/>
              <a:t>Alter Switches on the track based on train destination</a:t>
            </a:r>
          </a:p>
          <a:p>
            <a:r>
              <a:rPr lang="en-US" dirty="0" smtClean="0"/>
              <a:t>Report block information to 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1026" name="Picture 2" descr="C:\Users\coelabs\Documents\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0022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Cases: </a:t>
            </a:r>
            <a:br>
              <a:rPr lang="en-US" dirty="0" smtClean="0"/>
            </a:br>
            <a:r>
              <a:rPr lang="en-US" dirty="0" smtClean="0"/>
              <a:t>Track </a:t>
            </a:r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2050" name="Picture 2" descr="C:\Users\coelabs\Desktop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033963" cy="656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Creates the train from an inputted Excel file</a:t>
            </a:r>
          </a:p>
          <a:p>
            <a:pPr lvl="1"/>
            <a:r>
              <a:rPr lang="en-US" dirty="0" smtClean="0"/>
              <a:t>Implements a train detection circuit</a:t>
            </a:r>
          </a:p>
          <a:p>
            <a:pPr lvl="1"/>
            <a:r>
              <a:rPr lang="en-US" dirty="0" smtClean="0"/>
              <a:t>Holds all info for each block in a Database</a:t>
            </a:r>
          </a:p>
          <a:p>
            <a:pPr lvl="2"/>
            <a:r>
              <a:rPr lang="en-US" dirty="0" smtClean="0"/>
              <a:t>Returns block specifications when track controller requests for them</a:t>
            </a:r>
          </a:p>
          <a:p>
            <a:pPr lvl="1"/>
            <a:r>
              <a:rPr lang="en-US" dirty="0" smtClean="0"/>
              <a:t>Status Indicators for broken rails, track detection circuit failure and power failure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Use Cases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66" y="1828800"/>
            <a:ext cx="4677592" cy="3714557"/>
          </a:xfrm>
        </p:spPr>
      </p:pic>
    </p:spTree>
    <p:extLst>
      <p:ext uri="{BB962C8B-B14F-4D97-AF65-F5344CB8AC3E}">
        <p14:creationId xmlns:p14="http://schemas.microsoft.com/office/powerpoint/2010/main" val="2518423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27" y="1774196"/>
            <a:ext cx="8961012" cy="5236204"/>
          </a:xfrm>
        </p:spPr>
      </p:pic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 Model: Sequence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676400"/>
            <a:ext cx="8817714" cy="4876800"/>
          </a:xfrm>
        </p:spPr>
      </p:pic>
    </p:spTree>
    <p:extLst>
      <p:ext uri="{BB962C8B-B14F-4D97-AF65-F5344CB8AC3E}">
        <p14:creationId xmlns:p14="http://schemas.microsoft.com/office/powerpoint/2010/main" val="272597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43200"/>
            <a:ext cx="3009900" cy="224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6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5"/>
            <a:ext cx="7620000" cy="1143000"/>
          </a:xfrm>
        </p:spPr>
        <p:txBody>
          <a:bodyPr/>
          <a:lstStyle/>
          <a:p>
            <a:r>
              <a:rPr lang="en-US" dirty="0" smtClean="0"/>
              <a:t>CTC Office Use Cases</a:t>
            </a:r>
            <a:endParaRPr lang="en-US" dirty="0"/>
          </a:p>
        </p:txBody>
      </p:sp>
      <p:pic>
        <p:nvPicPr>
          <p:cNvPr id="1026" name="Picture 2" descr="C:\Users\coelabs\Documents\GitHub\COE1186\CTCUse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51" y="533400"/>
            <a:ext cx="678589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– Login Sequence Diagram</a:t>
            </a:r>
            <a:endParaRPr lang="en-US" dirty="0"/>
          </a:p>
        </p:txBody>
      </p:sp>
      <p:pic>
        <p:nvPicPr>
          <p:cNvPr id="2050" name="Picture 2" descr="C:\Users\coelabs\Downloads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9144000" cy="42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5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Add Track Sequence Diagram</a:t>
            </a:r>
            <a:endParaRPr lang="en-US" dirty="0"/>
          </a:p>
        </p:txBody>
      </p:sp>
      <p:pic>
        <p:nvPicPr>
          <p:cNvPr id="3074" name="Picture 2" descr="C:\Users\coelabs\Downloads\Sequenc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1828800"/>
            <a:ext cx="11528526" cy="62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6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Class Diagram</a:t>
            </a:r>
            <a:endParaRPr lang="en-US" dirty="0"/>
          </a:p>
        </p:txBody>
      </p:sp>
      <p:pic>
        <p:nvPicPr>
          <p:cNvPr id="1026" name="Picture 2" descr="C:\Users\coelabs\Documents\UseCaseDiagramCT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143000"/>
            <a:ext cx="9144000" cy="53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stopping distance and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9" y="1600200"/>
            <a:ext cx="6149581" cy="4800599"/>
          </a:xfrm>
        </p:spPr>
      </p:pic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76" y="1600200"/>
            <a:ext cx="5286848" cy="4800600"/>
          </a:xfrm>
        </p:spPr>
      </p:pic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180</TotalTime>
  <Words>336</Words>
  <Application>Microsoft Office PowerPoint</Application>
  <PresentationFormat>On-screen Show (4:3)</PresentationFormat>
  <Paragraphs>61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Adjacency</vt:lpstr>
      <vt:lpstr>PAAC North Shore Extension: Design Review</vt:lpstr>
      <vt:lpstr>System Overview</vt:lpstr>
      <vt:lpstr>CTC Office Use Cases</vt:lpstr>
      <vt:lpstr>CTC – Login Sequence Diagram</vt:lpstr>
      <vt:lpstr>CTC Add Track Sequence Diagram</vt:lpstr>
      <vt:lpstr>CTC Class Diagram</vt:lpstr>
      <vt:lpstr>Moving Block Overlay</vt:lpstr>
      <vt:lpstr>MBO Use Cases</vt:lpstr>
      <vt:lpstr>MBO Class Diagram</vt:lpstr>
      <vt:lpstr>MBO Sequence Diagram</vt:lpstr>
      <vt:lpstr>MBO Activity Diagram</vt:lpstr>
      <vt:lpstr>Train Model</vt:lpstr>
      <vt:lpstr>Train Model/Controller: Use Cases</vt:lpstr>
      <vt:lpstr>Train Model: Class Diagram</vt:lpstr>
      <vt:lpstr>Train Model: Sequence Diagram</vt:lpstr>
      <vt:lpstr>Train Controller</vt:lpstr>
      <vt:lpstr>Train Controller Class Diagram</vt:lpstr>
      <vt:lpstr>Train Controller Sequence Diagram</vt:lpstr>
      <vt:lpstr>Track Controller</vt:lpstr>
      <vt:lpstr>Use Cases:  Track Controller</vt:lpstr>
      <vt:lpstr>Track Controller: Class Diagram</vt:lpstr>
      <vt:lpstr>Track Controller: Sequence Diagram</vt:lpstr>
      <vt:lpstr>Track Model</vt:lpstr>
      <vt:lpstr>Track Model: Use Cases</vt:lpstr>
      <vt:lpstr>Track Model: Class Diagram</vt:lpstr>
      <vt:lpstr>Track Model: Sequence Diagram</vt:lpstr>
      <vt:lpstr>Any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Sarah</cp:lastModifiedBy>
  <cp:revision>33</cp:revision>
  <dcterms:created xsi:type="dcterms:W3CDTF">2013-10-29T21:27:35Z</dcterms:created>
  <dcterms:modified xsi:type="dcterms:W3CDTF">2013-11-07T01:33:49Z</dcterms:modified>
</cp:coreProperties>
</file>