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72" r:id="rId10"/>
    <p:sldId id="260" r:id="rId11"/>
    <p:sldId id="270" r:id="rId12"/>
    <p:sldId id="271" r:id="rId13"/>
    <p:sldId id="263" r:id="rId14"/>
    <p:sldId id="261" r:id="rId15"/>
    <p:sldId id="268" r:id="rId16"/>
    <p:sldId id="269" r:id="rId17"/>
    <p:sldId id="274" r:id="rId18"/>
    <p:sldId id="26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0"/>
            <a:ext cx="11276701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reates the train from an inputted Excel file</a:t>
            </a:r>
            <a:endParaRPr lang="en-US" dirty="0" smtClean="0"/>
          </a:p>
          <a:p>
            <a:pPr lvl="1"/>
            <a:r>
              <a:rPr lang="en-US" dirty="0" smtClean="0"/>
              <a:t>Implements a train detection circuit</a:t>
            </a:r>
            <a:endParaRPr lang="en-US" dirty="0" smtClean="0"/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  <a:endParaRPr lang="en-US" dirty="0" smtClean="0"/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 smtClean="0"/>
              <a:t>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134</TotalTime>
  <Words>228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PAAC North Shore Extension: Design Review</vt:lpstr>
      <vt:lpstr>System Overview</vt:lpstr>
      <vt:lpstr>CTC Office</vt:lpstr>
      <vt:lpstr>Moving Block Overlay</vt:lpstr>
      <vt:lpstr>MBO Use Cases</vt:lpstr>
      <vt:lpstr>MBO Sequence Diagram</vt:lpstr>
      <vt:lpstr>MBO Activity Diagram (only for modules with algorithms)</vt:lpstr>
      <vt:lpstr>MBO Class Diagram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Sarah</cp:lastModifiedBy>
  <cp:revision>17</cp:revision>
  <dcterms:created xsi:type="dcterms:W3CDTF">2013-10-29T21:27:35Z</dcterms:created>
  <dcterms:modified xsi:type="dcterms:W3CDTF">2013-10-31T19:18:16Z</dcterms:modified>
</cp:coreProperties>
</file>