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72" r:id="rId10"/>
    <p:sldId id="260" r:id="rId11"/>
    <p:sldId id="270" r:id="rId12"/>
    <p:sldId id="271" r:id="rId13"/>
    <p:sldId id="263" r:id="rId14"/>
    <p:sldId id="275" r:id="rId15"/>
    <p:sldId id="261" r:id="rId16"/>
    <p:sldId id="268" r:id="rId17"/>
    <p:sldId id="269" r:id="rId18"/>
    <p:sldId id="274" r:id="rId19"/>
    <p:sldId id="26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051" y="1890251"/>
            <a:ext cx="7543800" cy="2593975"/>
          </a:xfrm>
        </p:spPr>
        <p:txBody>
          <a:bodyPr/>
          <a:lstStyle/>
          <a:p>
            <a:r>
              <a:rPr lang="en-US" dirty="0" smtClean="0"/>
              <a:t>PAAC North Shore Extension: 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 Track </a:t>
            </a:r>
            <a:r>
              <a:rPr lang="en-US" dirty="0" err="1" smtClean="0"/>
              <a:t>Trainwreck</a:t>
            </a:r>
            <a:endParaRPr lang="en-US" dirty="0"/>
          </a:p>
        </p:txBody>
      </p:sp>
      <p:pic>
        <p:nvPicPr>
          <p:cNvPr id="1026" name="Picture 2" descr="C:\Users\Cather\AppData\Local\Microsoft\Windows\Temporary Internet Files\Content.IE5\ZXQR9GDU\MC9002872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7600"/>
            <a:ext cx="2794503" cy="154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4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Model/Controller: </a:t>
            </a:r>
            <a:r>
              <a:rPr lang="en-US" sz="3200" dirty="0"/>
              <a:t>Use Cases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9307585" cy="8001000"/>
          </a:xfrm>
        </p:spPr>
      </p:pic>
    </p:spTree>
    <p:extLst>
      <p:ext uri="{BB962C8B-B14F-4D97-AF65-F5344CB8AC3E}">
        <p14:creationId xmlns:p14="http://schemas.microsoft.com/office/powerpoint/2010/main" val="31316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00" y="0"/>
            <a:ext cx="11276701" cy="1100573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</a:t>
            </a:r>
            <a:r>
              <a:rPr lang="en-US" sz="3200" dirty="0"/>
              <a:t>Sequence Diagram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600200"/>
            <a:ext cx="8344808" cy="4416954"/>
          </a:xfrm>
        </p:spPr>
      </p:pic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0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r>
              <a:rPr lang="en-US" dirty="0"/>
              <a:t> </a:t>
            </a:r>
            <a:r>
              <a:rPr lang="en-US" dirty="0" smtClean="0"/>
              <a:t>Signaling</a:t>
            </a:r>
          </a:p>
          <a:p>
            <a:pPr lvl="1"/>
            <a:r>
              <a:rPr lang="en-US" dirty="0" smtClean="0"/>
              <a:t>Create signals for each block of track</a:t>
            </a:r>
          </a:p>
          <a:p>
            <a:pPr lvl="1"/>
            <a:r>
              <a:rPr lang="en-US" dirty="0" smtClean="0"/>
              <a:t>Report current track block signal status</a:t>
            </a:r>
          </a:p>
          <a:p>
            <a:pPr lvl="1"/>
            <a:r>
              <a:rPr lang="en-US" dirty="0" smtClean="0"/>
              <a:t>Control RR Crossings.</a:t>
            </a:r>
          </a:p>
          <a:p>
            <a:r>
              <a:rPr lang="en-US" dirty="0" smtClean="0"/>
              <a:t>Detect and Report Track faults</a:t>
            </a:r>
          </a:p>
          <a:p>
            <a:r>
              <a:rPr lang="en-US" dirty="0" smtClean="0"/>
              <a:t>Alter Switches on the track based on train destination</a:t>
            </a:r>
          </a:p>
          <a:p>
            <a:r>
              <a:rPr lang="en-US" dirty="0" smtClean="0"/>
              <a:t>Report block information to 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Cases: </a:t>
            </a:r>
            <a:br>
              <a:rPr lang="en-US" dirty="0" smtClean="0"/>
            </a:br>
            <a:r>
              <a:rPr lang="en-US" dirty="0" smtClean="0"/>
              <a:t>Track Controller/Track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86487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Controller</a:t>
            </a:r>
            <a:r>
              <a:rPr lang="en-US" dirty="0" smtClean="0"/>
              <a:t>: </a:t>
            </a:r>
            <a:r>
              <a:rPr lang="en-US" sz="4400" dirty="0" smtClean="0"/>
              <a:t>Class Diagram</a:t>
            </a:r>
            <a:endParaRPr lang="en-US" sz="4400" dirty="0"/>
          </a:p>
        </p:txBody>
      </p:sp>
      <p:pic>
        <p:nvPicPr>
          <p:cNvPr id="2050" name="Picture 2" descr="C:\Users\coelabs\Desktop\ClassDiagra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033963" cy="656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6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</a:t>
            </a:r>
            <a:r>
              <a:rPr lang="en-US" dirty="0"/>
              <a:t>Controller</a:t>
            </a:r>
            <a:r>
              <a:rPr lang="en-US" dirty="0" smtClean="0"/>
              <a:t>: </a:t>
            </a:r>
            <a:r>
              <a:rPr lang="en-US" sz="3200" dirty="0" smtClean="0"/>
              <a:t>Sequence Diagram</a:t>
            </a:r>
            <a:endParaRPr lang="en-US" sz="3200" dirty="0"/>
          </a:p>
        </p:txBody>
      </p:sp>
      <p:pic>
        <p:nvPicPr>
          <p:cNvPr id="1026" name="Picture 2" descr="C:\Users\coelabs\Desktop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689" y="1752600"/>
            <a:ext cx="9663289" cy="5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Creates the train from an inputted Excel file</a:t>
            </a:r>
          </a:p>
          <a:p>
            <a:pPr lvl="1"/>
            <a:r>
              <a:rPr lang="en-US" dirty="0" smtClean="0"/>
              <a:t>Implements a train detection circuit</a:t>
            </a:r>
          </a:p>
          <a:p>
            <a:pPr lvl="1"/>
            <a:r>
              <a:rPr lang="en-US" dirty="0" smtClean="0"/>
              <a:t>Holds all info for each block in a Database</a:t>
            </a:r>
          </a:p>
          <a:p>
            <a:pPr lvl="2"/>
            <a:r>
              <a:rPr lang="en-US" dirty="0" smtClean="0"/>
              <a:t>Returns block specifications when track controller requests for them</a:t>
            </a:r>
          </a:p>
          <a:p>
            <a:pPr lvl="1"/>
            <a:r>
              <a:rPr lang="en-US" dirty="0" smtClean="0"/>
              <a:t>Status Indicators for broken rails, track detection circuit failure and power failure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Model: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1827"/>
            <a:ext cx="7620000" cy="4677345"/>
          </a:xfrm>
        </p:spPr>
      </p:pic>
    </p:spTree>
    <p:extLst>
      <p:ext uri="{BB962C8B-B14F-4D97-AF65-F5344CB8AC3E}">
        <p14:creationId xmlns:p14="http://schemas.microsoft.com/office/powerpoint/2010/main" val="237115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Track Model: 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09" y="1524000"/>
            <a:ext cx="8775699" cy="4876799"/>
          </a:xfrm>
        </p:spPr>
      </p:pic>
    </p:spTree>
    <p:extLst>
      <p:ext uri="{BB962C8B-B14F-4D97-AF65-F5344CB8AC3E}">
        <p14:creationId xmlns:p14="http://schemas.microsoft.com/office/powerpoint/2010/main" val="272597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Office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Block Overlay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Calculate the safe Moving Block speed and authority for each train.</a:t>
            </a:r>
          </a:p>
          <a:p>
            <a:pPr lvl="1"/>
            <a:r>
              <a:rPr lang="en-US" dirty="0" smtClean="0"/>
              <a:t>Switch mode between Moving Block and Fixed Block operation.</a:t>
            </a:r>
          </a:p>
          <a:p>
            <a:pPr lvl="1"/>
            <a:r>
              <a:rPr lang="en-US" dirty="0" smtClean="0"/>
              <a:t>Schedule Transit Operators.</a:t>
            </a:r>
          </a:p>
          <a:p>
            <a:pPr lvl="1"/>
            <a:r>
              <a:rPr lang="en-US" dirty="0" smtClean="0"/>
              <a:t>Track Passenger Movement.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The MBO is a vital controller.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Activity Diagram (only for modules with algorithms)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Accepts input </a:t>
            </a:r>
            <a:r>
              <a:rPr lang="en-US" dirty="0"/>
              <a:t>regarding the </a:t>
            </a:r>
            <a:r>
              <a:rPr lang="en-US" dirty="0" err="1"/>
              <a:t>setpoint</a:t>
            </a:r>
            <a:r>
              <a:rPr lang="en-US" dirty="0"/>
              <a:t> </a:t>
            </a:r>
            <a:r>
              <a:rPr lang="en-US" dirty="0" smtClean="0"/>
              <a:t>power, </a:t>
            </a:r>
            <a:r>
              <a:rPr lang="en-US" dirty="0"/>
              <a:t>brake command, speed limit, acceleration limit, deceleration limit, route information, temperature control, door open, door close, transponder input, track circuit input, and light controller for tunnel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Calculates the speed of the train based upon power input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Displays information about next stop</a:t>
            </a:r>
          </a:p>
          <a:p>
            <a:pPr lvl="1"/>
            <a:r>
              <a:rPr lang="en-US" dirty="0" smtClean="0"/>
              <a:t>Simulates train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143</TotalTime>
  <Words>270</Words>
  <Application>Microsoft Office PowerPoint</Application>
  <PresentationFormat>On-screen Show (4:3)</PresentationFormat>
  <Paragraphs>47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Adjacency</vt:lpstr>
      <vt:lpstr>PAAC North Shore Extension: Design Review</vt:lpstr>
      <vt:lpstr>System Overview</vt:lpstr>
      <vt:lpstr>CTC Office</vt:lpstr>
      <vt:lpstr>Moving Block Overlay</vt:lpstr>
      <vt:lpstr>MBO Use Cases</vt:lpstr>
      <vt:lpstr>MBO Sequence Diagram</vt:lpstr>
      <vt:lpstr>MBO Activity Diagram (only for modules with algorithms)</vt:lpstr>
      <vt:lpstr>MBO Class Diagram</vt:lpstr>
      <vt:lpstr>Train Model</vt:lpstr>
      <vt:lpstr>Train Model/Controller: Use Cases</vt:lpstr>
      <vt:lpstr>Train Model: Class Diagram</vt:lpstr>
      <vt:lpstr>Train Model: Sequence Diagram</vt:lpstr>
      <vt:lpstr>Train Controller</vt:lpstr>
      <vt:lpstr>Track Controller</vt:lpstr>
      <vt:lpstr>Use Cases:  Track Controller/Track Model</vt:lpstr>
      <vt:lpstr>Track Controller: Class Diagram</vt:lpstr>
      <vt:lpstr>Track Controller: Sequence Diagram</vt:lpstr>
      <vt:lpstr>Track Model</vt:lpstr>
      <vt:lpstr>Track Model: Class Diagram</vt:lpstr>
      <vt:lpstr>Track Model: Sequence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Nalesnik</dc:creator>
  <cp:lastModifiedBy>Nick</cp:lastModifiedBy>
  <cp:revision>18</cp:revision>
  <dcterms:created xsi:type="dcterms:W3CDTF">2013-10-29T21:27:35Z</dcterms:created>
  <dcterms:modified xsi:type="dcterms:W3CDTF">2013-10-31T19:33:41Z</dcterms:modified>
</cp:coreProperties>
</file>