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6" r:id="rId9"/>
    <p:sldId id="272" r:id="rId10"/>
    <p:sldId id="260" r:id="rId11"/>
    <p:sldId id="270" r:id="rId12"/>
    <p:sldId id="271" r:id="rId13"/>
    <p:sldId id="263" r:id="rId14"/>
    <p:sldId id="275" r:id="rId15"/>
    <p:sldId id="261" r:id="rId16"/>
    <p:sldId id="268" r:id="rId17"/>
    <p:sldId id="269" r:id="rId18"/>
    <p:sldId id="274" r:id="rId19"/>
    <p:sldId id="26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21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0"/>
            <a:ext cx="11276701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</a:t>
            </a:r>
            <a:r>
              <a:rPr lang="en-US" dirty="0" smtClean="0"/>
              <a:t>stopping distance and Moving </a:t>
            </a:r>
            <a:r>
              <a:rPr lang="en-US" dirty="0" smtClean="0"/>
              <a:t>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600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89" y="1600200"/>
            <a:ext cx="5489022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</TotalTime>
  <Words>273</Words>
  <Application>Microsoft Office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PAAC North Shore Extension: Design Review</vt:lpstr>
      <vt:lpstr>System Overview</vt:lpstr>
      <vt:lpstr>CTC Office</vt:lpstr>
      <vt:lpstr>Moving Block Overlay</vt:lpstr>
      <vt:lpstr>MBO Use Cases</vt:lpstr>
      <vt:lpstr>MBO Class Diagram</vt:lpstr>
      <vt:lpstr>MBO Sequence Diagram</vt:lpstr>
      <vt:lpstr>MBO Activity Diagram (only for modules with algorithms)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20</cp:revision>
  <dcterms:created xsi:type="dcterms:W3CDTF">2013-10-29T21:27:35Z</dcterms:created>
  <dcterms:modified xsi:type="dcterms:W3CDTF">2013-10-31T20:33:11Z</dcterms:modified>
</cp:coreProperties>
</file>