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60" r:id="rId13"/>
    <p:sldId id="270" r:id="rId14"/>
    <p:sldId id="271" r:id="rId15"/>
    <p:sldId id="279" r:id="rId16"/>
    <p:sldId id="280" r:id="rId17"/>
    <p:sldId id="282" r:id="rId18"/>
    <p:sldId id="275" r:id="rId19"/>
    <p:sldId id="261" r:id="rId20"/>
    <p:sldId id="268" r:id="rId21"/>
    <p:sldId id="269" r:id="rId22"/>
    <p:sldId id="274" r:id="rId23"/>
    <p:sldId id="283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/>
          <a:stretch/>
        </p:blipFill>
        <p:spPr>
          <a:xfrm>
            <a:off x="1371600" y="1524000"/>
            <a:ext cx="5394883" cy="4262448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54" y="359806"/>
            <a:ext cx="9901407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train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2" y="914400"/>
            <a:ext cx="5162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95387"/>
            <a:ext cx="699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" y="914400"/>
            <a:ext cx="7658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9721"/>
            <a:ext cx="6758458" cy="68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9" y="1600200"/>
            <a:ext cx="6032540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2373778"/>
            <a:ext cx="5286848" cy="3253444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</TotalTime>
  <Words>279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PowerPoint Presentation</vt:lpstr>
      <vt:lpstr>Moving Block Overlay</vt:lpstr>
      <vt:lpstr>MBO Use Cases</vt:lpstr>
      <vt:lpstr>MBO Class Diagram</vt:lpstr>
      <vt:lpstr>MBO Sequence Diagram</vt:lpstr>
      <vt:lpstr>MBO Activity Diagram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40</cp:revision>
  <dcterms:created xsi:type="dcterms:W3CDTF">2013-10-29T21:27:35Z</dcterms:created>
  <dcterms:modified xsi:type="dcterms:W3CDTF">2013-11-07T23:50:45Z</dcterms:modified>
</cp:coreProperties>
</file>