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8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 Controller</a:t>
            </a:r>
            <a:r>
              <a:rPr lang="en-US" dirty="0" smtClean="0"/>
              <a:t>: Use Cases</a:t>
            </a:r>
            <a:endParaRPr lang="en-US" dirty="0"/>
          </a:p>
        </p:txBody>
      </p:sp>
      <p:pic>
        <p:nvPicPr>
          <p:cNvPr id="3074" name="Picture 2" descr="C:\Users\coelabs\Desktop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6964363" cy="57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96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Track Controller: Use Cases</vt:lpstr>
      <vt:lpstr>Track Controller: Class Diagram</vt:lpstr>
      <vt:lpstr>Track Controller: Sequence Diagram</vt:lpstr>
      <vt:lpstr>Track Model</vt:lpstr>
      <vt:lpstr>Train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Nick</cp:lastModifiedBy>
  <cp:revision>12</cp:revision>
  <dcterms:created xsi:type="dcterms:W3CDTF">2013-10-29T21:27:35Z</dcterms:created>
  <dcterms:modified xsi:type="dcterms:W3CDTF">2013-10-31T04:10:41Z</dcterms:modified>
</cp:coreProperties>
</file>