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6" r:id="rId8"/>
    <p:sldId id="267" r:id="rId9"/>
    <p:sldId id="260" r:id="rId10"/>
    <p:sldId id="261" r:id="rId11"/>
    <p:sldId id="268" r:id="rId12"/>
    <p:sldId id="269" r:id="rId13"/>
    <p:sldId id="262" r:id="rId14"/>
    <p:sldId id="263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664" y="-8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10/30/2013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10/30/2013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10/30/2013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10/30/2013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10/30/2013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10/30/2013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10/30/2013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10/30/2013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10/30/2013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10/30/2013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10/30/2013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F6A57CFB-2169-4F60-82B5-66CB228E306E}" type="datetimeFigureOut">
              <a:rPr lang="en-US" smtClean="0"/>
              <a:t>10/30/2013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1051" y="1890251"/>
            <a:ext cx="7543800" cy="2593975"/>
          </a:xfrm>
        </p:spPr>
        <p:txBody>
          <a:bodyPr/>
          <a:lstStyle/>
          <a:p>
            <a:r>
              <a:rPr lang="en-US" dirty="0" smtClean="0"/>
              <a:t>PAAC North Shore Extension: Design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On Track </a:t>
            </a:r>
            <a:r>
              <a:rPr lang="en-US" dirty="0" err="1" smtClean="0"/>
              <a:t>Trainwreck</a:t>
            </a:r>
            <a:endParaRPr lang="en-US" dirty="0"/>
          </a:p>
        </p:txBody>
      </p:sp>
      <p:pic>
        <p:nvPicPr>
          <p:cNvPr id="1026" name="Picture 2" descr="C:\Users\Cather\AppData\Local\Microsoft\Windows\Temporary Internet Files\Content.IE5\ZXQR9GDU\MC900287213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3657600"/>
            <a:ext cx="2794503" cy="1542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44352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 Controller: Use Cases</a:t>
            </a:r>
            <a:endParaRPr lang="en-US" dirty="0"/>
          </a:p>
        </p:txBody>
      </p:sp>
      <p:pic>
        <p:nvPicPr>
          <p:cNvPr id="3074" name="Picture 2" descr="C:\Users\coelabs\Desktop\UseCaseDiagram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19200"/>
            <a:ext cx="6964363" cy="5777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9463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Controller</a:t>
            </a:r>
            <a:r>
              <a:rPr lang="en-US" dirty="0" smtClean="0"/>
              <a:t>: Class Diagram</a:t>
            </a:r>
            <a:endParaRPr lang="en-US" dirty="0"/>
          </a:p>
        </p:txBody>
      </p:sp>
      <p:pic>
        <p:nvPicPr>
          <p:cNvPr id="2050" name="Picture 2" descr="C:\Users\coelabs\Desktop\ClassDiagram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143000"/>
            <a:ext cx="5033963" cy="6566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7662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Controller</a:t>
            </a:r>
            <a:r>
              <a:rPr lang="en-US" dirty="0" smtClean="0"/>
              <a:t>: </a:t>
            </a:r>
            <a:r>
              <a:rPr lang="en-US" sz="3200" dirty="0" smtClean="0"/>
              <a:t>Sequence Diagram</a:t>
            </a:r>
            <a:endParaRPr lang="en-US" sz="3200" dirty="0"/>
          </a:p>
        </p:txBody>
      </p:sp>
      <p:pic>
        <p:nvPicPr>
          <p:cNvPr id="1026" name="Picture 2" descr="C:\Users\coelabs\Desktop\Sequence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44689" y="1752600"/>
            <a:ext cx="9663289" cy="543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8260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Track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1590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Track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805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117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CTC Office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46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Block Overlay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Calculate the safe Moving Block speed and authority for each train.</a:t>
            </a:r>
          </a:p>
          <a:p>
            <a:pPr lvl="1"/>
            <a:r>
              <a:rPr lang="en-US" dirty="0" smtClean="0"/>
              <a:t>Switch mode between Moving Block and Fixed Block operation.</a:t>
            </a:r>
          </a:p>
          <a:p>
            <a:pPr lvl="1"/>
            <a:r>
              <a:rPr lang="en-US" dirty="0" smtClean="0"/>
              <a:t>Schedule Transit Operators.</a:t>
            </a:r>
          </a:p>
          <a:p>
            <a:pPr lvl="1"/>
            <a:r>
              <a:rPr lang="en-US" dirty="0" smtClean="0"/>
              <a:t>Track Passenger Movement.</a:t>
            </a:r>
          </a:p>
          <a:p>
            <a:r>
              <a:rPr lang="en-US" dirty="0" smtClean="0"/>
              <a:t>Requirements</a:t>
            </a:r>
          </a:p>
          <a:p>
            <a:pPr lvl="1"/>
            <a:r>
              <a:rPr lang="en-US" dirty="0" smtClean="0"/>
              <a:t>The MBO is a vital controller.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373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MBO 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503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MBO Sequence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466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MBO Activity Diagram (only for modules with algorithms)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097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MBO Class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964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6098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109</TotalTime>
  <Words>96</Words>
  <Application>Microsoft Office PowerPoint</Application>
  <PresentationFormat>On-screen Show (4:3)</PresentationFormat>
  <Paragraphs>22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Adjacency</vt:lpstr>
      <vt:lpstr>PAAC North Shore Extension: Design Review</vt:lpstr>
      <vt:lpstr>System Overview</vt:lpstr>
      <vt:lpstr>CTC Office</vt:lpstr>
      <vt:lpstr>Moving Block Overlay</vt:lpstr>
      <vt:lpstr>MBO Use Cases</vt:lpstr>
      <vt:lpstr>MBO Sequence Diagram</vt:lpstr>
      <vt:lpstr>MBO Activity Diagram (only for modules with algorithms)</vt:lpstr>
      <vt:lpstr>MBO Class Diagram</vt:lpstr>
      <vt:lpstr>Train Model</vt:lpstr>
      <vt:lpstr>Train Controller: Use Cases</vt:lpstr>
      <vt:lpstr>Train Controller: Class Diagram</vt:lpstr>
      <vt:lpstr>Train Controller: Sequence Diagram</vt:lpstr>
      <vt:lpstr>Track Model</vt:lpstr>
      <vt:lpstr>Track Controller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Catherine Nalesnik</dc:creator>
  <cp:lastModifiedBy>Nick</cp:lastModifiedBy>
  <cp:revision>11</cp:revision>
  <dcterms:created xsi:type="dcterms:W3CDTF">2013-10-29T21:27:35Z</dcterms:created>
  <dcterms:modified xsi:type="dcterms:W3CDTF">2013-10-31T03:53:51Z</dcterms:modified>
</cp:coreProperties>
</file>