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72" r:id="rId10"/>
    <p:sldId id="260" r:id="rId11"/>
    <p:sldId id="270" r:id="rId12"/>
    <p:sldId id="271" r:id="rId13"/>
    <p:sldId id="263" r:id="rId14"/>
    <p:sldId id="261" r:id="rId15"/>
    <p:sldId id="268" r:id="rId16"/>
    <p:sldId id="269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smtClean="0"/>
              <a:t>Model/Controller: </a:t>
            </a:r>
            <a:r>
              <a:rPr lang="en-US" sz="3200" dirty="0"/>
              <a:t>Use Cases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11276701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smtClean="0"/>
              <a:t>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smtClean="0"/>
              <a:t>Model: </a:t>
            </a:r>
            <a:r>
              <a:rPr lang="en-US" sz="3200" dirty="0"/>
              <a:t>Sequence Diagram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 Controller</a:t>
            </a:r>
            <a:r>
              <a:rPr lang="en-US" dirty="0" smtClean="0"/>
              <a:t>: Use Cases</a:t>
            </a:r>
            <a:endParaRPr lang="en-US" dirty="0"/>
          </a:p>
        </p:txBody>
      </p:sp>
      <p:pic>
        <p:nvPicPr>
          <p:cNvPr id="3074" name="Picture 2" descr="C:\Users\coelabs\Desktop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6964363" cy="57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Displays information about next stop</a:t>
            </a:r>
            <a:endParaRPr lang="en-US" dirty="0" smtClean="0"/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127</TotalTime>
  <Words>175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Sequence Diagram</vt:lpstr>
      <vt:lpstr>MBO Activity Diagram (only for modules with algorithms)</vt:lpstr>
      <vt:lpstr>MBO Class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Track Controller: Use Cases</vt:lpstr>
      <vt:lpstr>Track Controller: Class Diagram</vt:lpstr>
      <vt:lpstr>Track Controller: Sequence Diagram</vt:lpstr>
      <vt:lpstr>Track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16</cp:revision>
  <dcterms:created xsi:type="dcterms:W3CDTF">2013-10-29T21:27:35Z</dcterms:created>
  <dcterms:modified xsi:type="dcterms:W3CDTF">2013-10-31T15:35:34Z</dcterms:modified>
</cp:coreProperties>
</file>