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72" r:id="rId13"/>
    <p:sldId id="260" r:id="rId14"/>
    <p:sldId id="270" r:id="rId15"/>
    <p:sldId id="271" r:id="rId16"/>
    <p:sldId id="279" r:id="rId17"/>
    <p:sldId id="280" r:id="rId18"/>
    <p:sldId id="275" r:id="rId19"/>
    <p:sldId id="261" r:id="rId20"/>
    <p:sldId id="268" r:id="rId21"/>
    <p:sldId id="269" r:id="rId22"/>
    <p:sldId id="274" r:id="rId23"/>
    <p:sldId id="262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118" d="100"/>
          <a:sy n="118" d="100"/>
        </p:scale>
        <p:origin x="-42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9" r="21204" b="50737"/>
          <a:stretch/>
        </p:blipFill>
        <p:spPr>
          <a:xfrm>
            <a:off x="1524000" y="1828800"/>
            <a:ext cx="5394883" cy="4343400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Accepts input </a:t>
            </a:r>
            <a:r>
              <a:rPr lang="en-US" dirty="0"/>
              <a:t>regarding the </a:t>
            </a:r>
            <a:r>
              <a:rPr lang="en-US" dirty="0" err="1"/>
              <a:t>setpoint</a:t>
            </a:r>
            <a:r>
              <a:rPr lang="en-US" dirty="0"/>
              <a:t> </a:t>
            </a:r>
            <a:r>
              <a:rPr lang="en-US" dirty="0" smtClean="0"/>
              <a:t>power, </a:t>
            </a:r>
            <a:r>
              <a:rPr lang="en-US" dirty="0"/>
              <a:t>brake command, speed limit, acceleration limit, deceleration limit, route information, temperature control, door open, door close, transponder input, track circuit input, and light controller for tunnel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Calculates the speed of the train based upon power input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Displays information about next stop</a:t>
            </a:r>
          </a:p>
          <a:p>
            <a:pPr lvl="1"/>
            <a:r>
              <a:rPr lang="en-US" dirty="0" smtClean="0"/>
              <a:t>Simulates train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9307585" cy="80010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649" y="0"/>
            <a:ext cx="10795998" cy="110057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Controller/Track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648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2050" name="Picture 2" descr="C:\Users\coelabs\Desktop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033963" cy="656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827"/>
            <a:ext cx="7620000" cy="4677345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1524000"/>
            <a:ext cx="8775699" cy="4876799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1026" name="Picture 2" descr="C:\Users\coelabs\Documents\GitHub\COE1186\CTCUse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1" y="533400"/>
            <a:ext cx="678589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2050" name="Picture 2" descr="C:\Users\coelabs\Downloads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9144000" cy="4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3074" name="Picture 2" descr="C:\Users\coelabs\Download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828800"/>
            <a:ext cx="11528526" cy="62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Class Diagram</a:t>
            </a:r>
            <a:endParaRPr lang="en-US" dirty="0"/>
          </a:p>
        </p:txBody>
      </p:sp>
      <p:pic>
        <p:nvPicPr>
          <p:cNvPr id="1026" name="Picture 2" descr="C:\Users\coelabs\Documents\UseCaseDiagramC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144000" cy="53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09" y="1600200"/>
            <a:ext cx="6149581" cy="4800599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76" y="1600200"/>
            <a:ext cx="5286848" cy="4800600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171</TotalTime>
  <Words>327</Words>
  <Application>Microsoft Office PowerPoint</Application>
  <PresentationFormat>On-screen Show (4:3)</PresentationFormat>
  <Paragraphs>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CTC Class Diagram</vt:lpstr>
      <vt:lpstr>Moving Block Overlay</vt:lpstr>
      <vt:lpstr>MBO Use Cases</vt:lpstr>
      <vt:lpstr>MBO Class Diagram</vt:lpstr>
      <vt:lpstr>MBO Sequence Diagram</vt:lpstr>
      <vt:lpstr>MBO Activity Diagram</vt:lpstr>
      <vt:lpstr>Train Model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Track Controller</vt:lpstr>
      <vt:lpstr>Use Cases:  Track Controller/Track Model</vt:lpstr>
      <vt:lpstr>Track Controller: Class Diagram</vt:lpstr>
      <vt:lpstr>Track Controller: Sequence Diagram</vt:lpstr>
      <vt:lpstr>Track Model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29</cp:revision>
  <dcterms:created xsi:type="dcterms:W3CDTF">2013-10-29T21:27:35Z</dcterms:created>
  <dcterms:modified xsi:type="dcterms:W3CDTF">2013-10-31T22:13:51Z</dcterms:modified>
</cp:coreProperties>
</file>