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5F0-7F6B-C0AC-C70A-0728AB2E7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8C4CE-B52A-33DA-D0FA-4FA0C0AF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B94-E3A9-9F3E-06EC-C309AF0B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0F8-D768-BEDA-44F3-F152892A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D949-CC40-A772-0BE4-16E55E6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89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83AD-9319-1A7B-34E6-6C1E1816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0F659-84AA-5609-5F17-CD5EE4730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3A2C-08BA-625F-94DD-C86285FC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5C46-D7B8-4A6E-3050-D0F6A751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9A0B-717C-B868-1900-65B2F27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43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C843F-4811-3874-8D7E-1A0B77F7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9A53-1AF0-E661-3587-B410EBDC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19B6-CFB8-E7E7-9B62-D6C1C23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2657-C753-B89A-526E-E0475A3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810E-BC00-DE83-08A9-8B1385A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734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CF0D-05ED-7138-D7D0-2557DDB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F3C4-B504-E200-00E9-3E70B2A1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D82-47AE-F509-50F3-C3C4E7B8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20E-ECA0-A6E2-1EBD-7694AA30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B7E5-1478-49A5-A2DF-5D2D77D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876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D776-4144-078B-F983-F3D3DA3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2087-D301-F1C0-647C-99F08E29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D57D-F3F4-EA84-1EF8-D46FD7E5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F38D-1398-C6E1-4A0D-9A277A9D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E0B-CD3F-725A-BE40-EE06F338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629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8D80-E6DB-A818-A323-86DDB26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FF5E-BB46-60CF-2B6A-679396284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0061-A3B7-0170-0FEE-A1A74C62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C58C-7563-4E1A-8763-4393CD5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071A-3E2B-D28C-FD69-D62D9141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D7A6-65D6-5AF5-6171-3460209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53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5AD-DD29-887A-68B9-750A9ED7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E5F2-9D9D-7CF6-DCF3-D27B8376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1876-F73C-EDF0-49D6-74BBE133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4E82-EF2D-F90B-7F7F-3F90E8E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131E0-FC65-A9DD-A7AE-204CC2FF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97D37-164F-3492-9C1C-889CBCA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C113-40F3-B5F5-1273-A0204901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94CCC-0F2D-CB32-C900-5CD2A92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514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C102-27CA-4ECB-945B-8DEB08D5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11C3-30C3-BE7B-701C-58B5DE54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47141-3BA2-A1DA-1519-A04F1D43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3A394-4BA3-5199-D7FA-7A66D35F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39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E87E1-67F0-97FB-5C3F-E681F1BA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C7F16-4E1B-4792-9656-D6FEF95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6137-A71D-7148-2E40-6B1F616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8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1B5-568E-1EF9-85C4-1ACB98B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4027-FEFC-99FB-36C0-10530638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211F2-75AF-C970-AEFD-87A66F8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7BF23-B753-CB5E-8281-66D62EB6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DF24-7E5B-B23A-71B2-0199B4A4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F47F-A9EF-E723-52C0-7DC3EB5B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7891-83BD-8B08-4204-1AC6A27C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E804-42DC-226D-8CF5-5BF631309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6AA1-445D-0BCF-0EAD-44C8C39D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3357-9DD0-26A4-359E-5FB1D164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D49-A75F-9BFC-1A61-E65F925E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C5D7-F34C-8F06-9882-BDE189F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43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10366-E4DE-B00D-2DD7-DD1F2F95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AC89-F517-2922-C1C2-F3E4B0F8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67E3-91E5-FB62-711A-13E9F771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1167-E67A-4F61-8B14-81AAC5036F18}" type="datetimeFigureOut">
              <a:rPr lang="en-NG" smtClean="0"/>
              <a:t>03/04/2023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9281-E1B3-9A4E-2674-723E4785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8129-DB67-7252-2622-465C7B4A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6B30-9D24-4158-B1F1-5DF4DE757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54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908420" y="307329"/>
            <a:ext cx="244826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6872773" y="284429"/>
            <a:ext cx="2448261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6800757" y="1732227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S.I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1775520" y="1553119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3071664" y="1025988"/>
            <a:ext cx="0" cy="52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</p:cNvCxnSpPr>
          <p:nvPr/>
        </p:nvCxnSpPr>
        <p:spPr>
          <a:xfrm>
            <a:off x="3071664" y="2377350"/>
            <a:ext cx="0" cy="675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060898" y="1087162"/>
            <a:ext cx="0" cy="645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358219" y="4584746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561589" y="3052369"/>
            <a:ext cx="2520281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3071664" y="3888640"/>
            <a:ext cx="0" cy="696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2D8318-F8E4-2C6D-DFBC-913C8FB1F0BA}"/>
              </a:ext>
            </a:extLst>
          </p:cNvPr>
          <p:cNvSpPr/>
          <p:nvPr/>
        </p:nvSpPr>
        <p:spPr>
          <a:xfrm>
            <a:off x="6753480" y="3888640"/>
            <a:ext cx="2671319" cy="170059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 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A= P*(1+(R/100)T)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4007768" y="4941168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89140" y="2577170"/>
            <a:ext cx="0" cy="131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1.a.</a:t>
            </a:r>
            <a:endParaRPr lang="en-NG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954000" y="380533"/>
            <a:ext cx="2387543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7034900" y="305908"/>
            <a:ext cx="220584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6890885" y="1668293"/>
            <a:ext cx="2344450" cy="68014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C.I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887F4F1-4308-0684-3CF2-13B1989A2BE9}"/>
              </a:ext>
            </a:extLst>
          </p:cNvPr>
          <p:cNvSpPr/>
          <p:nvPr/>
        </p:nvSpPr>
        <p:spPr>
          <a:xfrm>
            <a:off x="1770839" y="1893191"/>
            <a:ext cx="2570709" cy="82423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 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3015929" y="1062572"/>
            <a:ext cx="0" cy="8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53165" y="2717421"/>
            <a:ext cx="0" cy="71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37825" y="1025988"/>
            <a:ext cx="0" cy="64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268229" y="5138998"/>
            <a:ext cx="2598758" cy="81981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n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457593" y="3429001"/>
            <a:ext cx="2570709" cy="88583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2873217" y="4328272"/>
            <a:ext cx="7023" cy="81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32D8318-F8E4-2C6D-DFBC-913C8FB1F0BA}"/>
              </a:ext>
            </a:extLst>
          </p:cNvPr>
          <p:cNvSpPr/>
          <p:nvPr/>
        </p:nvSpPr>
        <p:spPr>
          <a:xfrm>
            <a:off x="6777733" y="3057493"/>
            <a:ext cx="2671319" cy="1483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 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A = P*(1+R/n)</a:t>
            </a:r>
            <a:r>
              <a:rPr lang="en-US" sz="2000" dirty="0" err="1">
                <a:latin typeface="Comic Sans MS" panose="030F0702030302020204" pitchFamily="66" charset="0"/>
              </a:rPr>
              <a:t>nT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4028302" y="5548903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</p:cNvCxnSpPr>
          <p:nvPr/>
        </p:nvCxnSpPr>
        <p:spPr>
          <a:xfrm>
            <a:off x="8118225" y="2377350"/>
            <a:ext cx="0" cy="68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1.b.</a:t>
            </a:r>
            <a:endParaRPr lang="en-NG" sz="2800" dirty="0">
              <a:latin typeface="Comic Sans MS" panose="030F0702030302020204" pitchFamily="66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F2138D-3240-75AB-6AB5-8F3610BEB260}"/>
              </a:ext>
            </a:extLst>
          </p:cNvPr>
          <p:cNvSpPr/>
          <p:nvPr/>
        </p:nvSpPr>
        <p:spPr>
          <a:xfrm>
            <a:off x="6787013" y="5079184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64D1F-076D-88EB-8674-4F2E3D458257}"/>
              </a:ext>
            </a:extLst>
          </p:cNvPr>
          <p:cNvCxnSpPr>
            <a:cxnSpLocks/>
          </p:cNvCxnSpPr>
          <p:nvPr/>
        </p:nvCxnSpPr>
        <p:spPr>
          <a:xfrm>
            <a:off x="8063110" y="4540963"/>
            <a:ext cx="0" cy="54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1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4EDAC8-37C8-8EBF-3F6F-B15ADC291794}"/>
              </a:ext>
            </a:extLst>
          </p:cNvPr>
          <p:cNvSpPr/>
          <p:nvPr/>
        </p:nvSpPr>
        <p:spPr>
          <a:xfrm>
            <a:off x="1653333" y="435816"/>
            <a:ext cx="2387543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Start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CDA92-6DA0-ABDE-AD60-C0C27CF9CF28}"/>
              </a:ext>
            </a:extLst>
          </p:cNvPr>
          <p:cNvSpPr/>
          <p:nvPr/>
        </p:nvSpPr>
        <p:spPr>
          <a:xfrm>
            <a:off x="7135560" y="402824"/>
            <a:ext cx="2205849" cy="7200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Stop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D9CF9A7-3FB4-E77C-1C5F-5225EDE37DAC}"/>
              </a:ext>
            </a:extLst>
          </p:cNvPr>
          <p:cNvSpPr/>
          <p:nvPr/>
        </p:nvSpPr>
        <p:spPr>
          <a:xfrm>
            <a:off x="7053528" y="1781540"/>
            <a:ext cx="2344450" cy="68014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Print Annuity Plan (A.P)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8EF5D6-4E54-BE30-EBF1-EDAC39944CD7}"/>
              </a:ext>
            </a:extLst>
          </p:cNvPr>
          <p:cNvCxnSpPr>
            <a:cxnSpLocks/>
          </p:cNvCxnSpPr>
          <p:nvPr/>
        </p:nvCxnSpPr>
        <p:spPr>
          <a:xfrm>
            <a:off x="2683720" y="1177746"/>
            <a:ext cx="0" cy="830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F5CBD7-9BAE-B934-6A04-59FE451AAF5C}"/>
              </a:ext>
            </a:extLst>
          </p:cNvPr>
          <p:cNvCxnSpPr>
            <a:cxnSpLocks/>
          </p:cNvCxnSpPr>
          <p:nvPr/>
        </p:nvCxnSpPr>
        <p:spPr>
          <a:xfrm>
            <a:off x="2671868" y="2832763"/>
            <a:ext cx="11852" cy="773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8E4645-5FFC-AACB-C4A5-E1D8E723B214}"/>
              </a:ext>
            </a:extLst>
          </p:cNvPr>
          <p:cNvCxnSpPr>
            <a:cxnSpLocks/>
          </p:cNvCxnSpPr>
          <p:nvPr/>
        </p:nvCxnSpPr>
        <p:spPr>
          <a:xfrm>
            <a:off x="8137824" y="1139234"/>
            <a:ext cx="0" cy="642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B160DE69-A7F9-3126-2C8E-258B36019ED4}"/>
              </a:ext>
            </a:extLst>
          </p:cNvPr>
          <p:cNvSpPr/>
          <p:nvPr/>
        </p:nvSpPr>
        <p:spPr>
          <a:xfrm>
            <a:off x="1364599" y="3645259"/>
            <a:ext cx="2598758" cy="81981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n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951714A-66A8-922D-5E8E-24722534D913}"/>
              </a:ext>
            </a:extLst>
          </p:cNvPr>
          <p:cNvSpPr/>
          <p:nvPr/>
        </p:nvSpPr>
        <p:spPr>
          <a:xfrm>
            <a:off x="1519418" y="2008365"/>
            <a:ext cx="2570709" cy="824231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R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74A6F-1E62-3A27-A610-E0A87DA72E0C}"/>
              </a:ext>
            </a:extLst>
          </p:cNvPr>
          <p:cNvCxnSpPr>
            <a:cxnSpLocks/>
          </p:cNvCxnSpPr>
          <p:nvPr/>
        </p:nvCxnSpPr>
        <p:spPr>
          <a:xfrm>
            <a:off x="2668357" y="4481399"/>
            <a:ext cx="7023" cy="81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4D3AF5-C99A-BEF2-2C25-3964058FBFDC}"/>
              </a:ext>
            </a:extLst>
          </p:cNvPr>
          <p:cNvCxnSpPr>
            <a:cxnSpLocks/>
          </p:cNvCxnSpPr>
          <p:nvPr/>
        </p:nvCxnSpPr>
        <p:spPr>
          <a:xfrm>
            <a:off x="3963357" y="5765409"/>
            <a:ext cx="2671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6B360-1A4D-7694-EBAA-838B1D314713}"/>
              </a:ext>
            </a:extLst>
          </p:cNvPr>
          <p:cNvCxnSpPr>
            <a:cxnSpLocks/>
          </p:cNvCxnSpPr>
          <p:nvPr/>
        </p:nvCxnSpPr>
        <p:spPr>
          <a:xfrm>
            <a:off x="8121194" y="2492524"/>
            <a:ext cx="0" cy="68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98B9523-5799-5BE2-5309-4695BCB4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832" y="149992"/>
            <a:ext cx="2448261" cy="93717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Class Project 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1.c.</a:t>
            </a:r>
            <a:endParaRPr lang="en-NG" sz="2800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64D1F-076D-88EB-8674-4F2E3D458257}"/>
              </a:ext>
            </a:extLst>
          </p:cNvPr>
          <p:cNvCxnSpPr>
            <a:cxnSpLocks/>
          </p:cNvCxnSpPr>
          <p:nvPr/>
        </p:nvCxnSpPr>
        <p:spPr>
          <a:xfrm>
            <a:off x="8063109" y="4753038"/>
            <a:ext cx="0" cy="548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129E9C52-169A-96AC-7844-672590647688}"/>
              </a:ext>
            </a:extLst>
          </p:cNvPr>
          <p:cNvSpPr/>
          <p:nvPr/>
        </p:nvSpPr>
        <p:spPr>
          <a:xfrm>
            <a:off x="1185405" y="5317538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B876FEA-3417-4ECD-500C-52F23480C629}"/>
              </a:ext>
            </a:extLst>
          </p:cNvPr>
          <p:cNvSpPr/>
          <p:nvPr/>
        </p:nvSpPr>
        <p:spPr>
          <a:xfrm>
            <a:off x="6727450" y="5317538"/>
            <a:ext cx="2598759" cy="867998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Input PMT</a:t>
            </a:r>
            <a:endParaRPr lang="en-NG" sz="2000" dirty="0">
              <a:latin typeface="Comic Sans MS" panose="030F0702030302020204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6FE2A-15E7-8E4C-D6E3-D09A5BEC2756}"/>
              </a:ext>
            </a:extLst>
          </p:cNvPr>
          <p:cNvSpPr/>
          <p:nvPr/>
        </p:nvSpPr>
        <p:spPr>
          <a:xfrm>
            <a:off x="6871568" y="3184658"/>
            <a:ext cx="2671319" cy="14834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Calculate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 A.P = PMT*[(1+(R/n)nT-1]/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(R/n)</a:t>
            </a:r>
          </a:p>
        </p:txBody>
      </p:sp>
    </p:spTree>
    <p:extLst>
      <p:ext uri="{BB962C8B-B14F-4D97-AF65-F5344CB8AC3E}">
        <p14:creationId xmlns:p14="http://schemas.microsoft.com/office/powerpoint/2010/main" val="319400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Maymunah A. Olajobi</dc:creator>
  <cp:lastModifiedBy>Meymunah Olajobi</cp:lastModifiedBy>
  <cp:revision>25</cp:revision>
  <dcterms:created xsi:type="dcterms:W3CDTF">2022-10-24T07:58:34Z</dcterms:created>
  <dcterms:modified xsi:type="dcterms:W3CDTF">2023-04-03T20:13:50Z</dcterms:modified>
</cp:coreProperties>
</file>