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CF0E7-2D07-46EA-B88E-29627DE38E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D8376-FB98-4D98-92F0-59E3072302F7}">
      <dgm:prSet/>
      <dgm:spPr/>
      <dgm:t>
        <a:bodyPr/>
        <a:lstStyle/>
        <a:p>
          <a:r>
            <a:rPr lang="en-US"/>
            <a:t>CSC 102 Project</a:t>
          </a:r>
        </a:p>
      </dgm:t>
    </dgm:pt>
    <dgm:pt modelId="{040ADF94-66D6-40A3-8F3B-5D112529259C}" type="parTrans" cxnId="{C4F90957-6688-4FF9-834A-6ED7567A5E69}">
      <dgm:prSet/>
      <dgm:spPr/>
      <dgm:t>
        <a:bodyPr/>
        <a:lstStyle/>
        <a:p>
          <a:endParaRPr lang="en-US"/>
        </a:p>
      </dgm:t>
    </dgm:pt>
    <dgm:pt modelId="{7043D0B5-EA62-4B9B-9202-63E200578DE7}" type="sibTrans" cxnId="{C4F90957-6688-4FF9-834A-6ED7567A5E69}">
      <dgm:prSet/>
      <dgm:spPr/>
      <dgm:t>
        <a:bodyPr/>
        <a:lstStyle/>
        <a:p>
          <a:endParaRPr lang="en-US"/>
        </a:p>
      </dgm:t>
    </dgm:pt>
    <dgm:pt modelId="{564D4F6F-3CD5-413B-9AE9-4D48ED8AA9D6}">
      <dgm:prSet/>
      <dgm:spPr/>
      <dgm:t>
        <a:bodyPr/>
        <a:lstStyle/>
        <a:p>
          <a:r>
            <a:rPr lang="en-US" dirty="0"/>
            <a:t>Week 5</a:t>
          </a:r>
        </a:p>
      </dgm:t>
    </dgm:pt>
    <dgm:pt modelId="{59370EAB-32CF-479A-9221-0DF8B65FD209}" type="parTrans" cxnId="{AFE8EAA6-C597-40E8-913B-9A6B90BED707}">
      <dgm:prSet/>
      <dgm:spPr/>
      <dgm:t>
        <a:bodyPr/>
        <a:lstStyle/>
        <a:p>
          <a:endParaRPr lang="en-US"/>
        </a:p>
      </dgm:t>
    </dgm:pt>
    <dgm:pt modelId="{F0A052FC-6E48-4711-AC8A-695D5CF92743}" type="sibTrans" cxnId="{AFE8EAA6-C597-40E8-913B-9A6B90BED707}">
      <dgm:prSet/>
      <dgm:spPr/>
      <dgm:t>
        <a:bodyPr/>
        <a:lstStyle/>
        <a:p>
          <a:endParaRPr lang="en-US"/>
        </a:p>
      </dgm:t>
    </dgm:pt>
    <dgm:pt modelId="{0EB65578-6CD1-4518-B95F-E15712F8F984}" type="pres">
      <dgm:prSet presAssocID="{58ECF0E7-2D07-46EA-B88E-29627DE38E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5CC7E-7AF0-4BE4-9CF3-3F2448B7382E}" type="pres">
      <dgm:prSet presAssocID="{20BD8376-FB98-4D98-92F0-59E3072302F7}" presName="hierRoot1" presStyleCnt="0"/>
      <dgm:spPr/>
    </dgm:pt>
    <dgm:pt modelId="{4A2F50F3-F872-40A7-BB8E-9C73ECD271EF}" type="pres">
      <dgm:prSet presAssocID="{20BD8376-FB98-4D98-92F0-59E3072302F7}" presName="composite" presStyleCnt="0"/>
      <dgm:spPr/>
    </dgm:pt>
    <dgm:pt modelId="{BF20C25F-A260-4EEB-A8E2-4CA9271D0898}" type="pres">
      <dgm:prSet presAssocID="{20BD8376-FB98-4D98-92F0-59E3072302F7}" presName="background" presStyleLbl="node0" presStyleIdx="0" presStyleCnt="2"/>
      <dgm:spPr>
        <a:solidFill>
          <a:srgbClr val="7030A0"/>
        </a:solidFill>
        <a:ln>
          <a:solidFill>
            <a:schemeClr val="accent1"/>
          </a:solidFill>
        </a:ln>
      </dgm:spPr>
    </dgm:pt>
    <dgm:pt modelId="{0681DDC5-E652-4EF6-BF08-29DF46EC0782}" type="pres">
      <dgm:prSet presAssocID="{20BD8376-FB98-4D98-92F0-59E3072302F7}" presName="text" presStyleLbl="fgAcc0" presStyleIdx="0" presStyleCnt="2">
        <dgm:presLayoutVars>
          <dgm:chPref val="3"/>
        </dgm:presLayoutVars>
      </dgm:prSet>
      <dgm:spPr/>
    </dgm:pt>
    <dgm:pt modelId="{95FFCACD-A59D-48D8-97DB-794BE6F9677A}" type="pres">
      <dgm:prSet presAssocID="{20BD8376-FB98-4D98-92F0-59E3072302F7}" presName="hierChild2" presStyleCnt="0"/>
      <dgm:spPr/>
    </dgm:pt>
    <dgm:pt modelId="{4481E75C-E921-40F0-9814-2F0C95AB60E4}" type="pres">
      <dgm:prSet presAssocID="{564D4F6F-3CD5-413B-9AE9-4D48ED8AA9D6}" presName="hierRoot1" presStyleCnt="0"/>
      <dgm:spPr/>
    </dgm:pt>
    <dgm:pt modelId="{4E4C0B67-68E6-4D03-BAE3-C0E2F1E91411}" type="pres">
      <dgm:prSet presAssocID="{564D4F6F-3CD5-413B-9AE9-4D48ED8AA9D6}" presName="composite" presStyleCnt="0"/>
      <dgm:spPr/>
    </dgm:pt>
    <dgm:pt modelId="{53CA464A-CA82-49F3-B898-93ACAC89C1AC}" type="pres">
      <dgm:prSet presAssocID="{564D4F6F-3CD5-413B-9AE9-4D48ED8AA9D6}" presName="background" presStyleLbl="node0" presStyleIdx="1" presStyleCnt="2"/>
      <dgm:spPr>
        <a:solidFill>
          <a:srgbClr val="7030A0"/>
        </a:solidFill>
      </dgm:spPr>
    </dgm:pt>
    <dgm:pt modelId="{AB34C719-311C-4F68-862A-578F38E4635F}" type="pres">
      <dgm:prSet presAssocID="{564D4F6F-3CD5-413B-9AE9-4D48ED8AA9D6}" presName="text" presStyleLbl="fgAcc0" presStyleIdx="1" presStyleCnt="2">
        <dgm:presLayoutVars>
          <dgm:chPref val="3"/>
        </dgm:presLayoutVars>
      </dgm:prSet>
      <dgm:spPr/>
    </dgm:pt>
    <dgm:pt modelId="{5649E5D0-158C-403F-ADE5-09B121BE71A7}" type="pres">
      <dgm:prSet presAssocID="{564D4F6F-3CD5-413B-9AE9-4D48ED8AA9D6}" presName="hierChild2" presStyleCnt="0"/>
      <dgm:spPr/>
    </dgm:pt>
  </dgm:ptLst>
  <dgm:cxnLst>
    <dgm:cxn modelId="{C4F90957-6688-4FF9-834A-6ED7567A5E69}" srcId="{58ECF0E7-2D07-46EA-B88E-29627DE38E1C}" destId="{20BD8376-FB98-4D98-92F0-59E3072302F7}" srcOrd="0" destOrd="0" parTransId="{040ADF94-66D6-40A3-8F3B-5D112529259C}" sibTransId="{7043D0B5-EA62-4B9B-9202-63E200578DE7}"/>
    <dgm:cxn modelId="{5BDD6D9E-390F-4B5B-90CC-48C81A0941E9}" type="presOf" srcId="{20BD8376-FB98-4D98-92F0-59E3072302F7}" destId="{0681DDC5-E652-4EF6-BF08-29DF46EC0782}" srcOrd="0" destOrd="0" presId="urn:microsoft.com/office/officeart/2005/8/layout/hierarchy1"/>
    <dgm:cxn modelId="{AFE8EAA6-C597-40E8-913B-9A6B90BED707}" srcId="{58ECF0E7-2D07-46EA-B88E-29627DE38E1C}" destId="{564D4F6F-3CD5-413B-9AE9-4D48ED8AA9D6}" srcOrd="1" destOrd="0" parTransId="{59370EAB-32CF-479A-9221-0DF8B65FD209}" sibTransId="{F0A052FC-6E48-4711-AC8A-695D5CF92743}"/>
    <dgm:cxn modelId="{199B92CA-EF44-484C-B92C-BC7A181B71FE}" type="presOf" srcId="{564D4F6F-3CD5-413B-9AE9-4D48ED8AA9D6}" destId="{AB34C719-311C-4F68-862A-578F38E4635F}" srcOrd="0" destOrd="0" presId="urn:microsoft.com/office/officeart/2005/8/layout/hierarchy1"/>
    <dgm:cxn modelId="{B1BA0ACB-48FA-49A5-AE3E-561053BA0FE4}" type="presOf" srcId="{58ECF0E7-2D07-46EA-B88E-29627DE38E1C}" destId="{0EB65578-6CD1-4518-B95F-E15712F8F984}" srcOrd="0" destOrd="0" presId="urn:microsoft.com/office/officeart/2005/8/layout/hierarchy1"/>
    <dgm:cxn modelId="{095A60B0-C57E-4CD8-9B80-68595DA38E06}" type="presParOf" srcId="{0EB65578-6CD1-4518-B95F-E15712F8F984}" destId="{82C5CC7E-7AF0-4BE4-9CF3-3F2448B7382E}" srcOrd="0" destOrd="0" presId="urn:microsoft.com/office/officeart/2005/8/layout/hierarchy1"/>
    <dgm:cxn modelId="{33011ACB-7A0F-4366-B57E-35EE366CB8D2}" type="presParOf" srcId="{82C5CC7E-7AF0-4BE4-9CF3-3F2448B7382E}" destId="{4A2F50F3-F872-40A7-BB8E-9C73ECD271EF}" srcOrd="0" destOrd="0" presId="urn:microsoft.com/office/officeart/2005/8/layout/hierarchy1"/>
    <dgm:cxn modelId="{4F527F04-C4A0-4784-8BED-6710DCABED40}" type="presParOf" srcId="{4A2F50F3-F872-40A7-BB8E-9C73ECD271EF}" destId="{BF20C25F-A260-4EEB-A8E2-4CA9271D0898}" srcOrd="0" destOrd="0" presId="urn:microsoft.com/office/officeart/2005/8/layout/hierarchy1"/>
    <dgm:cxn modelId="{F357E702-DC7C-4557-A007-2CF53EBB8958}" type="presParOf" srcId="{4A2F50F3-F872-40A7-BB8E-9C73ECD271EF}" destId="{0681DDC5-E652-4EF6-BF08-29DF46EC0782}" srcOrd="1" destOrd="0" presId="urn:microsoft.com/office/officeart/2005/8/layout/hierarchy1"/>
    <dgm:cxn modelId="{9A7EFE10-7E77-4B50-862B-06DE30311CC4}" type="presParOf" srcId="{82C5CC7E-7AF0-4BE4-9CF3-3F2448B7382E}" destId="{95FFCACD-A59D-48D8-97DB-794BE6F9677A}" srcOrd="1" destOrd="0" presId="urn:microsoft.com/office/officeart/2005/8/layout/hierarchy1"/>
    <dgm:cxn modelId="{96C655FC-EFBD-458C-8604-7321A14668FD}" type="presParOf" srcId="{0EB65578-6CD1-4518-B95F-E15712F8F984}" destId="{4481E75C-E921-40F0-9814-2F0C95AB60E4}" srcOrd="1" destOrd="0" presId="urn:microsoft.com/office/officeart/2005/8/layout/hierarchy1"/>
    <dgm:cxn modelId="{B8DADFB3-B617-4A0F-816B-9B89DEB9C6C0}" type="presParOf" srcId="{4481E75C-E921-40F0-9814-2F0C95AB60E4}" destId="{4E4C0B67-68E6-4D03-BAE3-C0E2F1E91411}" srcOrd="0" destOrd="0" presId="urn:microsoft.com/office/officeart/2005/8/layout/hierarchy1"/>
    <dgm:cxn modelId="{19FC62AD-CE45-4879-A753-E831843F7B97}" type="presParOf" srcId="{4E4C0B67-68E6-4D03-BAE3-C0E2F1E91411}" destId="{53CA464A-CA82-49F3-B898-93ACAC89C1AC}" srcOrd="0" destOrd="0" presId="urn:microsoft.com/office/officeart/2005/8/layout/hierarchy1"/>
    <dgm:cxn modelId="{2DDF9832-BF7D-4C00-B438-DC5DD288000D}" type="presParOf" srcId="{4E4C0B67-68E6-4D03-BAE3-C0E2F1E91411}" destId="{AB34C719-311C-4F68-862A-578F38E4635F}" srcOrd="1" destOrd="0" presId="urn:microsoft.com/office/officeart/2005/8/layout/hierarchy1"/>
    <dgm:cxn modelId="{8238424B-D692-4F9D-98F3-B588AAE21E5E}" type="presParOf" srcId="{4481E75C-E921-40F0-9814-2F0C95AB60E4}" destId="{5649E5D0-158C-403F-ADE5-09B121BE71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0C25F-A260-4EEB-A8E2-4CA9271D089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1DDC5-E652-4EF6-BF08-29DF46EC078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CSC 102 Project</a:t>
          </a:r>
        </a:p>
      </dsp:txBody>
      <dsp:txXfrm>
        <a:off x="696297" y="538547"/>
        <a:ext cx="4171627" cy="2590157"/>
      </dsp:txXfrm>
    </dsp:sp>
    <dsp:sp modelId="{53CA464A-CA82-49F3-B898-93ACAC89C1A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4C719-311C-4F68-862A-578F38E4635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Week 5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8483-852E-8493-BD79-F3BB8166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BCD5-79A8-FFCB-4DEA-6B2DB390D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64AC-EC70-C08D-8F4F-A0A8CB5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87B8-B510-9E37-3B31-CE4F3874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E6C6-3E9C-EB5B-DF13-81E54638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81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76F3-CCEF-AB0F-874C-AAB1DA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32505-30D9-C968-4878-0BEC6A33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A7E0-7F57-EBDD-6FB6-4F3690F1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C409-5A19-CC6C-D32E-3EE58258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6C945-35FE-6EB5-1D8B-8516999C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540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E489C-1DDB-E191-7B8C-78D9BD39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2BAA0-BF35-7CEF-8DA3-A67F47AC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E79B4-907E-3223-82FA-375CE014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5F14-BF70-FD42-BA7C-C005042D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F885-94F2-2E39-ACC1-0F2D82B9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91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C2D6-1CE3-3B1F-A6AA-45383D3A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C86B-FD7A-8137-8C2E-D7A7B55C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3AAB-023C-5D72-0E02-6C08968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1C35-C947-8744-049E-F2076B2E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1A82-9741-D009-EFC0-D42D530E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25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62B9-D9AB-4E3C-7468-CCF21A38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F27EF-26FE-2AC9-4331-E33262BF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CDEA-1FA0-464B-522E-FF6B6154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7F4F-ED6C-5857-5B09-5645F872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615E-AFC9-8B1E-BA15-7440C729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1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A1D2-EA98-2BD0-CD75-3D580260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1E59-177E-32EE-643B-CCB1462F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0E3F1-71F5-18B5-F209-B06E06F0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54EB-6F9F-E423-3EC5-2410BE2D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79398-9753-C865-CBEC-7A451DC2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4D34-8216-5443-229A-5146D1A4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81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BD89-98F1-9F3E-F852-AE5681BD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1CA1-92E6-836D-6C1E-83FAE8A7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63A64-96DE-AA0B-3B28-DDD2D98F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2FB4B-B008-8AC6-AB5A-CFF4ABE1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03BF-FA02-E8A2-48C4-E04D3A299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14BFD-491F-68B7-AF86-231BCF27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67348-C8AC-5816-DB15-E00D6D3C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E6D7-562A-DF90-C4D4-B4D910BE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61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8BB6-D331-A70F-6FF5-4F2AF865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2015-6CFD-8A6C-4EDB-0DD0B3C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F1741-D52E-5C73-88CE-6E0398E2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8EA03-4FEA-48F1-E94A-D943899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2447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C1DF7-5945-8CD5-573F-D8F0372F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AEBBA-7F08-3425-83D5-D3A80EE8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17E0-F6E0-3BCC-B1C0-0E23FCC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186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95E-6E86-1265-E29E-6CCC9DC9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0A68-F22D-3C4E-24BE-B90610B7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5448C-5DA1-CE09-E0AF-36AD8974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A9E7-438B-42DA-888D-72AA4A61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2FD46-2F33-9F99-12D0-86FD1F3C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F265-14AF-D66D-9A15-075169E1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9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4B9B-5A29-641D-46E2-E3BD432C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5D46D-7A21-6AC3-5422-665F2D122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37CA5-330B-42CC-B331-1F809088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B4187-1B21-6579-BB90-D5B4547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C7C7-67B9-69E5-CB25-476816CE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2C17-DC11-23A0-9237-6020D0D6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34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4BA17-8F35-0607-B43A-2DB60C64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C412-AEE3-1321-6C5F-F1F475EB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93B5-B3CC-59B8-F8FD-B967AA6A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F827-A8AF-4DCB-9A4C-E61826B1CA4D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69FD-4003-3094-1B55-F6BB1777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1E4B-10C6-8BB1-1213-7EE26A20F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BB33-BA4E-498C-AED5-E0FF4A47029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1E1C-5133-6200-A625-2C63904C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EE299-917B-03EB-DFE1-C1EDBF5CC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6B375F0-ABBB-CEC5-F823-B6BDD2A1D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8F5E1-C660-5739-B741-8DBD96E8D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C7E714-4BAF-4975-2F1B-80A41B745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179F12-6552-F50E-30DB-6FC5D1EE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9DD207-4F34-C3CE-2683-744F99C14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87E7AA-9007-383E-5623-C71967BC7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CEDA26-B3F5-E58A-286A-2196C37D5C1A}"/>
              </a:ext>
            </a:extLst>
          </p:cNvPr>
          <p:cNvSpPr txBox="1">
            <a:spLocks/>
          </p:cNvSpPr>
          <p:nvPr/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Comic Sans MS" panose="030F0702030302020204" pitchFamily="66" charset="0"/>
              </a:rPr>
              <a:t>Meymunah Olajobi</a:t>
            </a:r>
            <a:endParaRPr lang="en-NG" sz="48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7EA072-0B81-1C6E-D689-3E5EEAAA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D56B0E5-351C-87BC-7C09-2A9351F14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15186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72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Meymunah Olajobi</dc:creator>
  <cp:lastModifiedBy>Meymunah Olajobi</cp:lastModifiedBy>
  <cp:revision>1</cp:revision>
  <dcterms:created xsi:type="dcterms:W3CDTF">2023-04-26T19:38:42Z</dcterms:created>
  <dcterms:modified xsi:type="dcterms:W3CDTF">2023-04-26T19:39:48Z</dcterms:modified>
</cp:coreProperties>
</file>