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3CEEE78-A03D-43DE-966D-4AB5D1D94F95}" type="datetimeFigureOut">
              <a:rPr lang="id-ID" smtClean="0"/>
              <a:t>17/09/2015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A898FAB-6CAE-43D4-861D-72F1DD4496E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Perangkat_luna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TUGAS 1 </a:t>
            </a:r>
            <a:br>
              <a:rPr lang="id-ID" dirty="0" smtClean="0"/>
            </a:br>
            <a:r>
              <a:rPr lang="id-ID" dirty="0" smtClean="0"/>
              <a:t>REKAYASA PERANGKAT LUNAK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Mey Petrina</a:t>
            </a:r>
          </a:p>
          <a:p>
            <a:r>
              <a:rPr lang="id-ID" dirty="0" smtClean="0"/>
              <a:t>Manajemen Informatika 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530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Validasi dan verifikasi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verifikasi</a:t>
            </a:r>
            <a:r>
              <a:rPr lang="id-ID" dirty="0"/>
              <a:t> adalah proses mengevaluasi software untuk menentukan apakah produk telah sesuai dengan tahap pengembangan mulai dari fase </a:t>
            </a:r>
            <a:r>
              <a:rPr lang="id-ID" dirty="0" smtClean="0"/>
              <a:t>awal</a:t>
            </a:r>
          </a:p>
          <a:p>
            <a:r>
              <a:rPr lang="id-ID" b="1" dirty="0"/>
              <a:t>validasi</a:t>
            </a:r>
            <a:r>
              <a:rPr lang="id-ID" dirty="0"/>
              <a:t> adalah proses mengevaluasi software selama atau pada akhir fase pengembangan untuk membandingkan apakah software telah sesuai dengan requirement.</a:t>
            </a:r>
          </a:p>
        </p:txBody>
      </p:sp>
    </p:spTree>
    <p:extLst>
      <p:ext uri="{BB962C8B-B14F-4D97-AF65-F5344CB8AC3E}">
        <p14:creationId xmlns:p14="http://schemas.microsoft.com/office/powerpoint/2010/main" val="238501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Pengujian Perangkat Lunak adalah elemen kritis dari jaminan kualitas perangkat lunak dan merepresentasikan kajian pokok dari spesifikasi, desain dan pengkodean.</a:t>
            </a:r>
          </a:p>
        </p:txBody>
      </p:sp>
    </p:spTree>
    <p:extLst>
      <p:ext uri="{BB962C8B-B14F-4D97-AF65-F5344CB8AC3E}">
        <p14:creationId xmlns:p14="http://schemas.microsoft.com/office/powerpoint/2010/main" val="265875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996952"/>
            <a:ext cx="7024744" cy="1143000"/>
          </a:xfrm>
        </p:spPr>
        <p:txBody>
          <a:bodyPr/>
          <a:lstStyle/>
          <a:p>
            <a:r>
              <a:rPr lang="id-ID" dirty="0" smtClean="0"/>
              <a:t>SEKIAN DAN 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40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100" dirty="0" smtClean="0"/>
              <a:t>Perangkat Lunak dan Rekayasanya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Spesifikasi </a:t>
            </a:r>
            <a:r>
              <a:rPr lang="id-ID" dirty="0"/>
              <a:t>Perangkat Lunak : Fungsionalitas perangkat lunak dan batasan kemampuan operasinya harus </a:t>
            </a:r>
            <a:r>
              <a:rPr lang="id-ID" dirty="0" smtClean="0"/>
              <a:t>didefinisikan.</a:t>
            </a:r>
          </a:p>
          <a:p>
            <a:r>
              <a:rPr lang="id-ID" dirty="0" smtClean="0"/>
              <a:t>Pengembangan </a:t>
            </a:r>
            <a:r>
              <a:rPr lang="id-ID" dirty="0"/>
              <a:t>Perangkat Lunak : Perangkat lunak yang memenuhi spesifikasi harus </a:t>
            </a:r>
            <a:r>
              <a:rPr lang="id-ID" dirty="0" smtClean="0"/>
              <a:t>diproduksi.</a:t>
            </a:r>
          </a:p>
          <a:p>
            <a:r>
              <a:rPr lang="id-ID" dirty="0" smtClean="0"/>
              <a:t>Validasi </a:t>
            </a:r>
            <a:r>
              <a:rPr lang="id-ID" dirty="0"/>
              <a:t>Perangkat Lunak : Perangkat lunak harus divalidasi untuk menjamin bahwa perangkat lunak melakukan apa yang diinginkan oleh </a:t>
            </a:r>
            <a:r>
              <a:rPr lang="id-ID" dirty="0" smtClean="0"/>
              <a:t>pelanggan.</a:t>
            </a:r>
          </a:p>
          <a:p>
            <a:r>
              <a:rPr lang="id-ID" dirty="0" smtClean="0"/>
              <a:t>Evolusi </a:t>
            </a:r>
            <a:r>
              <a:rPr lang="id-ID" dirty="0"/>
              <a:t>Perangkat Lunak : Perangkat lunak harus berkembang untuk memenuhi kebutuhan pelanggan.</a:t>
            </a:r>
            <a:br>
              <a:rPr lang="id-ID" dirty="0"/>
            </a:br>
            <a:r>
              <a:rPr lang="id-ID" dirty="0"/>
              <a:t> </a:t>
            </a:r>
            <a:br>
              <a:rPr lang="id-ID" dirty="0"/>
            </a:b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7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suatu struktur yang diterapkan pada pengembangan suatu produk </a:t>
            </a:r>
            <a:r>
              <a:rPr lang="id-ID" dirty="0" smtClean="0">
                <a:hlinkClick r:id="rId2" tooltip="Perangkat lunak"/>
              </a:rPr>
              <a:t>perangkat lunak</a:t>
            </a:r>
            <a:r>
              <a:rPr lang="id-ID" dirty="0" smtClean="0"/>
              <a:t> yang bertujuan untuk mengembangkan sistem dan memberikan panduan yang bertujuan untuk menyukseskan proyek pengembangan sistem melalui tahap demi tahap.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568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Kebutuhan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Kebutuhan </a:t>
            </a:r>
            <a:r>
              <a:rPr lang="id-ID" dirty="0"/>
              <a:t>fungsional : kebutuhan yang berkaitan dengan fungsi atau proses transformasi yang harus mampu dikerjakan oleh perangkat lunak.</a:t>
            </a:r>
          </a:p>
          <a:p>
            <a:r>
              <a:rPr lang="id-ID" dirty="0" smtClean="0"/>
              <a:t>Kebutuhan </a:t>
            </a:r>
            <a:r>
              <a:rPr lang="id-ID" dirty="0"/>
              <a:t>Antarmuka : kebutuhan yang menghubungkan perangkat lunak dengan elemen perangkat keras, perangkat lunak, atau basis data.</a:t>
            </a:r>
          </a:p>
          <a:p>
            <a:r>
              <a:rPr lang="id-ID" dirty="0" smtClean="0"/>
              <a:t>Kebutuhan </a:t>
            </a:r>
            <a:r>
              <a:rPr lang="id-ID" dirty="0"/>
              <a:t>unjuk kerja : kebutuhan yang menetapkan karakteristik unjuk kerja yang harus dimiliki oleh perangkat </a:t>
            </a:r>
            <a:r>
              <a:rPr lang="id-ID" dirty="0" smtClean="0"/>
              <a:t>lunak.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486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Model dan Spesifikasi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Model Air terjun (Water </a:t>
            </a:r>
            <a:r>
              <a:rPr lang="id-ID" dirty="0" smtClean="0"/>
              <a:t>fall) ; Memisahkan </a:t>
            </a:r>
            <a:r>
              <a:rPr lang="id-ID" dirty="0"/>
              <a:t>dan membedakan antara spesifikasi dan </a:t>
            </a:r>
            <a:r>
              <a:rPr lang="id-ID" dirty="0" smtClean="0"/>
              <a:t>pengembangan.</a:t>
            </a:r>
          </a:p>
          <a:p>
            <a:r>
              <a:rPr lang="id-ID" dirty="0" smtClean="0"/>
              <a:t>Pengembangan </a:t>
            </a:r>
            <a:r>
              <a:rPr lang="id-ID" dirty="0"/>
              <a:t>yang </a:t>
            </a:r>
            <a:r>
              <a:rPr lang="id-ID" dirty="0" smtClean="0"/>
              <a:t>berevolusi ; Spesifikasi </a:t>
            </a:r>
            <a:r>
              <a:rPr lang="id-ID" dirty="0"/>
              <a:t>dan pengembangan saling </a:t>
            </a:r>
            <a:r>
              <a:rPr lang="id-ID" dirty="0" smtClean="0"/>
              <a:t>bergantian.</a:t>
            </a:r>
          </a:p>
          <a:p>
            <a:r>
              <a:rPr lang="id-ID" dirty="0" smtClean="0"/>
              <a:t>Pengembangan </a:t>
            </a:r>
            <a:r>
              <a:rPr lang="id-ID" dirty="0"/>
              <a:t>sistem </a:t>
            </a:r>
            <a:r>
              <a:rPr lang="id-ID" dirty="0" smtClean="0"/>
              <a:t>Formal ; Menggunakan </a:t>
            </a:r>
            <a:r>
              <a:rPr lang="id-ID" dirty="0"/>
              <a:t>suatu model sistem matematika yang ditransformasikan ke </a:t>
            </a:r>
            <a:r>
              <a:rPr lang="id-ID" dirty="0" smtClean="0"/>
              <a:t>implementasi.</a:t>
            </a:r>
          </a:p>
          <a:p>
            <a:r>
              <a:rPr lang="id-ID" dirty="0" smtClean="0"/>
              <a:t>Pengembangan </a:t>
            </a:r>
            <a:r>
              <a:rPr lang="id-ID" dirty="0"/>
              <a:t>berbasis Re-use (penggunaan </a:t>
            </a:r>
            <a:r>
              <a:rPr lang="id-ID" dirty="0" smtClean="0"/>
              <a:t>ulang) ; Sistem </a:t>
            </a:r>
            <a:r>
              <a:rPr lang="id-ID" dirty="0"/>
              <a:t>dibangun dari komponen yang sudah ada.</a:t>
            </a:r>
          </a:p>
        </p:txBody>
      </p:sp>
    </p:spTree>
    <p:extLst>
      <p:ext uri="{BB962C8B-B14F-4D97-AF65-F5344CB8AC3E}">
        <p14:creationId xmlns:p14="http://schemas.microsoft.com/office/powerpoint/2010/main" val="19201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Arsitektur perangkat lunak adalah sekumpulan pernyataan yang menggambarkan komponen perangkat lunak dan fungsi-fungsi yang ada pada komponen tersebut dan meliputi elemen perangkat lunak, sifat (property) yang tampak dari elemen itu, serta relasi di antara elemen-elemen </a:t>
            </a:r>
            <a:r>
              <a:rPr lang="id-ID" dirty="0" smtClean="0"/>
              <a:t>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83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salah satu tahap dalam Software Life Cycle yang berkonsentrasi pada Design dan Coding. Sebelumnya pada semester 4 telah dipelajari Software Analysis (Analisis Perancangan Perangkat Lunak) yang berkonsentrasi pada Requirement (kebutuhan user terhadap software yang diinginkan). 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72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Pembangunan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penerapan struktur pada pengembangan suatu Perangkat Lunak (Software), yang bertujuan untuk mengembangkan sistem dan memberikan panduan untuk menyukseskan proyek pengembangan sistem melalui tahapan-tahapan tertentu. </a:t>
            </a:r>
          </a:p>
        </p:txBody>
      </p:sp>
    </p:spTree>
    <p:extLst>
      <p:ext uri="{BB962C8B-B14F-4D97-AF65-F5344CB8AC3E}">
        <p14:creationId xmlns:p14="http://schemas.microsoft.com/office/powerpoint/2010/main" val="283566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Evolusi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b="1" dirty="0"/>
              <a:t>Evolusi perangkat lunak tahap pertama</a:t>
            </a:r>
            <a:r>
              <a:rPr lang="id-ID" dirty="0"/>
              <a:t> dimulai pada awal 1950-an sampai pertengahan 1960. </a:t>
            </a:r>
            <a:endParaRPr lang="id-ID" dirty="0" smtClean="0"/>
          </a:p>
          <a:p>
            <a:r>
              <a:rPr lang="id-ID" b="1" dirty="0"/>
              <a:t>Evolusi Perangkat Lunak Tahap Kedua </a:t>
            </a:r>
            <a:r>
              <a:rPr lang="id-ID" dirty="0"/>
              <a:t>dimulai pertengahan tahun 1960-an sampai awal tahun 1970-an. </a:t>
            </a:r>
            <a:endParaRPr lang="id-ID" dirty="0" smtClean="0"/>
          </a:p>
          <a:p>
            <a:r>
              <a:rPr lang="id-ID" b="1" dirty="0"/>
              <a:t>Evolusi Perangkat lUnak tahap ketiga</a:t>
            </a:r>
            <a:r>
              <a:rPr lang="id-ID" dirty="0"/>
              <a:t>, dimulai pertengahan tahun  1970 sampai awal tahun </a:t>
            </a:r>
            <a:r>
              <a:rPr lang="id-ID" dirty="0" smtClean="0"/>
              <a:t>1990</a:t>
            </a:r>
          </a:p>
          <a:p>
            <a:r>
              <a:rPr lang="id-ID" b="1" dirty="0"/>
              <a:t>Evolusi Perangkat Lunak Tahap Keempat</a:t>
            </a:r>
            <a:r>
              <a:rPr lang="id-ID" dirty="0"/>
              <a:t> dimulai tahun 1990 sampai tahun 2000.</a:t>
            </a:r>
          </a:p>
        </p:txBody>
      </p:sp>
    </p:spTree>
    <p:extLst>
      <p:ext uri="{BB962C8B-B14F-4D97-AF65-F5344CB8AC3E}">
        <p14:creationId xmlns:p14="http://schemas.microsoft.com/office/powerpoint/2010/main" val="116090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440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TUGAS 1  REKAYASA PERANGKAT LUNAK</vt:lpstr>
      <vt:lpstr>Perangkat Lunak dan Rekayasanya </vt:lpstr>
      <vt:lpstr>Proses Perangkat Lunak</vt:lpstr>
      <vt:lpstr>Kebutuhan Perangkat lunak</vt:lpstr>
      <vt:lpstr>Model dan Spesifikasi Perangkat Lunak</vt:lpstr>
      <vt:lpstr>Arsitektur Perangkat Lunak</vt:lpstr>
      <vt:lpstr>Design Perangkat Lunak</vt:lpstr>
      <vt:lpstr>Pembangunan Sistem</vt:lpstr>
      <vt:lpstr>Evolusi Perangkat Lunak</vt:lpstr>
      <vt:lpstr>Validasi dan verifikasi</vt:lpstr>
      <vt:lpstr>Pengujian Perangkat Lunak</vt:lpstr>
      <vt:lpstr>SEKIAN DAN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 REKAYASA PERANGKAT LUNAK</dc:title>
  <dc:creator>ASUS X452E</dc:creator>
  <cp:lastModifiedBy>ASUS X452E</cp:lastModifiedBy>
  <cp:revision>5</cp:revision>
  <dcterms:created xsi:type="dcterms:W3CDTF">2015-09-17T01:00:14Z</dcterms:created>
  <dcterms:modified xsi:type="dcterms:W3CDTF">2015-09-17T01:45:32Z</dcterms:modified>
</cp:coreProperties>
</file>