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7"/>
  </p:notesMasterIdLst>
  <p:handoutMasterIdLst>
    <p:handoutMasterId r:id="rId8"/>
  </p:handoutMasterIdLst>
  <p:sldIdLst>
    <p:sldId id="259" r:id="rId5"/>
    <p:sldId id="264" r:id="rId6"/>
  </p:sldIdLst>
  <p:sldSz cx="10058400" cy="77724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AF"/>
    <a:srgbClr val="359830"/>
    <a:srgbClr val="5D5FA4"/>
    <a:srgbClr val="F3F2F1"/>
    <a:srgbClr val="3B3D5B"/>
    <a:srgbClr val="4C4F9D"/>
    <a:srgbClr val="6264A7"/>
    <a:srgbClr val="32145A"/>
    <a:srgbClr val="2F2F2F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4633" autoAdjust="0"/>
  </p:normalViewPr>
  <p:slideViewPr>
    <p:cSldViewPr snapToGrid="0">
      <p:cViewPr varScale="1">
        <p:scale>
          <a:sx n="100" d="100"/>
          <a:sy n="100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C29D1B-E60A-41C3-B2D4-9A6C9C240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D0239-6C49-4D18-95E9-387803005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548333-7169-41F5-964A-5B98CBFD8507}" type="datetime1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9F9C33-9DC4-4456-86DC-78E603C6CD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DAB2D9-6BA9-43C9-89CB-EA5AD471E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A71D813-ACC1-49B3-B581-E063E4E1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22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0F1A39-B209-4729-8085-B67AE747F760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EF8339-F1EC-435B-B535-B41B887A3DA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6704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3EF8339-F1EC-435B-B535-B41B887A3DA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3EF8339-F1EC-435B-B535-B41B887A3DA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0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54380" y="1272011"/>
            <a:ext cx="8549640" cy="2705947"/>
          </a:xfrm>
        </p:spPr>
        <p:txBody>
          <a:bodyPr rtlCol="0" anchor="b"/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57300" y="4082310"/>
            <a:ext cx="7543800" cy="1876530"/>
          </a:xfrm>
        </p:spPr>
        <p:txBody>
          <a:bodyPr rtlCol="0"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98AD6-3BDC-4E14-A053-EFB593CA04B0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9B8E3-EE8E-4DB2-8848-AB1327C9B22D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7198043" y="413808"/>
            <a:ext cx="2168843" cy="658675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91515" y="413808"/>
            <a:ext cx="6380798" cy="658675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342E6-5BE7-491C-95CA-BEFA77403FE4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3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1"/>
            <a:ext cx="4344184" cy="2705947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4589" y="4082310"/>
            <a:ext cx="4344184" cy="1876530"/>
          </a:xfrm>
        </p:spPr>
        <p:txBody>
          <a:bodyPr rtlCol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pa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3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1"/>
            <a:ext cx="4344184" cy="2705947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5838825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parcial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3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1"/>
            <a:ext cx="4344184" cy="2705947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5838825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f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laranja_fin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AndText_Red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 descr="Plano de fundo azul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compl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" descr="Plano de fundo azul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1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1"/>
            <a:ext cx="4344184" cy="2705947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4589" y="4082310"/>
            <a:ext cx="4344184" cy="1876530"/>
          </a:xfrm>
        </p:spPr>
        <p:txBody>
          <a:bodyPr rtlCol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_laranja_pa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1"/>
            <a:ext cx="4344184" cy="2705947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5838825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B75EE4-0783-40C6-98DF-298136FC8E88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parcial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" descr="Plano de fundo azul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1"/>
            <a:ext cx="4344184" cy="2705947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5838825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fi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555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tângulo 5" descr="Tela de fundo cinza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_azul_fin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229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589" y="1272012"/>
            <a:ext cx="4344184" cy="1538922"/>
          </a:xfrm>
        </p:spPr>
        <p:txBody>
          <a:bodyPr rtlCol="0"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pic>
        <p:nvPicPr>
          <p:cNvPr id="12" name="Imagem 11" descr="Logotipo da Microsoft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225" y="3691379"/>
            <a:ext cx="9732963" cy="5143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EText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 descr="Plano de fundo azul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ETexto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e fundo cinza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o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descr="Tela de fundo cinza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dapé_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7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6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laranja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descr="Tela de fundo cinza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393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7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6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6277" y="1937705"/>
            <a:ext cx="8675370" cy="3233102"/>
          </a:xfrm>
        </p:spPr>
        <p:txBody>
          <a:bodyPr rtlCol="0" anchor="b"/>
          <a:lstStyle>
            <a:lvl1pPr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6277" y="5201393"/>
            <a:ext cx="8675370" cy="1700212"/>
          </a:xfrm>
        </p:spPr>
        <p:txBody>
          <a:bodyPr rtlCol="0"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B36962-CCC9-4A29-8BB7-34EB2CE56755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5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exto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7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6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dapé_azul_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 descr="Tela de fundo cinza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/>
          </a:p>
        </p:txBody>
      </p:sp>
      <p:sp>
        <p:nvSpPr>
          <p:cNvPr id="7" name="Retângulo 4" descr="Plano de fundo azul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7"/>
            <a:ext cx="10058400" cy="1815425"/>
          </a:xfrm>
          <a:prstGeom prst="rect">
            <a:avLst/>
          </a:prstGeom>
          <a:solidFill>
            <a:srgbClr val="555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40" noProof="0">
              <a:solidFill>
                <a:srgbClr val="0078D4"/>
              </a:solidFill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224" y="1985616"/>
            <a:ext cx="2198965" cy="2250758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 rtlCol="0"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223" y="6207407"/>
            <a:ext cx="9766688" cy="52322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4223" y="6730626"/>
            <a:ext cx="9766688" cy="315570"/>
          </a:xfrm>
        </p:spPr>
        <p:txBody>
          <a:bodyPr rtlCol="0"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91515" y="2069042"/>
            <a:ext cx="4274820" cy="493151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092065" y="2069042"/>
            <a:ext cx="4274820" cy="493151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8B89DB-6242-4015-ACA5-DF3E47A0DDF8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2825" y="413810"/>
            <a:ext cx="8675370" cy="15023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92826" y="1905318"/>
            <a:ext cx="4255174" cy="933767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92826" y="2839085"/>
            <a:ext cx="4255174" cy="417586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092066" y="1905318"/>
            <a:ext cx="4276130" cy="933767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092066" y="2839085"/>
            <a:ext cx="4276130" cy="417586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C7CE2-462F-4A3E-8F5E-7ADD3C8F05F5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E3CC5A-7DC1-46E4-9E6B-6B9B12D4E4D0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FE5151-D470-40A2-AAE5-08C44CBD2496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2825" y="518160"/>
            <a:ext cx="3244096" cy="1813560"/>
          </a:xfrm>
        </p:spPr>
        <p:txBody>
          <a:bodyPr rtlCol="0" anchor="b"/>
          <a:lstStyle>
            <a:lvl1pPr>
              <a:defRPr sz="352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276130" y="1119083"/>
            <a:ext cx="5092065" cy="5523442"/>
          </a:xfrm>
        </p:spPr>
        <p:txBody>
          <a:bodyPr rtlCol="0"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800"/>
          </a:xfrm>
        </p:spPr>
        <p:txBody>
          <a:bodyPr rtlCol="0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B08482-AA4F-4439-8022-5E44D9D2BCC1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rtlCol="0" anchor="b"/>
          <a:lstStyle>
            <a:lvl1pPr>
              <a:defRPr sz="352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rtlCol="0"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800"/>
          </a:xfrm>
        </p:spPr>
        <p:txBody>
          <a:bodyPr rtlCol="0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17A88-090F-4D2F-9C4B-E2FD4845BD31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8CA68E8-15B1-4CD6-AB92-917A6907BE0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1B07D35-7638-498D-91C4-255DB40169D2}" type="datetime1">
              <a:rPr lang="pt-BR" noProof="0" smtClean="0"/>
              <a:t>14/02/2022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91" r:id="rId17"/>
    <p:sldLayoutId id="2147483679" r:id="rId18"/>
    <p:sldLayoutId id="2147483681" r:id="rId19"/>
    <p:sldLayoutId id="2147483687" r:id="rId20"/>
    <p:sldLayoutId id="2147483689" r:id="rId21"/>
    <p:sldLayoutId id="2147483688" r:id="rId22"/>
    <p:sldLayoutId id="2147483654" r:id="rId23"/>
    <p:sldLayoutId id="2147483690" r:id="rId24"/>
    <p:sldLayoutId id="2147483683" r:id="rId25"/>
    <p:sldLayoutId id="2147483663" r:id="rId26"/>
    <p:sldLayoutId id="2147483682" r:id="rId27"/>
    <p:sldLayoutId id="2147483678" r:id="rId28"/>
    <p:sldLayoutId id="2147483664" r:id="rId29"/>
    <p:sldLayoutId id="2147483662" r:id="rId30"/>
    <p:sldLayoutId id="2147483665" r:id="rId31"/>
  </p:sldLayoutIdLst>
  <p:hf sldNum="0"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36765"/>
            <a:ext cx="10058399" cy="834064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4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Atividade 2º Bimestre</a:t>
            </a:r>
            <a:endParaRPr lang="pt-BR" sz="4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15A7B0-E615-44D6-9A2E-480ED0CFA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16556"/>
            <a:ext cx="10058400" cy="73928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pt-BR" b="1" dirty="0"/>
              <a:t>Implementação de um sistema de cadastro de estoque e de caixa em uma mercearia: o caso da Mercearia Dois Irmãos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3FD355-484C-4F0E-87A3-53DFAD2EEBA2}"/>
              </a:ext>
            </a:extLst>
          </p:cNvPr>
          <p:cNvSpPr/>
          <p:nvPr/>
        </p:nvSpPr>
        <p:spPr>
          <a:xfrm>
            <a:off x="101600" y="101600"/>
            <a:ext cx="1625600" cy="706486"/>
          </a:xfrm>
          <a:prstGeom prst="rect">
            <a:avLst/>
          </a:prstGeom>
          <a:solidFill>
            <a:srgbClr val="555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Marcas - IFS - Instituto Federal de Educação, Ciência e Tecnologia de  Sergipe">
            <a:extLst>
              <a:ext uri="{FF2B5EF4-FFF2-40B4-BE49-F238E27FC236}">
                <a16:creationId xmlns:a16="http://schemas.microsoft.com/office/drawing/2014/main" id="{000E906A-0B29-47FD-A26A-21216C8A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9"/>
            <a:ext cx="4716520" cy="135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1D0560D-37EB-4436-9CD8-6C67F4782A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r="15746"/>
          <a:stretch/>
        </p:blipFill>
        <p:spPr>
          <a:xfrm>
            <a:off x="102656" y="5557673"/>
            <a:ext cx="1085169" cy="1085169"/>
          </a:xfrm>
          <a:prstGeom prst="ellipse">
            <a:avLst/>
          </a:prstGeom>
          <a:ln w="63500" cap="rnd">
            <a:solidFill>
              <a:srgbClr val="5558A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A15A7B-959D-4C38-B078-0BF3A09D6D98}"/>
              </a:ext>
            </a:extLst>
          </p:cNvPr>
          <p:cNvSpPr txBox="1"/>
          <p:nvPr/>
        </p:nvSpPr>
        <p:spPr>
          <a:xfrm>
            <a:off x="1187825" y="5533984"/>
            <a:ext cx="32307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Meyre Anusia da Silva França</a:t>
            </a:r>
          </a:p>
          <a:p>
            <a:r>
              <a:rPr lang="pt-BR" sz="1600" dirty="0">
                <a:latin typeface="Arial" panose="020B0604020202020204" pitchFamily="34" charset="0"/>
              </a:rPr>
              <a:t>Estudante de Análise e Desenvolvimento de Sistemas (IFS-Aracaju)</a:t>
            </a:r>
          </a:p>
          <a:p>
            <a:r>
              <a:rPr lang="pt-BR" sz="1200" i="1" dirty="0">
                <a:latin typeface="Arial" panose="020B0604020202020204" pitchFamily="34" charset="0"/>
              </a:rPr>
              <a:t>meyre.franca104@academico.ifs.edu </a:t>
            </a:r>
            <a:endParaRPr lang="pt-BR" sz="1200" i="1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511D6D0-BB76-4DC1-88A8-4444DE30E209}"/>
              </a:ext>
            </a:extLst>
          </p:cNvPr>
          <p:cNvCxnSpPr>
            <a:cxnSpLocks/>
          </p:cNvCxnSpPr>
          <p:nvPr/>
        </p:nvCxnSpPr>
        <p:spPr>
          <a:xfrm>
            <a:off x="1277586" y="6795868"/>
            <a:ext cx="2967380" cy="0"/>
          </a:xfrm>
          <a:prstGeom prst="line">
            <a:avLst/>
          </a:prstGeom>
          <a:ln w="57150">
            <a:solidFill>
              <a:srgbClr val="5558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4B9E845-CE88-427C-93A9-A9B243072F7B}"/>
              </a:ext>
            </a:extLst>
          </p:cNvPr>
          <p:cNvSpPr txBox="1"/>
          <p:nvPr/>
        </p:nvSpPr>
        <p:spPr>
          <a:xfrm>
            <a:off x="6725030" y="5472429"/>
            <a:ext cx="3230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Luciano Lima Santana</a:t>
            </a:r>
          </a:p>
          <a:p>
            <a:r>
              <a:rPr lang="pt-BR" sz="1600" dirty="0">
                <a:latin typeface="Arial" panose="020B0604020202020204" pitchFamily="34" charset="0"/>
              </a:rPr>
              <a:t>Estudante de Análise e Desenvolvimento de Sistemas (IFS-Aracaju)</a:t>
            </a:r>
          </a:p>
          <a:p>
            <a:r>
              <a:rPr lang="pt-BR" sz="1200" i="1" dirty="0">
                <a:latin typeface="Arial" panose="020B0604020202020204" pitchFamily="34" charset="0"/>
              </a:rPr>
              <a:t>luciano.santana026@academico.ifs.edu.br</a:t>
            </a:r>
            <a:r>
              <a:rPr lang="pt-BR" sz="1600" dirty="0">
                <a:latin typeface="Arial" panose="020B0604020202020204" pitchFamily="34" charset="0"/>
              </a:rPr>
              <a:t> </a:t>
            </a:r>
            <a:endParaRPr lang="pt-BR" sz="16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D46A573B-81C4-4C04-849B-0FF3B7502E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9861" y="5519374"/>
            <a:ext cx="1085169" cy="1085169"/>
          </a:xfrm>
          <a:prstGeom prst="ellipse">
            <a:avLst/>
          </a:prstGeom>
          <a:ln w="63500" cap="rnd">
            <a:solidFill>
              <a:srgbClr val="5558A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DCD5E8B-AF5B-4F0A-8B8D-E1A192DE01B0}"/>
              </a:ext>
            </a:extLst>
          </p:cNvPr>
          <p:cNvCxnSpPr>
            <a:cxnSpLocks/>
          </p:cNvCxnSpPr>
          <p:nvPr/>
        </p:nvCxnSpPr>
        <p:spPr>
          <a:xfrm>
            <a:off x="6797189" y="6786197"/>
            <a:ext cx="2967380" cy="0"/>
          </a:xfrm>
          <a:prstGeom prst="line">
            <a:avLst/>
          </a:prstGeom>
          <a:ln w="57150">
            <a:solidFill>
              <a:srgbClr val="5558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3">
            <a:extLst>
              <a:ext uri="{FF2B5EF4-FFF2-40B4-BE49-F238E27FC236}">
                <a16:creationId xmlns:a16="http://schemas.microsoft.com/office/drawing/2014/main" id="{1929C071-97DC-48A0-8F11-F6161B69D911}"/>
              </a:ext>
            </a:extLst>
          </p:cNvPr>
          <p:cNvSpPr txBox="1">
            <a:spLocks/>
          </p:cNvSpPr>
          <p:nvPr/>
        </p:nvSpPr>
        <p:spPr>
          <a:xfrm>
            <a:off x="0" y="1380663"/>
            <a:ext cx="10058400" cy="834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5400" dirty="0">
                <a:solidFill>
                  <a:srgbClr val="359830"/>
                </a:solidFill>
                <a:latin typeface="Arial" panose="020B0604020202020204" pitchFamily="34" charset="0"/>
              </a:rPr>
              <a:t>Estrutura de Dados</a:t>
            </a:r>
            <a:endParaRPr lang="pt-BR" sz="54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build="p"/>
      <p:bldP spid="31" grpId="0"/>
      <p:bldP spid="33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imagem da Microsoft ícone de reunião de usuários">
            <a:extLst>
              <a:ext uri="{FF2B5EF4-FFF2-40B4-BE49-F238E27FC236}">
                <a16:creationId xmlns:a16="http://schemas.microsoft.com/office/drawing/2014/main" id="{1FBBD832-AC7D-4C3C-8E8E-9227C1AAD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3" y="597974"/>
            <a:ext cx="1492972" cy="1109101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FD469F77-3AE9-413A-A5A6-8019BBACF3F0}"/>
              </a:ext>
            </a:extLst>
          </p:cNvPr>
          <p:cNvSpPr/>
          <p:nvPr/>
        </p:nvSpPr>
        <p:spPr>
          <a:xfrm>
            <a:off x="0" y="0"/>
            <a:ext cx="10058400" cy="1109101"/>
          </a:xfrm>
          <a:prstGeom prst="rect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3" name="Picture 2" descr="Marcas - IFS - Instituto Federal de Educação, Ciência e Tecnologia de  Sergipe">
            <a:extLst>
              <a:ext uri="{FF2B5EF4-FFF2-40B4-BE49-F238E27FC236}">
                <a16:creationId xmlns:a16="http://schemas.microsoft.com/office/drawing/2014/main" id="{DA3C012E-54B6-4F47-B5C7-0959E2BA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9"/>
            <a:ext cx="3828288" cy="10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06D9EAD-FC9E-471D-BFF0-1AE81CD2740F}"/>
              </a:ext>
            </a:extLst>
          </p:cNvPr>
          <p:cNvSpPr/>
          <p:nvPr/>
        </p:nvSpPr>
        <p:spPr>
          <a:xfrm>
            <a:off x="512064" y="2182368"/>
            <a:ext cx="2609088" cy="5084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Cadastro do “Código de Barras”,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acrescido do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“Nome do Produto” e o “Preço” unitário do produto no estoque da loja. </a:t>
            </a:r>
            <a:endParaRPr lang="pt-BR" dirty="0"/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646E7A66-89EB-49F4-84F9-83041815D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4750"/>
            <a:ext cx="10058400" cy="462215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000" b="1" dirty="0">
                <a:latin typeface="Arial Black" panose="020B0A04020102020204" pitchFamily="34" charset="0"/>
              </a:rPr>
              <a:t>Etapas de inserção de informações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2D5E92-1454-4CDC-897D-7038E8CCF1BA}"/>
              </a:ext>
            </a:extLst>
          </p:cNvPr>
          <p:cNvSpPr txBox="1"/>
          <p:nvPr/>
        </p:nvSpPr>
        <p:spPr>
          <a:xfrm>
            <a:off x="512064" y="2400300"/>
            <a:ext cx="260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Cadastrar Produto</a:t>
            </a:r>
          </a:p>
          <a:p>
            <a:pPr algn="ctr"/>
            <a:r>
              <a:rPr lang="pt-BR" dirty="0"/>
              <a:t>Árvore Binária</a:t>
            </a:r>
          </a:p>
        </p:txBody>
      </p:sp>
      <p:sp>
        <p:nvSpPr>
          <p:cNvPr id="53" name="Título 13">
            <a:extLst>
              <a:ext uri="{FF2B5EF4-FFF2-40B4-BE49-F238E27FC236}">
                <a16:creationId xmlns:a16="http://schemas.microsoft.com/office/drawing/2014/main" id="{63C069CF-59D7-4508-B7B1-F963FE3B4C73}"/>
              </a:ext>
            </a:extLst>
          </p:cNvPr>
          <p:cNvSpPr txBox="1">
            <a:spLocks/>
          </p:cNvSpPr>
          <p:nvPr/>
        </p:nvSpPr>
        <p:spPr>
          <a:xfrm>
            <a:off x="6810373" y="567864"/>
            <a:ext cx="3419475" cy="33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4000" dirty="0">
                <a:latin typeface="Arial" panose="020B0604020202020204" pitchFamily="34" charset="0"/>
                <a:ea typeface="Calibri" panose="020F0502020204030204" pitchFamily="34" charset="0"/>
              </a:rPr>
              <a:t>Atividade 2º Bimestre</a:t>
            </a:r>
            <a:endParaRPr lang="pt-BR" sz="4000" dirty="0"/>
          </a:p>
        </p:txBody>
      </p:sp>
      <p:sp>
        <p:nvSpPr>
          <p:cNvPr id="54" name="Título 13">
            <a:extLst>
              <a:ext uri="{FF2B5EF4-FFF2-40B4-BE49-F238E27FC236}">
                <a16:creationId xmlns:a16="http://schemas.microsoft.com/office/drawing/2014/main" id="{DAA7E635-5500-485A-9CE0-12A0A0C38C53}"/>
              </a:ext>
            </a:extLst>
          </p:cNvPr>
          <p:cNvSpPr txBox="1">
            <a:spLocks/>
          </p:cNvSpPr>
          <p:nvPr/>
        </p:nvSpPr>
        <p:spPr>
          <a:xfrm>
            <a:off x="6810374" y="173101"/>
            <a:ext cx="3419475" cy="33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pt-BR" sz="5400" dirty="0">
                <a:solidFill>
                  <a:srgbClr val="359830"/>
                </a:solidFill>
                <a:latin typeface="Arial" panose="020B0604020202020204" pitchFamily="34" charset="0"/>
              </a:rPr>
              <a:t>Estrutura de Dados</a:t>
            </a:r>
            <a:endParaRPr lang="pt-BR" sz="5400" dirty="0">
              <a:solidFill>
                <a:srgbClr val="359830"/>
              </a:solidFill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76641CB2-ABB2-42F6-BC0B-DFD580D91B72}"/>
              </a:ext>
            </a:extLst>
          </p:cNvPr>
          <p:cNvSpPr/>
          <p:nvPr/>
        </p:nvSpPr>
        <p:spPr>
          <a:xfrm>
            <a:off x="3724656" y="2182368"/>
            <a:ext cx="2609088" cy="5084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Registro de passagem do produto pela gôndola, seguindo a sequência programada de leitura do código do produto cadastrado na etapa anterior com a inclusão da quantidade do produto selecionado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4A50775-3EB7-42F3-AC8E-FB5D0D6549DB}"/>
              </a:ext>
            </a:extLst>
          </p:cNvPr>
          <p:cNvSpPr txBox="1"/>
          <p:nvPr/>
        </p:nvSpPr>
        <p:spPr>
          <a:xfrm>
            <a:off x="3724656" y="2400300"/>
            <a:ext cx="260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Caixa</a:t>
            </a:r>
          </a:p>
          <a:p>
            <a:pPr algn="ctr"/>
            <a:r>
              <a:rPr lang="pt-BR" dirty="0"/>
              <a:t>Lista Encadeada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324D22E-0DF6-4D9F-BFCA-DE3FE2CBD154}"/>
              </a:ext>
            </a:extLst>
          </p:cNvPr>
          <p:cNvSpPr/>
          <p:nvPr/>
        </p:nvSpPr>
        <p:spPr>
          <a:xfrm>
            <a:off x="6937248" y="2182368"/>
            <a:ext cx="2609088" cy="50840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Possibilidade de exclusão de produto por part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e do cliente.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93E2978-7924-401A-B816-096D0A048D51}"/>
              </a:ext>
            </a:extLst>
          </p:cNvPr>
          <p:cNvSpPr txBox="1"/>
          <p:nvPr/>
        </p:nvSpPr>
        <p:spPr>
          <a:xfrm>
            <a:off x="6937248" y="2400300"/>
            <a:ext cx="260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Excluir Produto</a:t>
            </a:r>
          </a:p>
          <a:p>
            <a:pPr algn="ctr"/>
            <a:r>
              <a:rPr lang="pt-BR" dirty="0"/>
              <a:t>Lista Encadeada</a:t>
            </a:r>
          </a:p>
        </p:txBody>
      </p:sp>
    </p:spTree>
    <p:extLst>
      <p:ext uri="{BB962C8B-B14F-4D97-AF65-F5344CB8AC3E}">
        <p14:creationId xmlns:p14="http://schemas.microsoft.com/office/powerpoint/2010/main" val="9425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7" grpId="0" build="p"/>
      <p:bldP spid="23" grpId="0"/>
      <p:bldP spid="53" grpId="0"/>
      <p:bldP spid="54" grpId="0"/>
      <p:bldP spid="55" grpId="0" animBg="1"/>
      <p:bldP spid="56" grpId="0"/>
      <p:bldP spid="57" grpId="0" animBg="1"/>
      <p:bldP spid="58" grpId="0"/>
    </p:bldLst>
  </p:timing>
</p:sld>
</file>

<file path=ppt/theme/theme1.xml><?xml version="1.0" encoding="utf-8"?>
<a:theme xmlns:a="http://schemas.openxmlformats.org/drawingml/2006/main" name="Tema do Offic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268981_TF22664929" id="{5CD5ED24-3B7F-4F6C-8B81-4FD7231692CC}" vid="{C50253AA-A69F-4940-BEEA-145D29BE52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FC0577-CEF5-4E43-9A6D-9B541077F3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EFA4F0-3BEB-4B24-9A63-DD18A2E8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E4F861-2E42-403A-837E-D40A5F47B0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Hospede ou participe de uma reunião de equipe com Microsoft Teams</Template>
  <TotalTime>51</TotalTime>
  <Words>167</Words>
  <Application>Microsoft Office PowerPoint</Application>
  <PresentationFormat>Personalizar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Segoe UI</vt:lpstr>
      <vt:lpstr>Segoe UI Semibold</vt:lpstr>
      <vt:lpstr>Tema do Office</vt:lpstr>
      <vt:lpstr>Atividade 2º Bimestre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2º Bimestre</dc:title>
  <dc:creator>Luciano Lima Santana</dc:creator>
  <cp:lastModifiedBy>Luciano Lima Santana</cp:lastModifiedBy>
  <cp:revision>9</cp:revision>
  <dcterms:created xsi:type="dcterms:W3CDTF">2022-02-14T20:41:24Z</dcterms:created>
  <dcterms:modified xsi:type="dcterms:W3CDTF">2022-02-14T21:33:20Z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