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92"/>
  </p:normalViewPr>
  <p:slideViewPr>
    <p:cSldViewPr snapToGrid="0" snapToObjects="1" showGuides="1">
      <p:cViewPr varScale="1">
        <p:scale>
          <a:sx n="72" d="100"/>
          <a:sy n="72" d="100"/>
        </p:scale>
        <p:origin x="3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756126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781958" y="28743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805654-7F4D-9E4C-B352-F028BA79F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4176" y="20019"/>
            <a:ext cx="4686362" cy="66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11</cp:revision>
  <dcterms:created xsi:type="dcterms:W3CDTF">2022-02-21T17:20:59Z</dcterms:created>
  <dcterms:modified xsi:type="dcterms:W3CDTF">2022-04-13T12:37:05Z</dcterms:modified>
</cp:coreProperties>
</file>