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 showGuides="1">
      <p:cViewPr>
        <p:scale>
          <a:sx n="90" d="100"/>
          <a:sy n="90" d="100"/>
        </p:scale>
        <p:origin x="1624" y="-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73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5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40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20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8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6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94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55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13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55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4ADD-0953-8940-9E96-FB0BF4E5F7E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90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64ADD-0953-8940-9E96-FB0BF4E5F7E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483DE-1650-D24E-B86E-522C5B187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70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1A1B6E4-D185-A849-BB40-B2ACB23590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3" t="4117" r="3517" b="3769"/>
          <a:stretch/>
        </p:blipFill>
        <p:spPr>
          <a:xfrm>
            <a:off x="2835870" y="8036600"/>
            <a:ext cx="4027853" cy="3992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B9CA4C-893E-8F44-9DEC-D0A0E5E7D2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3" t="5080" r="5080" b="6350"/>
          <a:stretch/>
        </p:blipFill>
        <p:spPr>
          <a:xfrm>
            <a:off x="2835870" y="4044519"/>
            <a:ext cx="4027853" cy="39920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EAB816-4EAE-904F-A035-655621EFA3CF}"/>
              </a:ext>
            </a:extLst>
          </p:cNvPr>
          <p:cNvSpPr txBox="1"/>
          <p:nvPr/>
        </p:nvSpPr>
        <p:spPr>
          <a:xfrm>
            <a:off x="2337524" y="-3075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D0779A-3DD1-6742-85B3-58DE391A5758}"/>
              </a:ext>
            </a:extLst>
          </p:cNvPr>
          <p:cNvSpPr txBox="1"/>
          <p:nvPr/>
        </p:nvSpPr>
        <p:spPr>
          <a:xfrm>
            <a:off x="2329509" y="3924567"/>
            <a:ext cx="37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6E1948-818A-8E4E-B49A-FFD2700D4751}"/>
              </a:ext>
            </a:extLst>
          </p:cNvPr>
          <p:cNvSpPr txBox="1"/>
          <p:nvPr/>
        </p:nvSpPr>
        <p:spPr>
          <a:xfrm>
            <a:off x="2337524" y="798924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" pitchFamily="2" charset="0"/>
              </a:rPr>
              <a:t>c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E2262A-30E3-6D4F-ACC0-4016450B2B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6" t="3411" r="4110" b="5426"/>
          <a:stretch/>
        </p:blipFill>
        <p:spPr>
          <a:xfrm>
            <a:off x="2800515" y="0"/>
            <a:ext cx="4057486" cy="407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9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1375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GÜVEN Jasmin</dc:creator>
  <cp:lastModifiedBy>GÜVEN Jasmin</cp:lastModifiedBy>
  <cp:revision>5</cp:revision>
  <dcterms:created xsi:type="dcterms:W3CDTF">2022-04-12T16:09:51Z</dcterms:created>
  <dcterms:modified xsi:type="dcterms:W3CDTF">2022-04-13T15:05:10Z</dcterms:modified>
</cp:coreProperties>
</file>