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32"/>
    <p:restoredTop sz="94720"/>
  </p:normalViewPr>
  <p:slideViewPr>
    <p:cSldViewPr snapToGrid="0" snapToObjects="1" showGuides="1">
      <p:cViewPr varScale="1">
        <p:scale>
          <a:sx n="118" d="100"/>
          <a:sy n="118" d="100"/>
        </p:scale>
        <p:origin x="7096" y="232"/>
      </p:cViewPr>
      <p:guideLst>
        <p:guide orient="horz" pos="141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51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81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8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02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17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8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50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40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8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0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60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3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02FF93-FA14-EE47-B2CE-35E075850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18" y="0"/>
            <a:ext cx="6858000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073509-026D-9E4F-A3DC-B7BF40B8B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" y="3429000"/>
            <a:ext cx="6858000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6E4C7B-1C4B-C141-8D7B-8943852E57D1}"/>
              </a:ext>
            </a:extLst>
          </p:cNvPr>
          <p:cNvSpPr txBox="1"/>
          <p:nvPr/>
        </p:nvSpPr>
        <p:spPr>
          <a:xfrm>
            <a:off x="0" y="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Helvetica" pitchFamily="2" charset="0"/>
              </a:rPr>
              <a:t>a</a:t>
            </a:r>
            <a:endParaRPr lang="en-FI" sz="1200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3CB09-924E-D64C-BFAA-48DBACE60344}"/>
              </a:ext>
            </a:extLst>
          </p:cNvPr>
          <p:cNvSpPr txBox="1"/>
          <p:nvPr/>
        </p:nvSpPr>
        <p:spPr>
          <a:xfrm>
            <a:off x="-9618" y="342900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Helvetica" pitchFamily="2" charset="0"/>
              </a:rPr>
              <a:t>b</a:t>
            </a:r>
            <a:endParaRPr lang="en-FI" sz="1200" b="1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28E17-8E0D-2F49-8B51-9E30DCBA5E63}"/>
              </a:ext>
            </a:extLst>
          </p:cNvPr>
          <p:cNvSpPr txBox="1"/>
          <p:nvPr/>
        </p:nvSpPr>
        <p:spPr>
          <a:xfrm>
            <a:off x="-3363686" y="7543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051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4</cp:revision>
  <dcterms:created xsi:type="dcterms:W3CDTF">2022-02-25T16:49:25Z</dcterms:created>
  <dcterms:modified xsi:type="dcterms:W3CDTF">2022-03-10T10:23:41Z</dcterms:modified>
</cp:coreProperties>
</file>