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 showGuides="1">
      <p:cViewPr varScale="1">
        <p:scale>
          <a:sx n="57" d="100"/>
          <a:sy n="57" d="100"/>
        </p:scale>
        <p:origin x="2312" y="176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69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5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7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48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80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12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23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96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52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28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90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49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1072FD-8771-D744-86CF-AFFEDCD86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8" t="3902" r="4064" b="5040"/>
          <a:stretch/>
        </p:blipFill>
        <p:spPr>
          <a:xfrm>
            <a:off x="780585" y="0"/>
            <a:ext cx="6077415" cy="6034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816CE-ABE9-4344-A047-A12ED817A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2" t="3198" r="4390" b="5746"/>
          <a:stretch/>
        </p:blipFill>
        <p:spPr>
          <a:xfrm>
            <a:off x="780585" y="6034313"/>
            <a:ext cx="6077415" cy="6034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4312C4-25CE-3A44-A979-78728286279B}"/>
              </a:ext>
            </a:extLst>
          </p:cNvPr>
          <p:cNvSpPr txBox="1"/>
          <p:nvPr/>
        </p:nvSpPr>
        <p:spPr>
          <a:xfrm>
            <a:off x="334536" y="0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669DE-D56B-3D44-94E8-8FFE952ACB92}"/>
              </a:ext>
            </a:extLst>
          </p:cNvPr>
          <p:cNvSpPr txBox="1"/>
          <p:nvPr/>
        </p:nvSpPr>
        <p:spPr>
          <a:xfrm>
            <a:off x="334536" y="6157688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0439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1</cp:revision>
  <dcterms:created xsi:type="dcterms:W3CDTF">2022-04-13T15:05:21Z</dcterms:created>
  <dcterms:modified xsi:type="dcterms:W3CDTF">2022-04-13T15:11:55Z</dcterms:modified>
</cp:coreProperties>
</file>