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856"/>
  </p:normalViewPr>
  <p:slideViewPr>
    <p:cSldViewPr snapToGrid="0" snapToObjects="1" showGuides="1">
      <p:cViewPr varScale="1">
        <p:scale>
          <a:sx n="116" d="100"/>
          <a:sy n="116" d="100"/>
        </p:scale>
        <p:origin x="880" y="176"/>
      </p:cViewPr>
      <p:guideLst>
        <p:guide orient="horz" pos="15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2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6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5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7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39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8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4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911C-3394-1F4D-8873-E7938CAA67D5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F09C-3F57-844A-B150-0CC34ACDD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0232F-BC3A-77CA-E1B6-57EFB3921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5734" r="5080" b="6349"/>
          <a:stretch/>
        </p:blipFill>
        <p:spPr>
          <a:xfrm>
            <a:off x="2991481" y="21150"/>
            <a:ext cx="2977040" cy="2887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2E7A3E-49C4-C749-B4D4-9875C9406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5088" r="4327" b="5556"/>
          <a:stretch/>
        </p:blipFill>
        <p:spPr>
          <a:xfrm>
            <a:off x="0" y="0"/>
            <a:ext cx="2991481" cy="2930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70566-F9DF-F74B-AE88-29B0A4C00D55}"/>
              </a:ext>
            </a:extLst>
          </p:cNvPr>
          <p:cNvSpPr txBox="1"/>
          <p:nvPr/>
        </p:nvSpPr>
        <p:spPr>
          <a:xfrm>
            <a:off x="658323" y="2094122"/>
            <a:ext cx="32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C509A-7BF5-714E-85F7-356A4E59717D}"/>
              </a:ext>
            </a:extLst>
          </p:cNvPr>
          <p:cNvSpPr txBox="1"/>
          <p:nvPr/>
        </p:nvSpPr>
        <p:spPr>
          <a:xfrm>
            <a:off x="3649804" y="2151263"/>
            <a:ext cx="3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F57D5-8171-6A47-B545-4B6CBDE36CE1}"/>
              </a:ext>
            </a:extLst>
          </p:cNvPr>
          <p:cNvSpPr txBox="1"/>
          <p:nvPr/>
        </p:nvSpPr>
        <p:spPr>
          <a:xfrm>
            <a:off x="6626844" y="2094122"/>
            <a:ext cx="33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Helvetica" pitchFamily="2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CD3C5-0C04-3058-B400-C8A0A7E16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521" y="0"/>
            <a:ext cx="2991481" cy="2991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ECB34-6F60-E0C6-BC82-CF7067FF5706}"/>
              </a:ext>
            </a:extLst>
          </p:cNvPr>
          <p:cNvSpPr txBox="1"/>
          <p:nvPr/>
        </p:nvSpPr>
        <p:spPr>
          <a:xfrm>
            <a:off x="6626844" y="2135958"/>
            <a:ext cx="3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836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Jasmin Güven</cp:lastModifiedBy>
  <cp:revision>6</cp:revision>
  <dcterms:created xsi:type="dcterms:W3CDTF">2022-04-12T15:50:38Z</dcterms:created>
  <dcterms:modified xsi:type="dcterms:W3CDTF">2022-12-14T11:21:24Z</dcterms:modified>
</cp:coreProperties>
</file>