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358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 snapToObjects="1" showGuides="1">
      <p:cViewPr varScale="1">
        <p:scale>
          <a:sx n="65" d="100"/>
          <a:sy n="65" d="100"/>
        </p:scale>
        <p:origin x="28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995312"/>
            <a:ext cx="10364550" cy="4244622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6403623"/>
            <a:ext cx="9145191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649111"/>
            <a:ext cx="2629242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649111"/>
            <a:ext cx="7735307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039537"/>
            <a:ext cx="10516970" cy="5071532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8159048"/>
            <a:ext cx="1051697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3245556"/>
            <a:ext cx="5182275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8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649114"/>
            <a:ext cx="1051697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988734"/>
            <a:ext cx="515845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4453467"/>
            <a:ext cx="515845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988734"/>
            <a:ext cx="5183863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4453467"/>
            <a:ext cx="518386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755425"/>
            <a:ext cx="6173004" cy="8664222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12800"/>
            <a:ext cx="3932750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755425"/>
            <a:ext cx="6173004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3657600"/>
            <a:ext cx="3932750" cy="677615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649114"/>
            <a:ext cx="1051697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3245556"/>
            <a:ext cx="1051697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21D4-8BC5-964A-874D-0AA85E78EE4C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1300181"/>
            <a:ext cx="411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1300181"/>
            <a:ext cx="274355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35F-1744-4F44-A44C-CFD02D51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8031C-9224-5D4C-C097-FC1C55CA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5"/>
            <a:ext cx="6101571" cy="610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50DB8-9726-7701-1E03-6E7DC7A3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15" y="12927"/>
            <a:ext cx="6101571" cy="6101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D008A-CB19-6DC4-6BA4-0A8331DA6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50" t="5941" r="6548" b="7303"/>
          <a:stretch/>
        </p:blipFill>
        <p:spPr>
          <a:xfrm>
            <a:off x="52297" y="6114498"/>
            <a:ext cx="6039717" cy="6008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07F7-23FB-6D18-B3EF-800A0D4CA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46" t="4613" r="5615" b="6846"/>
          <a:stretch/>
        </p:blipFill>
        <p:spPr>
          <a:xfrm>
            <a:off x="6092016" y="6078331"/>
            <a:ext cx="6101571" cy="608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312C4-25CE-3A44-A979-78728286279B}"/>
              </a:ext>
            </a:extLst>
          </p:cNvPr>
          <p:cNvSpPr txBox="1"/>
          <p:nvPr/>
        </p:nvSpPr>
        <p:spPr>
          <a:xfrm>
            <a:off x="-14601" y="-35338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669DE-D56B-3D44-94E8-8FFE952ACB92}"/>
              </a:ext>
            </a:extLst>
          </p:cNvPr>
          <p:cNvSpPr txBox="1"/>
          <p:nvPr/>
        </p:nvSpPr>
        <p:spPr>
          <a:xfrm>
            <a:off x="0" y="6077502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65757-419B-9022-3A16-55C660131A5E}"/>
              </a:ext>
            </a:extLst>
          </p:cNvPr>
          <p:cNvSpPr txBox="1"/>
          <p:nvPr/>
        </p:nvSpPr>
        <p:spPr>
          <a:xfrm>
            <a:off x="6092016" y="6078331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68A3-B992-2CD1-61CF-80AAD8841037}"/>
              </a:ext>
            </a:extLst>
          </p:cNvPr>
          <p:cNvSpPr txBox="1"/>
          <p:nvPr/>
        </p:nvSpPr>
        <p:spPr>
          <a:xfrm>
            <a:off x="6315040" y="-2800"/>
            <a:ext cx="44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4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9</cp:revision>
  <dcterms:created xsi:type="dcterms:W3CDTF">2022-04-13T15:05:21Z</dcterms:created>
  <dcterms:modified xsi:type="dcterms:W3CDTF">2022-12-14T10:30:22Z</dcterms:modified>
</cp:coreProperties>
</file>