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 snapToObjects="1" showGuides="1">
      <p:cViewPr varScale="1">
        <p:scale>
          <a:sx n="65" d="100"/>
          <a:sy n="65" d="100"/>
        </p:scale>
        <p:origin x="4096" y="240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6B02D-B5EC-D748-82E8-0E87E69B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0" y="0"/>
            <a:ext cx="6858000" cy="411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69159-6220-EF41-AFC8-E1637554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3477"/>
            <a:ext cx="6858000" cy="411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9618" y="408302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2</cp:revision>
  <dcterms:created xsi:type="dcterms:W3CDTF">2022-02-25T16:49:25Z</dcterms:created>
  <dcterms:modified xsi:type="dcterms:W3CDTF">2022-02-25T17:20:07Z</dcterms:modified>
</cp:coreProperties>
</file>