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 showGuides="1">
      <p:cViewPr varScale="1">
        <p:scale>
          <a:sx n="57" d="100"/>
          <a:sy n="57" d="100"/>
        </p:scale>
        <p:origin x="2560" y="176"/>
      </p:cViewPr>
      <p:guideLst>
        <p:guide orient="horz"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3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2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0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072FD-8771-D744-86CF-AFFEDCD86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" t="3902" r="4064" b="5040"/>
          <a:stretch/>
        </p:blipFill>
        <p:spPr>
          <a:xfrm>
            <a:off x="0" y="0"/>
            <a:ext cx="6078206" cy="6035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816CE-ABE9-4344-A047-A12ED817A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2" t="3198" r="4390" b="5746"/>
          <a:stretch/>
        </p:blipFill>
        <p:spPr>
          <a:xfrm>
            <a:off x="6113796" y="-14"/>
            <a:ext cx="6078206" cy="6035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0" y="-39693"/>
            <a:ext cx="44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6113796" y="0"/>
            <a:ext cx="44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2022-04-13T15:05:21Z</dcterms:created>
  <dcterms:modified xsi:type="dcterms:W3CDTF">2022-04-15T11:26:09Z</dcterms:modified>
</cp:coreProperties>
</file>