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405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39" userDrawn="1">
          <p15:clr>
            <a:srgbClr val="A4A3A4"/>
          </p15:clr>
        </p15:guide>
        <p15:guide id="2" pos="7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20"/>
  </p:normalViewPr>
  <p:slideViewPr>
    <p:cSldViewPr snapToGrid="0" snapToObjects="1" showGuides="1">
      <p:cViewPr>
        <p:scale>
          <a:sx n="125" d="100"/>
          <a:sy n="125" d="100"/>
        </p:scale>
        <p:origin x="6440" y="888"/>
      </p:cViewPr>
      <p:guideLst>
        <p:guide orient="horz" pos="3039"/>
        <p:guide pos="7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698F5-DEA0-574B-8461-10AB5FBB4AF3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1143000"/>
            <a:ext cx="2171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312DF-601A-A44B-B78C-D5C230AC8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03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312DF-601A-A44B-B78C-D5C230AC84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590794"/>
            <a:ext cx="5814457" cy="3384092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5105389"/>
            <a:ext cx="5130404" cy="234681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9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517514"/>
            <a:ext cx="1474991" cy="823747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517514"/>
            <a:ext cx="4339466" cy="823747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33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02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23318"/>
            <a:ext cx="5899964" cy="4043359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6504929"/>
            <a:ext cx="5899964" cy="212630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0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587570"/>
            <a:ext cx="2907229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587570"/>
            <a:ext cx="2907229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55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17516"/>
            <a:ext cx="5899964" cy="18788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382815"/>
            <a:ext cx="2893868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550596"/>
            <a:ext cx="2893868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382815"/>
            <a:ext cx="2908120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550596"/>
            <a:ext cx="2908120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27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6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399540"/>
            <a:ext cx="3463022" cy="6907687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2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399540"/>
            <a:ext cx="3463022" cy="6907687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1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517516"/>
            <a:ext cx="5899964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587570"/>
            <a:ext cx="5899964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74616-76D1-994D-8327-C5E87A869FB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9009246"/>
            <a:ext cx="2308682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8DFD05-F927-E14E-82C7-33E6AC6DFF62}"/>
              </a:ext>
            </a:extLst>
          </p:cNvPr>
          <p:cNvSpPr/>
          <p:nvPr/>
        </p:nvSpPr>
        <p:spPr>
          <a:xfrm>
            <a:off x="1183341" y="2366682"/>
            <a:ext cx="537883" cy="3964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7BA41-9EAD-2349-AA89-6B9AADEC37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8"/>
          <a:stretch/>
        </p:blipFill>
        <p:spPr>
          <a:xfrm>
            <a:off x="1678132" y="112929"/>
            <a:ext cx="5162406" cy="4318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F0CBA2-511C-F24F-A772-D07A2B46CDAD}"/>
              </a:ext>
            </a:extLst>
          </p:cNvPr>
          <p:cNvSpPr txBox="1"/>
          <p:nvPr/>
        </p:nvSpPr>
        <p:spPr>
          <a:xfrm>
            <a:off x="982020" y="1129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a</a:t>
            </a:r>
            <a:endParaRPr lang="en-FI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378DF-78C7-1242-92DE-A46509BF2694}"/>
              </a:ext>
            </a:extLst>
          </p:cNvPr>
          <p:cNvSpPr txBox="1"/>
          <p:nvPr/>
        </p:nvSpPr>
        <p:spPr>
          <a:xfrm>
            <a:off x="969196" y="196151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b</a:t>
            </a:r>
            <a:endParaRPr lang="en-FI" b="1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39939-4642-5843-BEF8-AD54BB66BF23}"/>
              </a:ext>
            </a:extLst>
          </p:cNvPr>
          <p:cNvSpPr txBox="1"/>
          <p:nvPr/>
        </p:nvSpPr>
        <p:spPr>
          <a:xfrm>
            <a:off x="959560" y="43250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c</a:t>
            </a:r>
            <a:endParaRPr lang="en-FI" b="1" dirty="0">
              <a:latin typeface="Helvetica" pitchFamily="2" charset="0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383EA70-A157-154F-B4EC-0B57FD97E1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5" t="10141" r="8526" b="2577"/>
          <a:stretch/>
        </p:blipFill>
        <p:spPr>
          <a:xfrm>
            <a:off x="1526897" y="4467079"/>
            <a:ext cx="5277529" cy="52148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FE062F-71EC-C841-B00A-B01EAD16B3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53" t="31300" r="95378" b="48880"/>
          <a:stretch/>
        </p:blipFill>
        <p:spPr>
          <a:xfrm>
            <a:off x="1408652" y="435318"/>
            <a:ext cx="236491" cy="1052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068200-A4A0-F64F-AE6A-85FA4800AF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53" t="31300" r="95378" b="48880"/>
          <a:stretch/>
        </p:blipFill>
        <p:spPr>
          <a:xfrm>
            <a:off x="1438718" y="2391861"/>
            <a:ext cx="236491" cy="1052025"/>
          </a:xfrm>
          <a:prstGeom prst="rect">
            <a:avLst/>
          </a:prstGeom>
        </p:spPr>
      </p:pic>
      <p:pic>
        <p:nvPicPr>
          <p:cNvPr id="6" name="Picture 5" descr="A white and black sign&#10;&#10;Description automatically generated with low confidence">
            <a:extLst>
              <a:ext uri="{FF2B5EF4-FFF2-40B4-BE49-F238E27FC236}">
                <a16:creationId xmlns:a16="http://schemas.microsoft.com/office/drawing/2014/main" id="{D8E73620-20A5-1644-AF8E-E4C0898FE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080" y="4318798"/>
            <a:ext cx="1069749" cy="224890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C3A05BC-F023-3E4A-AA5F-E43EE83760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1389" y="6315664"/>
            <a:ext cx="311150" cy="1276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A3A4D7-A366-1C42-A488-5F710B389B23}"/>
              </a:ext>
            </a:extLst>
          </p:cNvPr>
          <p:cNvSpPr/>
          <p:nvPr/>
        </p:nvSpPr>
        <p:spPr>
          <a:xfrm>
            <a:off x="4028607" y="4246577"/>
            <a:ext cx="475937" cy="7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49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7</cp:revision>
  <dcterms:created xsi:type="dcterms:W3CDTF">2022-02-21T17:20:59Z</dcterms:created>
  <dcterms:modified xsi:type="dcterms:W3CDTF">2022-03-10T14:15:03Z</dcterms:modified>
</cp:coreProperties>
</file>