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/>
    <p:restoredTop sz="94720"/>
  </p:normalViewPr>
  <p:slideViewPr>
    <p:cSldViewPr snapToGrid="0" snapToObjects="1" showGuides="1">
      <p:cViewPr varScale="1">
        <p:scale>
          <a:sx n="118" d="100"/>
          <a:sy n="118" d="100"/>
        </p:scale>
        <p:origin x="726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10.3.2022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3653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10.3.2022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7380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10.3.2022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6261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10.3.2022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8665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10.3.2022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519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10.3.2022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7337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10.3.2022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4478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10.3.2022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2788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10.3.2022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223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10.3.2022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7087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10.3.2022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0193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50D6D-D638-944C-997A-9DAC4E6CC4FC}" type="datetimeFigureOut">
              <a:rPr lang="en-FI" smtClean="0"/>
              <a:t>10.3.2022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255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2206B-F06B-3C49-A199-8E41DCDF2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343" y="0"/>
            <a:ext cx="4051273" cy="4051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984E7-6C69-2346-8B69-835B1D01D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27" y="4051273"/>
            <a:ext cx="4051273" cy="40512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59255D-6AFA-0F44-9B6F-3FDA5F8AE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931" y="8102546"/>
            <a:ext cx="4051273" cy="40512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8FE752-7828-8C42-8B52-1300418C132F}"/>
              </a:ext>
            </a:extLst>
          </p:cNvPr>
          <p:cNvSpPr txBox="1"/>
          <p:nvPr/>
        </p:nvSpPr>
        <p:spPr>
          <a:xfrm>
            <a:off x="2635890" y="203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a</a:t>
            </a:r>
            <a:endParaRPr lang="en-FI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68A58-F8C7-D44E-A4E6-D95A7382DD85}"/>
              </a:ext>
            </a:extLst>
          </p:cNvPr>
          <p:cNvSpPr txBox="1"/>
          <p:nvPr/>
        </p:nvSpPr>
        <p:spPr>
          <a:xfrm>
            <a:off x="2623066" y="405127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b</a:t>
            </a:r>
            <a:endParaRPr lang="en-FI" b="1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09BD38-E8AE-9542-AE2B-8C1DE478414E}"/>
              </a:ext>
            </a:extLst>
          </p:cNvPr>
          <p:cNvSpPr txBox="1"/>
          <p:nvPr/>
        </p:nvSpPr>
        <p:spPr>
          <a:xfrm>
            <a:off x="2643153" y="78842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c</a:t>
            </a:r>
            <a:endParaRPr lang="en-FI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5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3855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6</cp:revision>
  <dcterms:created xsi:type="dcterms:W3CDTF">2022-02-01T17:15:55Z</dcterms:created>
  <dcterms:modified xsi:type="dcterms:W3CDTF">2022-03-10T16:22:55Z</dcterms:modified>
</cp:coreProperties>
</file>