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69A1D-8F1F-5F47-9EA0-9A621BFF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6A8F8-0B37-B342-B242-398046FC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2022-02-25T16:49:25Z</dcterms:created>
  <dcterms:modified xsi:type="dcterms:W3CDTF">2022-02-25T17:01:33Z</dcterms:modified>
</cp:coreProperties>
</file>