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6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2F330-7F26-A844-AFCB-0D486B3C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7108D-010B-F641-968B-DED6691B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2022-02-25T16:49:25Z</dcterms:created>
  <dcterms:modified xsi:type="dcterms:W3CDTF">2022-03-10T10:23:01Z</dcterms:modified>
</cp:coreProperties>
</file>