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4720"/>
  </p:normalViewPr>
  <p:slideViewPr>
    <p:cSldViewPr snapToGrid="0" snapToObjects="1" showGuides="1">
      <p:cViewPr varScale="1">
        <p:scale>
          <a:sx n="148" d="100"/>
          <a:sy n="148" d="100"/>
        </p:scale>
        <p:origin x="6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A798D7-EB30-5B7A-8695-D137367EBB10}"/>
              </a:ext>
            </a:extLst>
          </p:cNvPr>
          <p:cNvSpPr/>
          <p:nvPr/>
        </p:nvSpPr>
        <p:spPr>
          <a:xfrm>
            <a:off x="2164673" y="446250"/>
            <a:ext cx="238898" cy="10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D8360B-94B8-AAEA-62C7-B544143FF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7305"/>
          <a:stretch/>
        </p:blipFill>
        <p:spPr>
          <a:xfrm>
            <a:off x="2164673" y="418024"/>
            <a:ext cx="226624" cy="11284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038B35-EC17-2C55-C213-ADE7996DB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30" r="1569"/>
          <a:stretch/>
        </p:blipFill>
        <p:spPr>
          <a:xfrm>
            <a:off x="2466959" y="34730"/>
            <a:ext cx="4341961" cy="486756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3A1F27-03F9-B967-0380-009202DEDF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32" t="5636" r="4165" b="15787"/>
          <a:stretch/>
        </p:blipFill>
        <p:spPr>
          <a:xfrm>
            <a:off x="3044321" y="4806795"/>
            <a:ext cx="3811435" cy="3899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2C0BE7-0DC8-7108-A431-71CFC1A2D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683" y="5754798"/>
            <a:ext cx="255638" cy="242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97B254-0030-2111-C3B9-A2BD927B0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148" y="6756537"/>
            <a:ext cx="361173" cy="2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B924FF-0442-A5F6-BBD3-297789CF4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0037" y="7702696"/>
            <a:ext cx="364284" cy="242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908C2B-5BF0-13B2-03EA-AB2FA3489D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7814" y="4780869"/>
            <a:ext cx="156507" cy="242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4E15E-2438-D6AA-012E-1A4D95686A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67" y="6425040"/>
            <a:ext cx="269656" cy="1277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0CFE5-1434-AFB9-CA33-6E0DAD671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3418" y="8689125"/>
            <a:ext cx="156507" cy="242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C00D6-4BC6-F8EC-5F6C-9BD6BA43D7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9144" y="8949136"/>
            <a:ext cx="1261788" cy="258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619379-7200-DE5D-1402-4FBD5A3E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626" y="8712398"/>
            <a:ext cx="255638" cy="2428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8B9CEC3-753F-81A5-F122-A9AD55D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705" y="8706280"/>
            <a:ext cx="361173" cy="2428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2346339-2803-8773-E5DF-5388E026F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044" y="8706280"/>
            <a:ext cx="364284" cy="2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16</cp:revision>
  <dcterms:created xsi:type="dcterms:W3CDTF">2022-02-21T17:20:59Z</dcterms:created>
  <dcterms:modified xsi:type="dcterms:W3CDTF">2022-05-18T14:13:39Z</dcterms:modified>
</cp:coreProperties>
</file>