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wmf" ContentType="image/x-wmf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6840538" cy="9720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C22031F-F6FB-4C15-94BE-41DE82E1C0A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2343240" y="1143000"/>
            <a:ext cx="2171520" cy="308592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A4C6C-D3F6-4288-BC3A-43658D732DC5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37079-84A2-43D6-8002-84800B550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61556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42000" y="5219280"/>
            <a:ext cx="61556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4CD11-3700-4A6E-BBAE-BEFA946C22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9632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42000" y="52192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3496320" y="52192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23F03-B34F-497C-80D8-22D6036AC8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423160" y="22744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04680" y="22744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42000" y="52192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2423160" y="52192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4504680" y="5219280"/>
            <a:ext cx="198180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616132-8904-4B88-B8ED-63449AC86B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" y="2274480"/>
            <a:ext cx="61556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710CA-4957-4069-95FD-FEDA792127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61556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7B79B9-67C6-4F10-9B50-48B4C6E2E2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30038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3496320" y="2274480"/>
            <a:ext cx="30038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7DAEB9-F276-4E30-8AED-0DCCB7504E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FB61E9-0916-4F37-90CA-B9B3BE450B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3000" y="1590840"/>
            <a:ext cx="5814000" cy="1568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06C54-D8B1-4570-8B9C-36A3130770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496320" y="2274480"/>
            <a:ext cx="30038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42000" y="52192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2EB0DB-8AF6-412A-A62E-1D70D2996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300384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49632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96320" y="52192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1E70DA-5063-4481-9305-118D1B2B6A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496320" y="2274480"/>
            <a:ext cx="30038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42000" y="5219280"/>
            <a:ext cx="6155640" cy="26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C1830-D5AD-41C8-904B-15D65A7C5A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3000" y="1590840"/>
            <a:ext cx="5814000" cy="338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449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70160" y="9009360"/>
            <a:ext cx="1538640" cy="51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265840" y="9009360"/>
            <a:ext cx="2308320" cy="51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831200" y="9009360"/>
            <a:ext cx="1538640" cy="51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7119C9-843E-4CFC-9F2C-CC550EAD7F7B}" type="slidenum">
              <a:rPr b="0" lang="en-GB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slideLayout" Target="../slideLayouts/slideLayout2.xml"/><Relationship Id="rId1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/>
          <p:nvPr/>
        </p:nvSpPr>
        <p:spPr>
          <a:xfrm>
            <a:off x="1183320" y="2366640"/>
            <a:ext cx="537480" cy="3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" name="TextBox 10"/>
          <p:cNvSpPr/>
          <p:nvPr/>
        </p:nvSpPr>
        <p:spPr>
          <a:xfrm>
            <a:off x="1643040" y="1947600"/>
            <a:ext cx="350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1635120" y="4683600"/>
            <a:ext cx="365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2067840" y="2366640"/>
            <a:ext cx="238680" cy="1199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50" name="Picture 4" descr="A picture containing text, clipart&#10;&#10;Description automatically generated"/>
          <p:cNvPicPr/>
          <p:nvPr/>
        </p:nvPicPr>
        <p:blipFill>
          <a:blip r:embed="rId1"/>
          <a:srcRect l="0" t="0" r="17264" b="0"/>
          <a:stretch/>
        </p:blipFill>
        <p:spPr>
          <a:xfrm>
            <a:off x="2164680" y="2352600"/>
            <a:ext cx="226440" cy="112824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1"/>
          <p:cNvSpPr/>
          <p:nvPr/>
        </p:nvSpPr>
        <p:spPr>
          <a:xfrm>
            <a:off x="2164680" y="446400"/>
            <a:ext cx="238680" cy="107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7" descr=""/>
          <p:cNvPicPr/>
          <p:nvPr/>
        </p:nvPicPr>
        <p:blipFill>
          <a:blip r:embed="rId2"/>
          <a:srcRect l="9230" t="39960" r="1567" b="0"/>
          <a:stretch/>
        </p:blipFill>
        <p:spPr>
          <a:xfrm>
            <a:off x="2467080" y="1980000"/>
            <a:ext cx="4341600" cy="292176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6" descr="Chart&#10;&#10;Description automatically generated"/>
          <p:cNvPicPr/>
          <p:nvPr/>
        </p:nvPicPr>
        <p:blipFill>
          <a:blip r:embed="rId3"/>
          <a:srcRect l="19029" t="5636" r="4167" b="15787"/>
          <a:stretch/>
        </p:blipFill>
        <p:spPr>
          <a:xfrm>
            <a:off x="3044160" y="4806720"/>
            <a:ext cx="3810960" cy="389916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19" descr=""/>
          <p:cNvPicPr/>
          <p:nvPr/>
        </p:nvPicPr>
        <p:blipFill>
          <a:blip r:embed="rId4"/>
          <a:stretch/>
        </p:blipFill>
        <p:spPr>
          <a:xfrm>
            <a:off x="2788560" y="5754960"/>
            <a:ext cx="255240" cy="24264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27" descr=""/>
          <p:cNvPicPr/>
          <p:nvPr/>
        </p:nvPicPr>
        <p:blipFill>
          <a:blip r:embed="rId5"/>
          <a:stretch/>
        </p:blipFill>
        <p:spPr>
          <a:xfrm>
            <a:off x="2683080" y="6756480"/>
            <a:ext cx="360720" cy="2426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29" descr=""/>
          <p:cNvPicPr/>
          <p:nvPr/>
        </p:nvPicPr>
        <p:blipFill>
          <a:blip r:embed="rId6"/>
          <a:stretch/>
        </p:blipFill>
        <p:spPr>
          <a:xfrm>
            <a:off x="2680200" y="7702560"/>
            <a:ext cx="363960" cy="24264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23" descr=""/>
          <p:cNvPicPr/>
          <p:nvPr/>
        </p:nvPicPr>
        <p:blipFill>
          <a:blip r:embed="rId7"/>
          <a:stretch/>
        </p:blipFill>
        <p:spPr>
          <a:xfrm>
            <a:off x="2887920" y="4780800"/>
            <a:ext cx="156240" cy="2426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" descr=""/>
          <p:cNvPicPr/>
          <p:nvPr/>
        </p:nvPicPr>
        <p:blipFill>
          <a:blip r:embed="rId8"/>
          <a:stretch/>
        </p:blipFill>
        <p:spPr>
          <a:xfrm>
            <a:off x="2171880" y="6424920"/>
            <a:ext cx="269280" cy="12772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6" descr=""/>
          <p:cNvPicPr/>
          <p:nvPr/>
        </p:nvPicPr>
        <p:blipFill>
          <a:blip r:embed="rId9"/>
          <a:stretch/>
        </p:blipFill>
        <p:spPr>
          <a:xfrm>
            <a:off x="3093480" y="8688960"/>
            <a:ext cx="156240" cy="24264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13" descr=""/>
          <p:cNvPicPr/>
          <p:nvPr/>
        </p:nvPicPr>
        <p:blipFill>
          <a:blip r:embed="rId10"/>
          <a:stretch/>
        </p:blipFill>
        <p:spPr>
          <a:xfrm>
            <a:off x="4319280" y="8949240"/>
            <a:ext cx="1261440" cy="2584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30" descr=""/>
          <p:cNvPicPr/>
          <p:nvPr/>
        </p:nvPicPr>
        <p:blipFill>
          <a:blip r:embed="rId11"/>
          <a:stretch/>
        </p:blipFill>
        <p:spPr>
          <a:xfrm>
            <a:off x="3967560" y="8712360"/>
            <a:ext cx="255240" cy="24264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31" descr=""/>
          <p:cNvPicPr/>
          <p:nvPr/>
        </p:nvPicPr>
        <p:blipFill>
          <a:blip r:embed="rId12"/>
          <a:stretch/>
        </p:blipFill>
        <p:spPr>
          <a:xfrm>
            <a:off x="4868640" y="8706240"/>
            <a:ext cx="360720" cy="24264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32" descr=""/>
          <p:cNvPicPr/>
          <p:nvPr/>
        </p:nvPicPr>
        <p:blipFill>
          <a:blip r:embed="rId13"/>
          <a:stretch/>
        </p:blipFill>
        <p:spPr>
          <a:xfrm>
            <a:off x="5842080" y="8706240"/>
            <a:ext cx="363960" cy="2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Application>LibreOffice/7.3.7.2$Linux_X86_64 LibreOffice_project/30$Build-2</Application>
  <AppVersion>15.0000</AppVersion>
  <Words>4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2022-02-21T17:20:59Z</dcterms:created>
  <dc:creator>GÜVEN Jasmin</dc:creator>
  <dc:description/>
  <dc:language>en-GB</dc:language>
  <cp:lastModifiedBy/>
  <dcterms:modified xsi:type="dcterms:W3CDTF">2023-02-24T11:18:05Z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