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94720"/>
  </p:normalViewPr>
  <p:slideViewPr>
    <p:cSldViewPr snapToGrid="0" snapToObjects="1" showGuides="1">
      <p:cViewPr varScale="1">
        <p:scale>
          <a:sx n="148" d="100"/>
          <a:sy n="148" d="100"/>
        </p:scale>
        <p:origin x="6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616755" y="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632091" y="194757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9939-4642-5843-BEF8-AD54BB66BF23}"/>
              </a:ext>
            </a:extLst>
          </p:cNvPr>
          <p:cNvSpPr txBox="1"/>
          <p:nvPr/>
        </p:nvSpPr>
        <p:spPr>
          <a:xfrm>
            <a:off x="1640106" y="46835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  <a:endParaRPr lang="en-FI" sz="2400" b="1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C8BA8-79AD-E747-B1CA-43368910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6" y="0"/>
            <a:ext cx="4860131" cy="48601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26829C-1401-0B46-A268-BF8A8779F2F6}"/>
              </a:ext>
            </a:extLst>
          </p:cNvPr>
          <p:cNvSpPr/>
          <p:nvPr/>
        </p:nvSpPr>
        <p:spPr>
          <a:xfrm>
            <a:off x="2067697" y="2366682"/>
            <a:ext cx="238898" cy="1200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CD0F6D-4CBA-554C-9B16-21861DAE1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7305"/>
          <a:stretch/>
        </p:blipFill>
        <p:spPr>
          <a:xfrm>
            <a:off x="2164673" y="2352616"/>
            <a:ext cx="226624" cy="112844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395665B4-5626-AC46-98CD-1B371EF65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25" t="6155" r="5022" b="5901"/>
          <a:stretch/>
        </p:blipFill>
        <p:spPr>
          <a:xfrm>
            <a:off x="2078487" y="4860131"/>
            <a:ext cx="4779008" cy="4667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A798D7-EB30-5B7A-8695-D137367EBB10}"/>
              </a:ext>
            </a:extLst>
          </p:cNvPr>
          <p:cNvSpPr/>
          <p:nvPr/>
        </p:nvSpPr>
        <p:spPr>
          <a:xfrm>
            <a:off x="2164673" y="446250"/>
            <a:ext cx="238898" cy="107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D8360B-94B8-AAEA-62C7-B544143FF3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7305"/>
          <a:stretch/>
        </p:blipFill>
        <p:spPr>
          <a:xfrm>
            <a:off x="2187146" y="389800"/>
            <a:ext cx="226624" cy="11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11</cp:revision>
  <dcterms:created xsi:type="dcterms:W3CDTF">2022-02-21T17:20:59Z</dcterms:created>
  <dcterms:modified xsi:type="dcterms:W3CDTF">2022-04-14T15:41:02Z</dcterms:modified>
</cp:coreProperties>
</file>