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1"/>
    <p:restoredTop sz="94720"/>
  </p:normalViewPr>
  <p:slideViewPr>
    <p:cSldViewPr snapToGrid="0" snapToObjects="1" showGuides="1">
      <p:cViewPr>
        <p:scale>
          <a:sx n="100" d="100"/>
          <a:sy n="100" d="100"/>
        </p:scale>
        <p:origin x="5864" y="872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95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98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34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95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65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40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0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15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13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95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90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2911C-3394-1F4D-8873-E7938CAA67D5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50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9008B5E-3E72-B64F-B3D9-230766875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31" t="3518" r="4814" b="5926"/>
          <a:stretch/>
        </p:blipFill>
        <p:spPr>
          <a:xfrm>
            <a:off x="647700" y="5981700"/>
            <a:ext cx="6210300" cy="621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714E60-F0F4-FC4B-85C2-ADAD44F4F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4" t="5370" r="4630" b="5741"/>
          <a:stretch/>
        </p:blipFill>
        <p:spPr>
          <a:xfrm>
            <a:off x="647700" y="0"/>
            <a:ext cx="6210300" cy="6096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DF142F-2ABA-BB45-B9C1-31F19BBAF217}"/>
              </a:ext>
            </a:extLst>
          </p:cNvPr>
          <p:cNvSpPr txBox="1"/>
          <p:nvPr/>
        </p:nvSpPr>
        <p:spPr>
          <a:xfrm>
            <a:off x="0" y="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Helvetica" pitchFamily="2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B82239-53F3-1B45-B229-2BF09FCE215D}"/>
              </a:ext>
            </a:extLst>
          </p:cNvPr>
          <p:cNvSpPr txBox="1"/>
          <p:nvPr/>
        </p:nvSpPr>
        <p:spPr>
          <a:xfrm>
            <a:off x="-11221" y="60960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8364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1</cp:revision>
  <dcterms:created xsi:type="dcterms:W3CDTF">2022-04-12T15:50:38Z</dcterms:created>
  <dcterms:modified xsi:type="dcterms:W3CDTF">2022-04-12T15:59:48Z</dcterms:modified>
</cp:coreProperties>
</file>