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>
        <p:scale>
          <a:sx n="90" d="100"/>
          <a:sy n="90" d="100"/>
        </p:scale>
        <p:origin x="1624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0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1A1B6E4-D185-A849-BB40-B2ACB2359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" t="4117" r="3517" b="3769"/>
          <a:stretch/>
        </p:blipFill>
        <p:spPr>
          <a:xfrm>
            <a:off x="2835870" y="8036600"/>
            <a:ext cx="4027853" cy="3992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9CA4C-893E-8F44-9DEC-D0A0E5E7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3" t="5080" r="5080" b="6350"/>
          <a:stretch/>
        </p:blipFill>
        <p:spPr>
          <a:xfrm>
            <a:off x="2835870" y="4044519"/>
            <a:ext cx="4027853" cy="3992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2337524" y="-307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2329509" y="3924567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2337524" y="79892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E2262A-30E3-6D4F-ACC0-4016450B2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" t="3411" r="4110" b="5426"/>
          <a:stretch/>
        </p:blipFill>
        <p:spPr>
          <a:xfrm>
            <a:off x="2800515" y="0"/>
            <a:ext cx="4057486" cy="4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2022-04-12T16:09:51Z</dcterms:created>
  <dcterms:modified xsi:type="dcterms:W3CDTF">2022-04-13T10:24:27Z</dcterms:modified>
</cp:coreProperties>
</file>