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40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92"/>
  </p:normalViewPr>
  <p:slideViewPr>
    <p:cSldViewPr snapToGrid="0" snapToObjects="1" showGuides="1">
      <p:cViewPr varScale="1">
        <p:scale>
          <a:sx n="72" d="100"/>
          <a:sy n="72" d="100"/>
        </p:scale>
        <p:origin x="3408" y="192"/>
      </p:cViewPr>
      <p:guideLst>
        <p:guide pos="1202"/>
        <p:guide orient="horz" pos="3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98F5-DEA0-574B-8461-10AB5FBB4AF3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1143000"/>
            <a:ext cx="2171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312DF-601A-A44B-B78C-D5C230AC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3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312DF-601A-A44B-B78C-D5C230AC844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90794"/>
            <a:ext cx="5814457" cy="338409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105389"/>
            <a:ext cx="5130404" cy="234681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17514"/>
            <a:ext cx="1474991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517514"/>
            <a:ext cx="4339466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423318"/>
            <a:ext cx="5899964" cy="4043359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504929"/>
            <a:ext cx="5899964" cy="212630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587570"/>
            <a:ext cx="2907229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5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17516"/>
            <a:ext cx="5899964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382815"/>
            <a:ext cx="2893868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550596"/>
            <a:ext cx="2893868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382815"/>
            <a:ext cx="2908120" cy="1167781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550596"/>
            <a:ext cx="2908120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99540"/>
            <a:ext cx="3463022" cy="6907687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48018"/>
            <a:ext cx="2206252" cy="2268061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99540"/>
            <a:ext cx="3463022" cy="6907687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916079"/>
            <a:ext cx="2206252" cy="5402397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17516"/>
            <a:ext cx="5899964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587570"/>
            <a:ext cx="5899964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74616-76D1-994D-8327-C5E87A869FB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9009246"/>
            <a:ext cx="2308682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9009246"/>
            <a:ext cx="1539121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FEC1-9067-A944-A98B-97FB3D014C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8DFD05-F927-E14E-82C7-33E6AC6DFF62}"/>
              </a:ext>
            </a:extLst>
          </p:cNvPr>
          <p:cNvSpPr/>
          <p:nvPr/>
        </p:nvSpPr>
        <p:spPr>
          <a:xfrm>
            <a:off x="1183341" y="2366682"/>
            <a:ext cx="537883" cy="3964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0CBA2-511C-F24F-A772-D07A2B46CDAD}"/>
              </a:ext>
            </a:extLst>
          </p:cNvPr>
          <p:cNvSpPr txBox="1"/>
          <p:nvPr/>
        </p:nvSpPr>
        <p:spPr>
          <a:xfrm>
            <a:off x="1756126" y="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  <a:endParaRPr lang="en-FI" sz="24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378DF-78C7-1242-92DE-A46509BF2694}"/>
              </a:ext>
            </a:extLst>
          </p:cNvPr>
          <p:cNvSpPr txBox="1"/>
          <p:nvPr/>
        </p:nvSpPr>
        <p:spPr>
          <a:xfrm>
            <a:off x="1729102" y="28742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  <a:endParaRPr lang="en-FI" sz="2400" b="1" dirty="0">
              <a:latin typeface="Helvetica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805654-7F4D-9E4C-B352-F028BA79F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4176" y="20019"/>
            <a:ext cx="4686362" cy="6631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1EBDC-1169-A1C3-B8D9-7CF5702D8B32}"/>
              </a:ext>
            </a:extLst>
          </p:cNvPr>
          <p:cNvSpPr txBox="1"/>
          <p:nvPr/>
        </p:nvSpPr>
        <p:spPr>
          <a:xfrm>
            <a:off x="1745132" y="48601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  <a:endParaRPr lang="en-FI" sz="2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12</cp:revision>
  <dcterms:created xsi:type="dcterms:W3CDTF">2022-02-21T17:20:59Z</dcterms:created>
  <dcterms:modified xsi:type="dcterms:W3CDTF">2022-05-16T14:58:50Z</dcterms:modified>
</cp:coreProperties>
</file>