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405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39" userDrawn="1">
          <p15:clr>
            <a:srgbClr val="A4A3A4"/>
          </p15:clr>
        </p15:guide>
        <p15:guide id="2" pos="11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6"/>
    <p:restoredTop sz="94719"/>
  </p:normalViewPr>
  <p:slideViewPr>
    <p:cSldViewPr snapToGrid="0" snapToObjects="1" showGuides="1">
      <p:cViewPr varScale="1">
        <p:scale>
          <a:sx n="81" d="100"/>
          <a:sy n="81" d="100"/>
        </p:scale>
        <p:origin x="2144" y="200"/>
      </p:cViewPr>
      <p:guideLst>
        <p:guide orient="horz" pos="3039"/>
        <p:guide pos="11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698F5-DEA0-574B-8461-10AB5FBB4AF3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1143000"/>
            <a:ext cx="2171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312DF-601A-A44B-B78C-D5C230AC8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03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312DF-601A-A44B-B78C-D5C230AC844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590794"/>
            <a:ext cx="5814457" cy="3384092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5105389"/>
            <a:ext cx="5130404" cy="2346813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69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7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517514"/>
            <a:ext cx="1474991" cy="823747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517514"/>
            <a:ext cx="4339466" cy="823747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33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02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423318"/>
            <a:ext cx="5899964" cy="4043359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6504929"/>
            <a:ext cx="5899964" cy="212630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50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2587570"/>
            <a:ext cx="2907229" cy="6167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2587570"/>
            <a:ext cx="2907229" cy="6167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55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517516"/>
            <a:ext cx="5899964" cy="18788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2382815"/>
            <a:ext cx="2893868" cy="116778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3550596"/>
            <a:ext cx="2893868" cy="5222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2382815"/>
            <a:ext cx="2908120" cy="116778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3550596"/>
            <a:ext cx="2908120" cy="5222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27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2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56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48018"/>
            <a:ext cx="2206252" cy="2268061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1399540"/>
            <a:ext cx="3463022" cy="6907687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16079"/>
            <a:ext cx="2206252" cy="5402397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22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48018"/>
            <a:ext cx="2206252" cy="2268061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1399540"/>
            <a:ext cx="3463022" cy="6907687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16079"/>
            <a:ext cx="2206252" cy="5402397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1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517516"/>
            <a:ext cx="5899964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2587570"/>
            <a:ext cx="5899964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9009246"/>
            <a:ext cx="153912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74616-76D1-994D-8327-C5E87A869FBE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9009246"/>
            <a:ext cx="2308682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9009246"/>
            <a:ext cx="153912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1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7C4A3AE-A6A9-3A4E-8134-40A645A9D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069" y="342467"/>
            <a:ext cx="4784469" cy="43250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8DFD05-F927-E14E-82C7-33E6AC6DFF62}"/>
              </a:ext>
            </a:extLst>
          </p:cNvPr>
          <p:cNvSpPr/>
          <p:nvPr/>
        </p:nvSpPr>
        <p:spPr>
          <a:xfrm>
            <a:off x="1183341" y="2366682"/>
            <a:ext cx="537883" cy="3964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0CBA2-511C-F24F-A772-D07A2B46CDAD}"/>
              </a:ext>
            </a:extLst>
          </p:cNvPr>
          <p:cNvSpPr txBox="1"/>
          <p:nvPr/>
        </p:nvSpPr>
        <p:spPr>
          <a:xfrm>
            <a:off x="1616352" y="3776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a</a:t>
            </a:r>
            <a:endParaRPr lang="en-FI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378DF-78C7-1242-92DE-A46509BF2694}"/>
              </a:ext>
            </a:extLst>
          </p:cNvPr>
          <p:cNvSpPr txBox="1"/>
          <p:nvPr/>
        </p:nvSpPr>
        <p:spPr>
          <a:xfrm>
            <a:off x="1600725" y="22923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b</a:t>
            </a:r>
            <a:endParaRPr lang="en-FI" b="1" dirty="0"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839939-4642-5843-BEF8-AD54BB66BF23}"/>
              </a:ext>
            </a:extLst>
          </p:cNvPr>
          <p:cNvSpPr txBox="1"/>
          <p:nvPr/>
        </p:nvSpPr>
        <p:spPr>
          <a:xfrm>
            <a:off x="1607260" y="48601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c</a:t>
            </a:r>
            <a:endParaRPr lang="en-FI" b="1" dirty="0">
              <a:latin typeface="Helvetica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FE062F-71EC-C841-B00A-B01EAD16B3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3" t="31300" r="95378" b="48880"/>
          <a:stretch/>
        </p:blipFill>
        <p:spPr>
          <a:xfrm>
            <a:off x="1898013" y="725460"/>
            <a:ext cx="273821" cy="12180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068200-A4A0-F64F-AE6A-85FA4800AF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3" t="31300" r="95378" b="48880"/>
          <a:stretch/>
        </p:blipFill>
        <p:spPr>
          <a:xfrm>
            <a:off x="1898014" y="2763107"/>
            <a:ext cx="273821" cy="1218087"/>
          </a:xfrm>
          <a:prstGeom prst="rect">
            <a:avLst/>
          </a:prstGeom>
        </p:spPr>
      </p:pic>
      <p:pic>
        <p:nvPicPr>
          <p:cNvPr id="6" name="Picture 5" descr="A white and black sign&#10;&#10;Description automatically generated with low confidence">
            <a:extLst>
              <a:ext uri="{FF2B5EF4-FFF2-40B4-BE49-F238E27FC236}">
                <a16:creationId xmlns:a16="http://schemas.microsoft.com/office/drawing/2014/main" id="{D8E73620-20A5-1644-AF8E-E4C0898FE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585" y="4549371"/>
            <a:ext cx="1123830" cy="236259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C3A05BC-F023-3E4A-AA5F-E43EE83760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0685" y="6646395"/>
            <a:ext cx="311150" cy="127635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8651A4C-1B2E-CF43-80EA-4974B20BDAE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655" t="10062" r="9425" b="3279"/>
          <a:stretch/>
        </p:blipFill>
        <p:spPr>
          <a:xfrm>
            <a:off x="2171835" y="4860131"/>
            <a:ext cx="4650474" cy="486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9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4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9</cp:revision>
  <dcterms:created xsi:type="dcterms:W3CDTF">2022-02-21T17:20:59Z</dcterms:created>
  <dcterms:modified xsi:type="dcterms:W3CDTF">2022-03-14T15:59:53Z</dcterms:modified>
</cp:coreProperties>
</file>