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99"/>
  </p:normalViewPr>
  <p:slideViewPr>
    <p:cSldViewPr snapToGrid="0" snapToObjects="1" showGuides="1">
      <p:cViewPr varScale="1">
        <p:scale>
          <a:sx n="210" d="100"/>
          <a:sy n="210" d="100"/>
        </p:scale>
        <p:origin x="536" y="184"/>
      </p:cViewPr>
      <p:guideLst>
        <p:guide orient="horz" pos="15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6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3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911C-3394-1F4D-8873-E7938CAA67D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0232F-BC3A-77CA-E1B6-57EFB392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5734" r="5080" b="6349"/>
          <a:stretch/>
        </p:blipFill>
        <p:spPr>
          <a:xfrm>
            <a:off x="2991481" y="21150"/>
            <a:ext cx="2977040" cy="2887815"/>
          </a:xfrm>
          <a:prstGeom prst="rect">
            <a:avLst/>
          </a:prstGeom>
        </p:spPr>
      </p:pic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ADABBB2-370C-7585-2E6B-713F3F5DE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1"/>
          <a:stretch/>
        </p:blipFill>
        <p:spPr>
          <a:xfrm>
            <a:off x="5968521" y="-1"/>
            <a:ext cx="3009648" cy="2969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E7A3E-49C4-C749-B4D4-9875C9406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6" t="5088" r="4327" b="5556"/>
          <a:stretch/>
        </p:blipFill>
        <p:spPr>
          <a:xfrm>
            <a:off x="0" y="0"/>
            <a:ext cx="2991481" cy="2930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70566-F9DF-F74B-AE88-29B0A4C00D55}"/>
              </a:ext>
            </a:extLst>
          </p:cNvPr>
          <p:cNvSpPr txBox="1"/>
          <p:nvPr/>
        </p:nvSpPr>
        <p:spPr>
          <a:xfrm>
            <a:off x="658323" y="2094122"/>
            <a:ext cx="32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C509A-7BF5-714E-85F7-356A4E59717D}"/>
              </a:ext>
            </a:extLst>
          </p:cNvPr>
          <p:cNvSpPr txBox="1"/>
          <p:nvPr/>
        </p:nvSpPr>
        <p:spPr>
          <a:xfrm>
            <a:off x="3649804" y="2151263"/>
            <a:ext cx="3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F57D5-8171-6A47-B545-4B6CBDE36CE1}"/>
              </a:ext>
            </a:extLst>
          </p:cNvPr>
          <p:cNvSpPr txBox="1"/>
          <p:nvPr/>
        </p:nvSpPr>
        <p:spPr>
          <a:xfrm>
            <a:off x="6626844" y="2094122"/>
            <a:ext cx="33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3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5</cp:revision>
  <dcterms:created xsi:type="dcterms:W3CDTF">2022-04-12T15:50:38Z</dcterms:created>
  <dcterms:modified xsi:type="dcterms:W3CDTF">2022-05-18T17:06:58Z</dcterms:modified>
</cp:coreProperties>
</file>