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4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0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5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5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9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B45D8-2798-0ABF-BAA6-9BB94BE7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93" y="7742350"/>
            <a:ext cx="4102007" cy="4102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D3E6AC-EDAD-1284-B1CB-07A4E408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92" y="3871175"/>
            <a:ext cx="4102007" cy="4102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97DBC2-DB42-CF47-BEAD-CECEA83AB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993" y="0"/>
            <a:ext cx="4102007" cy="4102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AB816-4EAE-904F-A035-655621EFA3CF}"/>
              </a:ext>
            </a:extLst>
          </p:cNvPr>
          <p:cNvSpPr txBox="1"/>
          <p:nvPr/>
        </p:nvSpPr>
        <p:spPr>
          <a:xfrm>
            <a:off x="3690223" y="29701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0779A-3DD1-6742-85B3-58DE391A5758}"/>
              </a:ext>
            </a:extLst>
          </p:cNvPr>
          <p:cNvSpPr txBox="1"/>
          <p:nvPr/>
        </p:nvSpPr>
        <p:spPr>
          <a:xfrm>
            <a:off x="3690223" y="6831053"/>
            <a:ext cx="372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E1948-818A-8E4E-B49A-FFD2700D4751}"/>
              </a:ext>
            </a:extLst>
          </p:cNvPr>
          <p:cNvSpPr txBox="1"/>
          <p:nvPr/>
        </p:nvSpPr>
        <p:spPr>
          <a:xfrm>
            <a:off x="3603427" y="1070222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543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7</cp:revision>
  <dcterms:created xsi:type="dcterms:W3CDTF">2022-04-12T16:09:51Z</dcterms:created>
  <dcterms:modified xsi:type="dcterms:W3CDTF">2022-04-14T18:10:16Z</dcterms:modified>
</cp:coreProperties>
</file>